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85" r:id="rId3"/>
    <p:sldId id="257" r:id="rId4"/>
    <p:sldId id="286" r:id="rId5"/>
    <p:sldId id="287" r:id="rId6"/>
    <p:sldId id="288" r:id="rId7"/>
    <p:sldId id="289" r:id="rId8"/>
    <p:sldId id="290" r:id="rId9"/>
    <p:sldId id="283" r:id="rId10"/>
    <p:sldId id="291" r:id="rId11"/>
    <p:sldId id="292" r:id="rId12"/>
    <p:sldId id="293" r:id="rId13"/>
    <p:sldId id="294" r:id="rId14"/>
    <p:sldId id="295" r:id="rId15"/>
    <p:sldId id="296" r:id="rId16"/>
    <p:sldId id="297" r:id="rId17"/>
    <p:sldId id="298" r:id="rId18"/>
    <p:sldId id="299" r:id="rId19"/>
    <p:sldId id="300" r:id="rId20"/>
    <p:sldId id="301"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B"/>
    <a:srgbClr val="87BA0C"/>
    <a:srgbClr val="1375CF"/>
    <a:srgbClr val="1064B0"/>
    <a:srgbClr val="73ACD7"/>
    <a:srgbClr val="0051AB"/>
    <a:srgbClr val="8CD1F1"/>
    <a:srgbClr val="71ACD8"/>
    <a:srgbClr val="72A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40" autoAdjust="0"/>
    <p:restoredTop sz="94660" autoAdjust="0"/>
  </p:normalViewPr>
  <p:slideViewPr>
    <p:cSldViewPr snapToGrid="0">
      <p:cViewPr varScale="1">
        <p:scale>
          <a:sx n="73" d="100"/>
          <a:sy n="73" d="100"/>
        </p:scale>
        <p:origin x="64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7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CD346A8-C471-4B99-88A3-5602024F14A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4E23EC-1307-4B14-ACC5-E56E7B999E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CD346A8-C471-4B99-88A3-5602024F14A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4E23EC-1307-4B14-ACC5-E56E7B999E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CD346A8-C471-4B99-88A3-5602024F14A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4E23EC-1307-4B14-ACC5-E56E7B999E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CD346A8-C471-4B99-88A3-5602024F14A0}"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4E23EC-1307-4B14-ACC5-E56E7B999E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CD346A8-C471-4B99-88A3-5602024F14A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4E23EC-1307-4B14-ACC5-E56E7B999E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CD346A8-C471-4B99-88A3-5602024F14A0}"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64E23EC-1307-4B14-ACC5-E56E7B999E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CD346A8-C471-4B99-88A3-5602024F14A0}"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4E23EC-1307-4B14-ACC5-E56E7B999E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CD346A8-C471-4B99-88A3-5602024F14A0}"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64E23EC-1307-4B14-ACC5-E56E7B999E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CD346A8-C471-4B99-88A3-5602024F14A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4E23EC-1307-4B14-ACC5-E56E7B999E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CD346A8-C471-4B99-88A3-5602024F14A0}"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4E23EC-1307-4B14-ACC5-E56E7B999E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346A8-C471-4B99-88A3-5602024F14A0}"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E23EC-1307-4B14-ACC5-E56E7B999E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4578"/>
          <a:stretch>
            <a:fillRect/>
          </a:stretch>
        </p:blipFill>
        <p:spPr>
          <a:xfrm>
            <a:off x="0" y="0"/>
            <a:ext cx="12192000" cy="6858000"/>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01492" y="3910037"/>
            <a:ext cx="3211778" cy="2850383"/>
          </a:xfrm>
          <a:prstGeom prst="rect">
            <a:avLst/>
          </a:prstGeom>
        </p:spPr>
      </p:pic>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93828" y="4309880"/>
            <a:ext cx="3081692" cy="254812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4962" y="470947"/>
            <a:ext cx="5139581" cy="3048903"/>
          </a:xfrm>
          <a:prstGeom prst="rect">
            <a:avLst/>
          </a:prstGeom>
          <a:effectLst>
            <a:outerShdw blurRad="50800" dist="38100" dir="10800000" algn="r" rotWithShape="0">
              <a:prstClr val="black">
                <a:alpha val="40000"/>
              </a:prstClr>
            </a:outerShdw>
          </a:effectLst>
        </p:spPr>
      </p:pic>
      <p:sp>
        <p:nvSpPr>
          <p:cNvPr id="2" name="文本框 1"/>
          <p:cNvSpPr txBox="1"/>
          <p:nvPr/>
        </p:nvSpPr>
        <p:spPr>
          <a:xfrm>
            <a:off x="4853353" y="3693665"/>
            <a:ext cx="4248443" cy="337185"/>
          </a:xfrm>
          <a:prstGeom prst="rect">
            <a:avLst/>
          </a:prstGeom>
          <a:noFill/>
        </p:spPr>
        <p:txBody>
          <a:bodyPr wrap="square" rtlCol="0">
            <a:spAutoFit/>
          </a:bodyPr>
          <a:lstStyle/>
          <a:p>
            <a:r>
              <a:rPr lang="zh-CN" altLang="en-US" sz="1600" b="1" smtClean="0">
                <a:solidFill>
                  <a:srgbClr val="005AAB"/>
                </a:solidFill>
              </a:rPr>
              <a:t>汇报人：</a:t>
            </a:r>
            <a:r>
              <a:rPr lang="en-US" altLang="zh-CN" sz="1600" b="1" smtClean="0">
                <a:solidFill>
                  <a:srgbClr val="005AAB"/>
                </a:solidFill>
              </a:rPr>
              <a:t>PPT818  </a:t>
            </a:r>
            <a:r>
              <a:rPr lang="zh-CN" altLang="en-US" sz="1600" b="1" smtClean="0">
                <a:solidFill>
                  <a:srgbClr val="005AAB"/>
                </a:solidFill>
              </a:rPr>
              <a:t>时间：</a:t>
            </a:r>
            <a:r>
              <a:rPr lang="en-US" altLang="zh-CN" sz="1600" b="1" smtClean="0">
                <a:solidFill>
                  <a:srgbClr val="005AAB"/>
                </a:solidFill>
              </a:rPr>
              <a:t>XX</a:t>
            </a:r>
            <a:r>
              <a:rPr lang="zh-CN" altLang="en-US" sz="1600" b="1" smtClean="0">
                <a:solidFill>
                  <a:srgbClr val="005AAB"/>
                </a:solidFill>
              </a:rPr>
              <a:t>年</a:t>
            </a:r>
            <a:r>
              <a:rPr lang="en-US" altLang="zh-CN" sz="1600" b="1" smtClean="0">
                <a:solidFill>
                  <a:srgbClr val="005AAB"/>
                </a:solidFill>
              </a:rPr>
              <a:t>XX</a:t>
            </a:r>
            <a:r>
              <a:rPr lang="zh-CN" altLang="en-US" sz="1600" b="1" smtClean="0">
                <a:solidFill>
                  <a:srgbClr val="005AAB"/>
                </a:solidFill>
              </a:rPr>
              <a:t>月</a:t>
            </a:r>
            <a:endParaRPr lang="zh-CN" altLang="en-US" sz="1600" b="1" dirty="0">
              <a:solidFill>
                <a:srgbClr val="005AAB"/>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a:extLst>
              <a:ext uri="{28A0092B-C50C-407E-A947-70E740481C1C}">
                <a14:useLocalDpi xmlns:a14="http://schemas.microsoft.com/office/drawing/2010/main" val="0"/>
              </a:ext>
            </a:extLst>
          </a:blip>
          <a:srcRect l="-1" r="46287"/>
          <a:stretch>
            <a:fillRect/>
          </a:stretch>
        </p:blipFill>
        <p:spPr>
          <a:xfrm>
            <a:off x="0" y="1619"/>
            <a:ext cx="12192000" cy="6858000"/>
          </a:xfrm>
          <a:prstGeom prst="rect">
            <a:avLst/>
          </a:prstGeom>
        </p:spPr>
      </p:pic>
      <p:sp>
        <p:nvSpPr>
          <p:cNvPr id="5" name="矩形 4"/>
          <p:cNvSpPr/>
          <p:nvPr/>
        </p:nvSpPr>
        <p:spPr>
          <a:xfrm>
            <a:off x="151126" y="134486"/>
            <a:ext cx="11850624" cy="6547104"/>
          </a:xfrm>
          <a:prstGeom prst="rect">
            <a:avLst/>
          </a:prstGeom>
          <a:solidFill>
            <a:schemeClr val="bg1">
              <a:lumMod val="95000"/>
              <a:alpha val="3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8"/>
          <p:cNvGrpSpPr/>
          <p:nvPr/>
        </p:nvGrpSpPr>
        <p:grpSpPr bwMode="auto">
          <a:xfrm>
            <a:off x="2547046" y="1808985"/>
            <a:ext cx="2397373" cy="1395127"/>
            <a:chOff x="1775063" y="2152650"/>
            <a:chExt cx="1898273" cy="1104900"/>
          </a:xfrm>
        </p:grpSpPr>
        <p:cxnSp>
          <p:nvCxnSpPr>
            <p:cNvPr id="8" name="直接连接符 7"/>
            <p:cNvCxnSpPr/>
            <p:nvPr/>
          </p:nvCxnSpPr>
          <p:spPr>
            <a:xfrm flipH="1">
              <a:off x="1775063" y="2152650"/>
              <a:ext cx="1898273" cy="0"/>
            </a:xfrm>
            <a:prstGeom prst="line">
              <a:avLst/>
            </a:prstGeom>
            <a:ln>
              <a:solidFill>
                <a:srgbClr val="73ACD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1775063" y="2152650"/>
              <a:ext cx="0" cy="1104900"/>
            </a:xfrm>
            <a:prstGeom prst="line">
              <a:avLst/>
            </a:prstGeom>
            <a:ln>
              <a:solidFill>
                <a:srgbClr val="73ACD7"/>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1909618" y="3194089"/>
            <a:ext cx="1274857" cy="1274857"/>
          </a:xfrm>
          <a:prstGeom prst="rect">
            <a:avLst/>
          </a:prstGeom>
          <a:solidFill>
            <a:srgbClr val="106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11" name="文本框 10"/>
          <p:cNvSpPr txBox="1"/>
          <p:nvPr/>
        </p:nvSpPr>
        <p:spPr>
          <a:xfrm>
            <a:off x="2258400" y="3408569"/>
            <a:ext cx="673509" cy="715581"/>
          </a:xfrm>
          <a:prstGeom prst="rect">
            <a:avLst/>
          </a:prstGeom>
          <a:noFill/>
          <a:ln>
            <a:noFill/>
          </a:ln>
        </p:spPr>
        <p:txBody>
          <a:bodyPr>
            <a:spAutoFit/>
          </a:bodyPr>
          <a:lstStyle/>
          <a:p>
            <a:pPr eaLnBrk="1" fontAlgn="auto" hangingPunct="1">
              <a:spcBef>
                <a:spcPts val="0"/>
              </a:spcBef>
              <a:spcAft>
                <a:spcPts val="0"/>
              </a:spcAft>
              <a:defRPr/>
            </a:pPr>
            <a:r>
              <a:rPr lang="en-US" altLang="zh-CN" sz="4050" b="1" dirty="0">
                <a:solidFill>
                  <a:prstClr val="white"/>
                </a:solidFill>
                <a:cs typeface="+mn-ea"/>
                <a:sym typeface="+mn-lt"/>
              </a:rPr>
              <a:t>A</a:t>
            </a:r>
            <a:endParaRPr lang="zh-CN" altLang="en-US" sz="4050" b="1" dirty="0">
              <a:solidFill>
                <a:prstClr val="white"/>
              </a:solidFill>
              <a:cs typeface="+mn-ea"/>
              <a:sym typeface="+mn-lt"/>
            </a:endParaRPr>
          </a:p>
        </p:txBody>
      </p:sp>
      <p:sp>
        <p:nvSpPr>
          <p:cNvPr id="12" name="椭圆 11"/>
          <p:cNvSpPr/>
          <p:nvPr/>
        </p:nvSpPr>
        <p:spPr>
          <a:xfrm>
            <a:off x="4936401" y="1712769"/>
            <a:ext cx="192431" cy="1924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grpSp>
        <p:nvGrpSpPr>
          <p:cNvPr id="13" name="组合 14"/>
          <p:cNvGrpSpPr/>
          <p:nvPr/>
        </p:nvGrpSpPr>
        <p:grpSpPr bwMode="auto">
          <a:xfrm>
            <a:off x="4306991" y="1808985"/>
            <a:ext cx="1198686" cy="1395127"/>
            <a:chOff x="3169116" y="2152651"/>
            <a:chExt cx="948352" cy="1104900"/>
          </a:xfrm>
        </p:grpSpPr>
        <p:cxnSp>
          <p:nvCxnSpPr>
            <p:cNvPr id="14" name="直接连接符 13"/>
            <p:cNvCxnSpPr/>
            <p:nvPr/>
          </p:nvCxnSpPr>
          <p:spPr>
            <a:xfrm>
              <a:off x="4117468" y="2152651"/>
              <a:ext cx="0" cy="36512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3169116" y="2517776"/>
              <a:ext cx="948352"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169116" y="2517776"/>
              <a:ext cx="0" cy="73977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17" name="矩形 16"/>
          <p:cNvSpPr/>
          <p:nvPr/>
        </p:nvSpPr>
        <p:spPr>
          <a:xfrm>
            <a:off x="3669562" y="3194089"/>
            <a:ext cx="1274857" cy="1274857"/>
          </a:xfrm>
          <a:prstGeom prst="rect">
            <a:avLst/>
          </a:prstGeom>
          <a:solidFill>
            <a:srgbClr val="87BA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18" name="文本框 17"/>
          <p:cNvSpPr txBox="1"/>
          <p:nvPr/>
        </p:nvSpPr>
        <p:spPr>
          <a:xfrm>
            <a:off x="3884043" y="3412578"/>
            <a:ext cx="673509" cy="715581"/>
          </a:xfrm>
          <a:prstGeom prst="rect">
            <a:avLst/>
          </a:prstGeom>
          <a:noFill/>
          <a:ln>
            <a:noFill/>
          </a:ln>
        </p:spPr>
        <p:txBody>
          <a:bodyPr>
            <a:spAutoFit/>
          </a:bodyPr>
          <a:lstStyle/>
          <a:p>
            <a:pPr eaLnBrk="1" fontAlgn="auto" hangingPunct="1">
              <a:spcBef>
                <a:spcPts val="0"/>
              </a:spcBef>
              <a:spcAft>
                <a:spcPts val="0"/>
              </a:spcAft>
              <a:defRPr/>
            </a:pPr>
            <a:r>
              <a:rPr lang="en-US" altLang="zh-CN" sz="4050" b="1" dirty="0">
                <a:solidFill>
                  <a:prstClr val="white"/>
                </a:solidFill>
                <a:cs typeface="+mn-ea"/>
                <a:sym typeface="+mn-lt"/>
              </a:rPr>
              <a:t>B</a:t>
            </a:r>
            <a:endParaRPr lang="zh-CN" altLang="en-US" sz="4050" b="1" dirty="0">
              <a:solidFill>
                <a:prstClr val="white"/>
              </a:solidFill>
              <a:cs typeface="+mn-ea"/>
              <a:sym typeface="+mn-lt"/>
            </a:endParaRPr>
          </a:p>
        </p:txBody>
      </p:sp>
      <p:sp>
        <p:nvSpPr>
          <p:cNvPr id="19" name="椭圆 18"/>
          <p:cNvSpPr/>
          <p:nvPr/>
        </p:nvSpPr>
        <p:spPr>
          <a:xfrm>
            <a:off x="5407457" y="1712769"/>
            <a:ext cx="192431" cy="1924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cxnSp>
        <p:nvCxnSpPr>
          <p:cNvPr id="20" name="直接连接符 19"/>
          <p:cNvCxnSpPr/>
          <p:nvPr/>
        </p:nvCxnSpPr>
        <p:spPr>
          <a:xfrm>
            <a:off x="6064931" y="1798963"/>
            <a:ext cx="0" cy="139512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427502" y="3194089"/>
            <a:ext cx="1276861" cy="1274857"/>
          </a:xfrm>
          <a:prstGeom prst="rect">
            <a:avLst/>
          </a:prstGeom>
          <a:solidFill>
            <a:srgbClr val="0051AB"/>
          </a:solidFill>
          <a:ln>
            <a:solidFill>
              <a:srgbClr val="73AC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22" name="文本框 21"/>
          <p:cNvSpPr txBox="1"/>
          <p:nvPr/>
        </p:nvSpPr>
        <p:spPr>
          <a:xfrm>
            <a:off x="5728176" y="3430619"/>
            <a:ext cx="673509" cy="715581"/>
          </a:xfrm>
          <a:prstGeom prst="rect">
            <a:avLst/>
          </a:prstGeom>
          <a:noFill/>
          <a:ln>
            <a:noFill/>
          </a:ln>
        </p:spPr>
        <p:txBody>
          <a:bodyPr>
            <a:spAutoFit/>
          </a:bodyPr>
          <a:lstStyle/>
          <a:p>
            <a:pPr eaLnBrk="1" fontAlgn="auto" hangingPunct="1">
              <a:spcBef>
                <a:spcPts val="0"/>
              </a:spcBef>
              <a:spcAft>
                <a:spcPts val="0"/>
              </a:spcAft>
              <a:defRPr/>
            </a:pPr>
            <a:r>
              <a:rPr lang="en-US" altLang="zh-CN" sz="4050" b="1" dirty="0">
                <a:solidFill>
                  <a:prstClr val="white"/>
                </a:solidFill>
                <a:cs typeface="+mn-ea"/>
                <a:sym typeface="+mn-lt"/>
              </a:rPr>
              <a:t>C</a:t>
            </a:r>
            <a:endParaRPr lang="zh-CN" altLang="en-US" sz="4050" b="1" dirty="0">
              <a:solidFill>
                <a:prstClr val="white"/>
              </a:solidFill>
              <a:cs typeface="+mn-ea"/>
              <a:sym typeface="+mn-lt"/>
            </a:endParaRPr>
          </a:p>
        </p:txBody>
      </p:sp>
      <p:sp>
        <p:nvSpPr>
          <p:cNvPr id="23" name="椭圆 22"/>
          <p:cNvSpPr/>
          <p:nvPr/>
        </p:nvSpPr>
        <p:spPr>
          <a:xfrm>
            <a:off x="5966710" y="1712769"/>
            <a:ext cx="192431" cy="19243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grpSp>
        <p:nvGrpSpPr>
          <p:cNvPr id="24" name="组合 25"/>
          <p:cNvGrpSpPr/>
          <p:nvPr/>
        </p:nvGrpSpPr>
        <p:grpSpPr bwMode="auto">
          <a:xfrm>
            <a:off x="6626188" y="1798963"/>
            <a:ext cx="1196681" cy="1395127"/>
            <a:chOff x="5004951" y="2145031"/>
            <a:chExt cx="948352" cy="1104900"/>
          </a:xfrm>
        </p:grpSpPr>
        <p:cxnSp>
          <p:nvCxnSpPr>
            <p:cNvPr id="25" name="直接连接符 24"/>
            <p:cNvCxnSpPr/>
            <p:nvPr/>
          </p:nvCxnSpPr>
          <p:spPr>
            <a:xfrm>
              <a:off x="5004951" y="2145031"/>
              <a:ext cx="0" cy="36512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004951" y="2510156"/>
              <a:ext cx="948352"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953303" y="2510156"/>
              <a:ext cx="0" cy="73977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28" name="矩形 27"/>
          <p:cNvSpPr/>
          <p:nvPr/>
        </p:nvSpPr>
        <p:spPr>
          <a:xfrm>
            <a:off x="7185441" y="3194089"/>
            <a:ext cx="1274857" cy="1274857"/>
          </a:xfrm>
          <a:prstGeom prst="rect">
            <a:avLst/>
          </a:prstGeom>
          <a:solidFill>
            <a:srgbClr val="87BA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29" name="文本框 28"/>
          <p:cNvSpPr txBox="1"/>
          <p:nvPr/>
        </p:nvSpPr>
        <p:spPr>
          <a:xfrm>
            <a:off x="7486115" y="3410574"/>
            <a:ext cx="673509" cy="715581"/>
          </a:xfrm>
          <a:prstGeom prst="rect">
            <a:avLst/>
          </a:prstGeom>
          <a:noFill/>
          <a:ln>
            <a:noFill/>
          </a:ln>
        </p:spPr>
        <p:txBody>
          <a:bodyPr>
            <a:spAutoFit/>
          </a:bodyPr>
          <a:lstStyle/>
          <a:p>
            <a:pPr eaLnBrk="1" fontAlgn="auto" hangingPunct="1">
              <a:spcBef>
                <a:spcPts val="0"/>
              </a:spcBef>
              <a:spcAft>
                <a:spcPts val="0"/>
              </a:spcAft>
              <a:defRPr/>
            </a:pPr>
            <a:r>
              <a:rPr lang="en-US" altLang="zh-CN" sz="4050" b="1" dirty="0">
                <a:solidFill>
                  <a:prstClr val="white"/>
                </a:solidFill>
                <a:cs typeface="+mn-ea"/>
                <a:sym typeface="+mn-lt"/>
              </a:rPr>
              <a:t>D</a:t>
            </a:r>
            <a:endParaRPr lang="zh-CN" altLang="en-US" sz="4050" b="1" dirty="0">
              <a:solidFill>
                <a:prstClr val="white"/>
              </a:solidFill>
              <a:cs typeface="+mn-ea"/>
              <a:sym typeface="+mn-lt"/>
            </a:endParaRPr>
          </a:p>
        </p:txBody>
      </p:sp>
      <p:sp>
        <p:nvSpPr>
          <p:cNvPr id="30" name="椭圆 29"/>
          <p:cNvSpPr/>
          <p:nvPr/>
        </p:nvSpPr>
        <p:spPr>
          <a:xfrm>
            <a:off x="6548013" y="1712769"/>
            <a:ext cx="192431" cy="1924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grpSp>
        <p:nvGrpSpPr>
          <p:cNvPr id="31" name="组合 32"/>
          <p:cNvGrpSpPr/>
          <p:nvPr/>
        </p:nvGrpSpPr>
        <p:grpSpPr bwMode="auto">
          <a:xfrm>
            <a:off x="7185441" y="1798963"/>
            <a:ext cx="2397373" cy="1395127"/>
            <a:chOff x="5448300" y="2145031"/>
            <a:chExt cx="1898274" cy="1104900"/>
          </a:xfrm>
        </p:grpSpPr>
        <p:cxnSp>
          <p:nvCxnSpPr>
            <p:cNvPr id="32" name="直接连接符 31"/>
            <p:cNvCxnSpPr/>
            <p:nvPr/>
          </p:nvCxnSpPr>
          <p:spPr>
            <a:xfrm>
              <a:off x="5448300" y="2145031"/>
              <a:ext cx="1898274" cy="0"/>
            </a:xfrm>
            <a:prstGeom prst="line">
              <a:avLst/>
            </a:prstGeom>
            <a:ln>
              <a:solidFill>
                <a:srgbClr val="1375CF"/>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7346574" y="2145031"/>
              <a:ext cx="0" cy="1104900"/>
            </a:xfrm>
            <a:prstGeom prst="line">
              <a:avLst/>
            </a:prstGeom>
            <a:ln>
              <a:solidFill>
                <a:srgbClr val="1375CF"/>
              </a:solidFill>
            </a:ln>
          </p:spPr>
          <p:style>
            <a:lnRef idx="1">
              <a:schemeClr val="accent1"/>
            </a:lnRef>
            <a:fillRef idx="0">
              <a:schemeClr val="accent1"/>
            </a:fillRef>
            <a:effectRef idx="0">
              <a:schemeClr val="accent1"/>
            </a:effectRef>
            <a:fontRef idx="minor">
              <a:schemeClr val="tx1"/>
            </a:fontRef>
          </p:style>
        </p:cxnSp>
      </p:grpSp>
      <p:sp>
        <p:nvSpPr>
          <p:cNvPr id="34" name="矩形 33"/>
          <p:cNvSpPr/>
          <p:nvPr/>
        </p:nvSpPr>
        <p:spPr>
          <a:xfrm>
            <a:off x="8945385" y="3194089"/>
            <a:ext cx="1274857" cy="1274857"/>
          </a:xfrm>
          <a:prstGeom prst="rect">
            <a:avLst/>
          </a:prstGeom>
          <a:solidFill>
            <a:srgbClr val="1064B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5" name="文本框 34"/>
          <p:cNvSpPr txBox="1"/>
          <p:nvPr/>
        </p:nvSpPr>
        <p:spPr>
          <a:xfrm>
            <a:off x="9312208" y="3430619"/>
            <a:ext cx="673509" cy="715581"/>
          </a:xfrm>
          <a:prstGeom prst="rect">
            <a:avLst/>
          </a:prstGeom>
          <a:noFill/>
          <a:ln>
            <a:noFill/>
          </a:ln>
        </p:spPr>
        <p:txBody>
          <a:bodyPr>
            <a:spAutoFit/>
          </a:bodyPr>
          <a:lstStyle/>
          <a:p>
            <a:pPr eaLnBrk="1" fontAlgn="auto" hangingPunct="1">
              <a:spcBef>
                <a:spcPts val="0"/>
              </a:spcBef>
              <a:spcAft>
                <a:spcPts val="0"/>
              </a:spcAft>
              <a:defRPr/>
            </a:pPr>
            <a:r>
              <a:rPr lang="en-US" altLang="zh-CN" sz="4050" b="1" dirty="0">
                <a:solidFill>
                  <a:prstClr val="white"/>
                </a:solidFill>
                <a:cs typeface="+mn-ea"/>
                <a:sym typeface="+mn-lt"/>
              </a:rPr>
              <a:t>E</a:t>
            </a:r>
            <a:endParaRPr lang="zh-CN" altLang="en-US" sz="4050" b="1" dirty="0">
              <a:solidFill>
                <a:prstClr val="white"/>
              </a:solidFill>
              <a:cs typeface="+mn-ea"/>
              <a:sym typeface="+mn-lt"/>
            </a:endParaRPr>
          </a:p>
        </p:txBody>
      </p:sp>
      <p:sp>
        <p:nvSpPr>
          <p:cNvPr id="36" name="椭圆 35"/>
          <p:cNvSpPr/>
          <p:nvPr/>
        </p:nvSpPr>
        <p:spPr>
          <a:xfrm>
            <a:off x="7039114" y="1712769"/>
            <a:ext cx="192431" cy="192431"/>
          </a:xfrm>
          <a:prstGeom prst="ellipse">
            <a:avLst/>
          </a:prstGeom>
          <a:solidFill>
            <a:srgbClr val="EC2F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solidFill>
                <a:prstClr val="white"/>
              </a:solidFill>
              <a:cs typeface="+mn-ea"/>
              <a:sym typeface="+mn-lt"/>
            </a:endParaRPr>
          </a:p>
        </p:txBody>
      </p:sp>
      <p:sp>
        <p:nvSpPr>
          <p:cNvPr id="37" name="文本框 36"/>
          <p:cNvSpPr txBox="1"/>
          <p:nvPr/>
        </p:nvSpPr>
        <p:spPr>
          <a:xfrm>
            <a:off x="2009843" y="4675408"/>
            <a:ext cx="1170623" cy="369332"/>
          </a:xfrm>
          <a:prstGeom prst="rect">
            <a:avLst/>
          </a:prstGeom>
          <a:noFill/>
        </p:spPr>
        <p:txBody>
          <a:bodyPr>
            <a:spAutoFit/>
          </a:bodyPr>
          <a:lstStyle/>
          <a:p>
            <a:pPr algn="ctr" eaLnBrk="1" fontAlgn="auto" hangingPunct="1">
              <a:spcBef>
                <a:spcPts val="0"/>
              </a:spcBef>
              <a:spcAft>
                <a:spcPts val="0"/>
              </a:spcAft>
              <a:defRPr/>
            </a:pPr>
            <a:r>
              <a:rPr lang="zh-CN" altLang="en-US" b="1" dirty="0">
                <a:solidFill>
                  <a:prstClr val="black"/>
                </a:solidFill>
                <a:cs typeface="+mn-ea"/>
                <a:sym typeface="+mn-lt"/>
              </a:rPr>
              <a:t>添加标题</a:t>
            </a:r>
          </a:p>
        </p:txBody>
      </p:sp>
      <p:sp>
        <p:nvSpPr>
          <p:cNvPr id="38" name="文本框 37"/>
          <p:cNvSpPr txBox="1"/>
          <p:nvPr/>
        </p:nvSpPr>
        <p:spPr>
          <a:xfrm>
            <a:off x="3779810" y="4675408"/>
            <a:ext cx="1170623" cy="369332"/>
          </a:xfrm>
          <a:prstGeom prst="rect">
            <a:avLst/>
          </a:prstGeom>
          <a:noFill/>
        </p:spPr>
        <p:txBody>
          <a:bodyPr>
            <a:spAutoFit/>
          </a:bodyPr>
          <a:lstStyle/>
          <a:p>
            <a:pPr algn="ctr" eaLnBrk="1" fontAlgn="auto" hangingPunct="1">
              <a:spcBef>
                <a:spcPts val="0"/>
              </a:spcBef>
              <a:spcAft>
                <a:spcPts val="0"/>
              </a:spcAft>
              <a:defRPr/>
            </a:pPr>
            <a:r>
              <a:rPr lang="zh-CN" altLang="en-US" b="1" dirty="0">
                <a:solidFill>
                  <a:prstClr val="black"/>
                </a:solidFill>
                <a:cs typeface="+mn-ea"/>
                <a:sym typeface="+mn-lt"/>
              </a:rPr>
              <a:t>添加标题</a:t>
            </a:r>
          </a:p>
        </p:txBody>
      </p:sp>
      <p:sp>
        <p:nvSpPr>
          <p:cNvPr id="39" name="文本框 38"/>
          <p:cNvSpPr txBox="1"/>
          <p:nvPr/>
        </p:nvSpPr>
        <p:spPr>
          <a:xfrm>
            <a:off x="5525722" y="4675408"/>
            <a:ext cx="1170623" cy="369332"/>
          </a:xfrm>
          <a:prstGeom prst="rect">
            <a:avLst/>
          </a:prstGeom>
          <a:noFill/>
        </p:spPr>
        <p:txBody>
          <a:bodyPr>
            <a:spAutoFit/>
          </a:bodyPr>
          <a:lstStyle/>
          <a:p>
            <a:pPr algn="ctr" eaLnBrk="1" fontAlgn="auto" hangingPunct="1">
              <a:spcBef>
                <a:spcPts val="0"/>
              </a:spcBef>
              <a:spcAft>
                <a:spcPts val="0"/>
              </a:spcAft>
              <a:defRPr/>
            </a:pPr>
            <a:r>
              <a:rPr lang="zh-CN" altLang="en-US" b="1" dirty="0">
                <a:solidFill>
                  <a:prstClr val="black"/>
                </a:solidFill>
                <a:cs typeface="+mn-ea"/>
                <a:sym typeface="+mn-lt"/>
              </a:rPr>
              <a:t>添加标题</a:t>
            </a:r>
          </a:p>
        </p:txBody>
      </p:sp>
      <p:sp>
        <p:nvSpPr>
          <p:cNvPr id="40" name="文本框 39"/>
          <p:cNvSpPr txBox="1"/>
          <p:nvPr/>
        </p:nvSpPr>
        <p:spPr>
          <a:xfrm>
            <a:off x="7285666" y="4675408"/>
            <a:ext cx="1170623" cy="369332"/>
          </a:xfrm>
          <a:prstGeom prst="rect">
            <a:avLst/>
          </a:prstGeom>
          <a:noFill/>
        </p:spPr>
        <p:txBody>
          <a:bodyPr>
            <a:spAutoFit/>
          </a:bodyPr>
          <a:lstStyle/>
          <a:p>
            <a:pPr algn="ctr" eaLnBrk="1" fontAlgn="auto" hangingPunct="1">
              <a:spcBef>
                <a:spcPts val="0"/>
              </a:spcBef>
              <a:spcAft>
                <a:spcPts val="0"/>
              </a:spcAft>
              <a:defRPr/>
            </a:pPr>
            <a:r>
              <a:rPr lang="zh-CN" altLang="en-US" b="1" dirty="0">
                <a:solidFill>
                  <a:prstClr val="black"/>
                </a:solidFill>
                <a:cs typeface="+mn-ea"/>
                <a:sym typeface="+mn-lt"/>
              </a:rPr>
              <a:t>添加标题</a:t>
            </a:r>
          </a:p>
        </p:txBody>
      </p:sp>
      <p:sp>
        <p:nvSpPr>
          <p:cNvPr id="41" name="文本框 40"/>
          <p:cNvSpPr txBox="1"/>
          <p:nvPr/>
        </p:nvSpPr>
        <p:spPr>
          <a:xfrm>
            <a:off x="9111759" y="4675408"/>
            <a:ext cx="1170623" cy="369332"/>
          </a:xfrm>
          <a:prstGeom prst="rect">
            <a:avLst/>
          </a:prstGeom>
          <a:noFill/>
        </p:spPr>
        <p:txBody>
          <a:bodyPr>
            <a:spAutoFit/>
          </a:bodyPr>
          <a:lstStyle/>
          <a:p>
            <a:pPr algn="ctr" eaLnBrk="1" fontAlgn="auto" hangingPunct="1">
              <a:spcBef>
                <a:spcPts val="0"/>
              </a:spcBef>
              <a:spcAft>
                <a:spcPts val="0"/>
              </a:spcAft>
              <a:defRPr/>
            </a:pPr>
            <a:r>
              <a:rPr lang="zh-CN" altLang="en-US" b="1" dirty="0">
                <a:solidFill>
                  <a:prstClr val="black"/>
                </a:solidFill>
                <a:cs typeface="+mn-ea"/>
                <a:sym typeface="+mn-lt"/>
              </a:rPr>
              <a:t>添加标题</a:t>
            </a:r>
          </a:p>
        </p:txBody>
      </p:sp>
      <p:sp>
        <p:nvSpPr>
          <p:cNvPr id="42" name="矩形 41"/>
          <p:cNvSpPr>
            <a:spLocks noChangeArrowheads="1"/>
          </p:cNvSpPr>
          <p:nvPr/>
        </p:nvSpPr>
        <p:spPr bwMode="auto">
          <a:xfrm>
            <a:off x="1785924" y="5220424"/>
            <a:ext cx="152224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mn-lt"/>
                <a:ea typeface="+mn-ea"/>
                <a:cs typeface="+mn-ea"/>
                <a:sym typeface="+mn-lt"/>
              </a:rPr>
              <a:t>单击此处可编辑内容，根据您的需要自由拉伸文本框大小</a:t>
            </a:r>
          </a:p>
        </p:txBody>
      </p:sp>
      <p:sp>
        <p:nvSpPr>
          <p:cNvPr id="43" name="矩形 42"/>
          <p:cNvSpPr>
            <a:spLocks noChangeArrowheads="1"/>
          </p:cNvSpPr>
          <p:nvPr/>
        </p:nvSpPr>
        <p:spPr bwMode="auto">
          <a:xfrm>
            <a:off x="3459675" y="5220424"/>
            <a:ext cx="152224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mn-lt"/>
                <a:ea typeface="+mn-ea"/>
                <a:cs typeface="+mn-ea"/>
                <a:sym typeface="+mn-lt"/>
              </a:rPr>
              <a:t>单击此处可编辑内容，根据您的需要自由拉伸文本框大小</a:t>
            </a:r>
          </a:p>
        </p:txBody>
      </p:sp>
      <p:sp>
        <p:nvSpPr>
          <p:cNvPr id="44" name="矩形 43"/>
          <p:cNvSpPr>
            <a:spLocks noChangeArrowheads="1"/>
          </p:cNvSpPr>
          <p:nvPr/>
        </p:nvSpPr>
        <p:spPr bwMode="auto">
          <a:xfrm>
            <a:off x="5349911" y="5220424"/>
            <a:ext cx="152224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mn-lt"/>
                <a:ea typeface="+mn-ea"/>
                <a:cs typeface="+mn-ea"/>
                <a:sym typeface="+mn-lt"/>
              </a:rPr>
              <a:t>单击此处可编辑内容，根据您的需要自由拉伸文本框大小</a:t>
            </a:r>
          </a:p>
        </p:txBody>
      </p:sp>
      <p:sp>
        <p:nvSpPr>
          <p:cNvPr id="45" name="矩形 44"/>
          <p:cNvSpPr>
            <a:spLocks noChangeArrowheads="1"/>
          </p:cNvSpPr>
          <p:nvPr/>
        </p:nvSpPr>
        <p:spPr bwMode="auto">
          <a:xfrm>
            <a:off x="7185441" y="5220424"/>
            <a:ext cx="152224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mn-lt"/>
                <a:ea typeface="+mn-ea"/>
                <a:cs typeface="+mn-ea"/>
                <a:sym typeface="+mn-lt"/>
              </a:rPr>
              <a:t>单击此处可编辑内容，根据您的需要自由拉伸文本框大小</a:t>
            </a:r>
          </a:p>
        </p:txBody>
      </p:sp>
      <p:sp>
        <p:nvSpPr>
          <p:cNvPr id="46" name="矩形 45"/>
          <p:cNvSpPr>
            <a:spLocks noChangeArrowheads="1"/>
          </p:cNvSpPr>
          <p:nvPr/>
        </p:nvSpPr>
        <p:spPr bwMode="auto">
          <a:xfrm>
            <a:off x="8887840" y="5220424"/>
            <a:ext cx="152224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1400" dirty="0">
                <a:solidFill>
                  <a:schemeClr val="tx1">
                    <a:lumMod val="75000"/>
                    <a:lumOff val="25000"/>
                  </a:schemeClr>
                </a:solidFill>
                <a:latin typeface="+mn-lt"/>
                <a:ea typeface="+mn-ea"/>
                <a:cs typeface="+mn-ea"/>
                <a:sym typeface="+mn-lt"/>
              </a:rPr>
              <a:t>单击此处可编辑内容，根据您的需要自由拉伸文本框大小</a:t>
            </a:r>
          </a:p>
        </p:txBody>
      </p:sp>
      <p:pic>
        <p:nvPicPr>
          <p:cNvPr id="51" name="图片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0982" y="437738"/>
            <a:ext cx="3791830" cy="2249391"/>
          </a:xfrm>
          <a:prstGeom prst="rect">
            <a:avLst/>
          </a:prstGeom>
          <a:effectLst>
            <a:outerShdw blurRad="50800" dist="38100" dir="10800000" algn="r" rotWithShape="0">
              <a:prstClr val="black">
                <a:alpha val="40000"/>
              </a:prstClr>
            </a:outerShdw>
          </a:effectLst>
        </p:spPr>
      </p:pic>
      <p:sp>
        <p:nvSpPr>
          <p:cNvPr id="2" name="矩形 1"/>
          <p:cNvSpPr/>
          <p:nvPr/>
        </p:nvSpPr>
        <p:spPr>
          <a:xfrm>
            <a:off x="406859" y="496268"/>
            <a:ext cx="2525050" cy="369332"/>
          </a:xfrm>
          <a:prstGeom prst="rect">
            <a:avLst/>
          </a:prstGeom>
        </p:spPr>
        <p:txBody>
          <a:bodyPr wrap="none">
            <a:spAutoFit/>
          </a:bodyPr>
          <a:lstStyle/>
          <a:p>
            <a:pPr defTabSz="685800" fontAlgn="auto">
              <a:spcBef>
                <a:spcPct val="0"/>
              </a:spcBef>
              <a:spcAft>
                <a:spcPts val="0"/>
              </a:spcAft>
              <a:buFont typeface="Arial" panose="020B0604020202020204" pitchFamily="34" charset="0"/>
              <a:buNone/>
              <a:defRPr/>
            </a:pP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3.12</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植树节活动的主题</a:t>
            </a: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297" y="5145722"/>
            <a:ext cx="1292729" cy="1438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1000"/>
                                        <p:tgtEl>
                                          <p:spTgt spid="28"/>
                                        </p:tgtEl>
                                      </p:cBhvr>
                                    </p:animEffect>
                                    <p:anim calcmode="lin" valueType="num">
                                      <p:cBhvr>
                                        <p:cTn id="87" dur="1000" fill="hold"/>
                                        <p:tgtEl>
                                          <p:spTgt spid="28"/>
                                        </p:tgtEl>
                                        <p:attrNameLst>
                                          <p:attrName>ppt_x</p:attrName>
                                        </p:attrNameLst>
                                      </p:cBhvr>
                                      <p:tavLst>
                                        <p:tav tm="0">
                                          <p:val>
                                            <p:strVal val="#ppt_x"/>
                                          </p:val>
                                        </p:tav>
                                        <p:tav tm="100000">
                                          <p:val>
                                            <p:strVal val="#ppt_x"/>
                                          </p:val>
                                        </p:tav>
                                      </p:tavLst>
                                    </p:anim>
                                    <p:anim calcmode="lin" valueType="num">
                                      <p:cBhvr>
                                        <p:cTn id="88" dur="1000" fill="hold"/>
                                        <p:tgtEl>
                                          <p:spTgt spid="28"/>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1000"/>
                                        <p:tgtEl>
                                          <p:spTgt spid="29"/>
                                        </p:tgtEl>
                                      </p:cBhvr>
                                    </p:animEffect>
                                    <p:anim calcmode="lin" valueType="num">
                                      <p:cBhvr>
                                        <p:cTn id="92" dur="1000" fill="hold"/>
                                        <p:tgtEl>
                                          <p:spTgt spid="29"/>
                                        </p:tgtEl>
                                        <p:attrNameLst>
                                          <p:attrName>ppt_x</p:attrName>
                                        </p:attrNameLst>
                                      </p:cBhvr>
                                      <p:tavLst>
                                        <p:tav tm="0">
                                          <p:val>
                                            <p:strVal val="#ppt_x"/>
                                          </p:val>
                                        </p:tav>
                                        <p:tav tm="100000">
                                          <p:val>
                                            <p:strVal val="#ppt_x"/>
                                          </p:val>
                                        </p:tav>
                                      </p:tavLst>
                                    </p:anim>
                                    <p:anim calcmode="lin" valueType="num">
                                      <p:cBhvr>
                                        <p:cTn id="93" dur="1000" fill="hold"/>
                                        <p:tgtEl>
                                          <p:spTgt spid="2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1000"/>
                                        <p:tgtEl>
                                          <p:spTgt spid="30"/>
                                        </p:tgtEl>
                                      </p:cBhvr>
                                    </p:animEffect>
                                    <p:anim calcmode="lin" valueType="num">
                                      <p:cBhvr>
                                        <p:cTn id="97" dur="1000" fill="hold"/>
                                        <p:tgtEl>
                                          <p:spTgt spid="30"/>
                                        </p:tgtEl>
                                        <p:attrNameLst>
                                          <p:attrName>ppt_x</p:attrName>
                                        </p:attrNameLst>
                                      </p:cBhvr>
                                      <p:tavLst>
                                        <p:tav tm="0">
                                          <p:val>
                                            <p:strVal val="#ppt_x"/>
                                          </p:val>
                                        </p:tav>
                                        <p:tav tm="100000">
                                          <p:val>
                                            <p:strVal val="#ppt_x"/>
                                          </p:val>
                                        </p:tav>
                                      </p:tavLst>
                                    </p:anim>
                                    <p:anim calcmode="lin" valueType="num">
                                      <p:cBhvr>
                                        <p:cTn id="98" dur="1000" fill="hold"/>
                                        <p:tgtEl>
                                          <p:spTgt spid="30"/>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1000"/>
                                        <p:tgtEl>
                                          <p:spTgt spid="34"/>
                                        </p:tgtEl>
                                      </p:cBhvr>
                                    </p:animEffect>
                                    <p:anim calcmode="lin" valueType="num">
                                      <p:cBhvr>
                                        <p:cTn id="107" dur="1000" fill="hold"/>
                                        <p:tgtEl>
                                          <p:spTgt spid="34"/>
                                        </p:tgtEl>
                                        <p:attrNameLst>
                                          <p:attrName>ppt_x</p:attrName>
                                        </p:attrNameLst>
                                      </p:cBhvr>
                                      <p:tavLst>
                                        <p:tav tm="0">
                                          <p:val>
                                            <p:strVal val="#ppt_x"/>
                                          </p:val>
                                        </p:tav>
                                        <p:tav tm="100000">
                                          <p:val>
                                            <p:strVal val="#ppt_x"/>
                                          </p:val>
                                        </p:tav>
                                      </p:tavLst>
                                    </p:anim>
                                    <p:anim calcmode="lin" valueType="num">
                                      <p:cBhvr>
                                        <p:cTn id="108" dur="1000" fill="hold"/>
                                        <p:tgtEl>
                                          <p:spTgt spid="3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1000"/>
                                        <p:tgtEl>
                                          <p:spTgt spid="35"/>
                                        </p:tgtEl>
                                      </p:cBhvr>
                                    </p:animEffect>
                                    <p:anim calcmode="lin" valueType="num">
                                      <p:cBhvr>
                                        <p:cTn id="112" dur="1000" fill="hold"/>
                                        <p:tgtEl>
                                          <p:spTgt spid="35"/>
                                        </p:tgtEl>
                                        <p:attrNameLst>
                                          <p:attrName>ppt_x</p:attrName>
                                        </p:attrNameLst>
                                      </p:cBhvr>
                                      <p:tavLst>
                                        <p:tav tm="0">
                                          <p:val>
                                            <p:strVal val="#ppt_x"/>
                                          </p:val>
                                        </p:tav>
                                        <p:tav tm="100000">
                                          <p:val>
                                            <p:strVal val="#ppt_x"/>
                                          </p:val>
                                        </p:tav>
                                      </p:tavLst>
                                    </p:anim>
                                    <p:anim calcmode="lin" valueType="num">
                                      <p:cBhvr>
                                        <p:cTn id="113" dur="1000" fill="hold"/>
                                        <p:tgtEl>
                                          <p:spTgt spid="35"/>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1000"/>
                                        <p:tgtEl>
                                          <p:spTgt spid="36"/>
                                        </p:tgtEl>
                                      </p:cBhvr>
                                    </p:animEffect>
                                    <p:anim calcmode="lin" valueType="num">
                                      <p:cBhvr>
                                        <p:cTn id="117" dur="1000" fill="hold"/>
                                        <p:tgtEl>
                                          <p:spTgt spid="36"/>
                                        </p:tgtEl>
                                        <p:attrNameLst>
                                          <p:attrName>ppt_x</p:attrName>
                                        </p:attrNameLst>
                                      </p:cBhvr>
                                      <p:tavLst>
                                        <p:tav tm="0">
                                          <p:val>
                                            <p:strVal val="#ppt_x"/>
                                          </p:val>
                                        </p:tav>
                                        <p:tav tm="100000">
                                          <p:val>
                                            <p:strVal val="#ppt_x"/>
                                          </p:val>
                                        </p:tav>
                                      </p:tavLst>
                                    </p:anim>
                                    <p:anim calcmode="lin" valueType="num">
                                      <p:cBhvr>
                                        <p:cTn id="118" dur="1000" fill="hold"/>
                                        <p:tgtEl>
                                          <p:spTgt spid="36"/>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38"/>
                                        </p:tgtEl>
                                        <p:attrNameLst>
                                          <p:attrName>style.visibility</p:attrName>
                                        </p:attrNameLst>
                                      </p:cBhvr>
                                      <p:to>
                                        <p:strVal val="visible"/>
                                      </p:to>
                                    </p:set>
                                    <p:animEffect transition="in" filter="fade">
                                      <p:cBhvr>
                                        <p:cTn id="126" dur="1000"/>
                                        <p:tgtEl>
                                          <p:spTgt spid="38"/>
                                        </p:tgtEl>
                                      </p:cBhvr>
                                    </p:animEffect>
                                    <p:anim calcmode="lin" valueType="num">
                                      <p:cBhvr>
                                        <p:cTn id="127" dur="1000" fill="hold"/>
                                        <p:tgtEl>
                                          <p:spTgt spid="38"/>
                                        </p:tgtEl>
                                        <p:attrNameLst>
                                          <p:attrName>ppt_x</p:attrName>
                                        </p:attrNameLst>
                                      </p:cBhvr>
                                      <p:tavLst>
                                        <p:tav tm="0">
                                          <p:val>
                                            <p:strVal val="#ppt_x"/>
                                          </p:val>
                                        </p:tav>
                                        <p:tav tm="100000">
                                          <p:val>
                                            <p:strVal val="#ppt_x"/>
                                          </p:val>
                                        </p:tav>
                                      </p:tavLst>
                                    </p:anim>
                                    <p:anim calcmode="lin" valueType="num">
                                      <p:cBhvr>
                                        <p:cTn id="128" dur="1000" fill="hold"/>
                                        <p:tgtEl>
                                          <p:spTgt spid="3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1000"/>
                                        <p:tgtEl>
                                          <p:spTgt spid="39"/>
                                        </p:tgtEl>
                                      </p:cBhvr>
                                    </p:animEffect>
                                    <p:anim calcmode="lin" valueType="num">
                                      <p:cBhvr>
                                        <p:cTn id="132" dur="1000" fill="hold"/>
                                        <p:tgtEl>
                                          <p:spTgt spid="39"/>
                                        </p:tgtEl>
                                        <p:attrNameLst>
                                          <p:attrName>ppt_x</p:attrName>
                                        </p:attrNameLst>
                                      </p:cBhvr>
                                      <p:tavLst>
                                        <p:tav tm="0">
                                          <p:val>
                                            <p:strVal val="#ppt_x"/>
                                          </p:val>
                                        </p:tav>
                                        <p:tav tm="100000">
                                          <p:val>
                                            <p:strVal val="#ppt_x"/>
                                          </p:val>
                                        </p:tav>
                                      </p:tavLst>
                                    </p:anim>
                                    <p:anim calcmode="lin" valueType="num">
                                      <p:cBhvr>
                                        <p:cTn id="133" dur="1000" fill="hold"/>
                                        <p:tgtEl>
                                          <p:spTgt spid="39"/>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40"/>
                                        </p:tgtEl>
                                        <p:attrNameLst>
                                          <p:attrName>style.visibility</p:attrName>
                                        </p:attrNameLst>
                                      </p:cBhvr>
                                      <p:to>
                                        <p:strVal val="visible"/>
                                      </p:to>
                                    </p:set>
                                    <p:animEffect transition="in" filter="fade">
                                      <p:cBhvr>
                                        <p:cTn id="136" dur="1000"/>
                                        <p:tgtEl>
                                          <p:spTgt spid="40"/>
                                        </p:tgtEl>
                                      </p:cBhvr>
                                    </p:animEffect>
                                    <p:anim calcmode="lin" valueType="num">
                                      <p:cBhvr>
                                        <p:cTn id="137" dur="1000" fill="hold"/>
                                        <p:tgtEl>
                                          <p:spTgt spid="40"/>
                                        </p:tgtEl>
                                        <p:attrNameLst>
                                          <p:attrName>ppt_x</p:attrName>
                                        </p:attrNameLst>
                                      </p:cBhvr>
                                      <p:tavLst>
                                        <p:tav tm="0">
                                          <p:val>
                                            <p:strVal val="#ppt_x"/>
                                          </p:val>
                                        </p:tav>
                                        <p:tav tm="100000">
                                          <p:val>
                                            <p:strVal val="#ppt_x"/>
                                          </p:val>
                                        </p:tav>
                                      </p:tavLst>
                                    </p:anim>
                                    <p:anim calcmode="lin" valueType="num">
                                      <p:cBhvr>
                                        <p:cTn id="138" dur="1000" fill="hold"/>
                                        <p:tgtEl>
                                          <p:spTgt spid="40"/>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41"/>
                                        </p:tgtEl>
                                        <p:attrNameLst>
                                          <p:attrName>style.visibility</p:attrName>
                                        </p:attrNameLst>
                                      </p:cBhvr>
                                      <p:to>
                                        <p:strVal val="visible"/>
                                      </p:to>
                                    </p:set>
                                    <p:animEffect transition="in" filter="fade">
                                      <p:cBhvr>
                                        <p:cTn id="141" dur="1000"/>
                                        <p:tgtEl>
                                          <p:spTgt spid="41"/>
                                        </p:tgtEl>
                                      </p:cBhvr>
                                    </p:animEffect>
                                    <p:anim calcmode="lin" valueType="num">
                                      <p:cBhvr>
                                        <p:cTn id="142" dur="1000" fill="hold"/>
                                        <p:tgtEl>
                                          <p:spTgt spid="41"/>
                                        </p:tgtEl>
                                        <p:attrNameLst>
                                          <p:attrName>ppt_x</p:attrName>
                                        </p:attrNameLst>
                                      </p:cBhvr>
                                      <p:tavLst>
                                        <p:tav tm="0">
                                          <p:val>
                                            <p:strVal val="#ppt_x"/>
                                          </p:val>
                                        </p:tav>
                                        <p:tav tm="100000">
                                          <p:val>
                                            <p:strVal val="#ppt_x"/>
                                          </p:val>
                                        </p:tav>
                                      </p:tavLst>
                                    </p:anim>
                                    <p:anim calcmode="lin" valueType="num">
                                      <p:cBhvr>
                                        <p:cTn id="143" dur="1000" fill="hold"/>
                                        <p:tgtEl>
                                          <p:spTgt spid="41"/>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42"/>
                                        </p:tgtEl>
                                        <p:attrNameLst>
                                          <p:attrName>style.visibility</p:attrName>
                                        </p:attrNameLst>
                                      </p:cBhvr>
                                      <p:to>
                                        <p:strVal val="visible"/>
                                      </p:to>
                                    </p:set>
                                    <p:animEffect transition="in" filter="fade">
                                      <p:cBhvr>
                                        <p:cTn id="146" dur="1000"/>
                                        <p:tgtEl>
                                          <p:spTgt spid="42"/>
                                        </p:tgtEl>
                                      </p:cBhvr>
                                    </p:animEffect>
                                    <p:anim calcmode="lin" valueType="num">
                                      <p:cBhvr>
                                        <p:cTn id="147" dur="1000" fill="hold"/>
                                        <p:tgtEl>
                                          <p:spTgt spid="42"/>
                                        </p:tgtEl>
                                        <p:attrNameLst>
                                          <p:attrName>ppt_x</p:attrName>
                                        </p:attrNameLst>
                                      </p:cBhvr>
                                      <p:tavLst>
                                        <p:tav tm="0">
                                          <p:val>
                                            <p:strVal val="#ppt_x"/>
                                          </p:val>
                                        </p:tav>
                                        <p:tav tm="100000">
                                          <p:val>
                                            <p:strVal val="#ppt_x"/>
                                          </p:val>
                                        </p:tav>
                                      </p:tavLst>
                                    </p:anim>
                                    <p:anim calcmode="lin" valueType="num">
                                      <p:cBhvr>
                                        <p:cTn id="148" dur="1000" fill="hold"/>
                                        <p:tgtEl>
                                          <p:spTgt spid="42"/>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43"/>
                                        </p:tgtEl>
                                        <p:attrNameLst>
                                          <p:attrName>style.visibility</p:attrName>
                                        </p:attrNameLst>
                                      </p:cBhvr>
                                      <p:to>
                                        <p:strVal val="visible"/>
                                      </p:to>
                                    </p:set>
                                    <p:animEffect transition="in" filter="fade">
                                      <p:cBhvr>
                                        <p:cTn id="151" dur="1000"/>
                                        <p:tgtEl>
                                          <p:spTgt spid="43"/>
                                        </p:tgtEl>
                                      </p:cBhvr>
                                    </p:animEffect>
                                    <p:anim calcmode="lin" valueType="num">
                                      <p:cBhvr>
                                        <p:cTn id="152" dur="1000" fill="hold"/>
                                        <p:tgtEl>
                                          <p:spTgt spid="43"/>
                                        </p:tgtEl>
                                        <p:attrNameLst>
                                          <p:attrName>ppt_x</p:attrName>
                                        </p:attrNameLst>
                                      </p:cBhvr>
                                      <p:tavLst>
                                        <p:tav tm="0">
                                          <p:val>
                                            <p:strVal val="#ppt_x"/>
                                          </p:val>
                                        </p:tav>
                                        <p:tav tm="100000">
                                          <p:val>
                                            <p:strVal val="#ppt_x"/>
                                          </p:val>
                                        </p:tav>
                                      </p:tavLst>
                                    </p:anim>
                                    <p:anim calcmode="lin" valueType="num">
                                      <p:cBhvr>
                                        <p:cTn id="153" dur="1000" fill="hold"/>
                                        <p:tgtEl>
                                          <p:spTgt spid="43"/>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44"/>
                                        </p:tgtEl>
                                        <p:attrNameLst>
                                          <p:attrName>style.visibility</p:attrName>
                                        </p:attrNameLst>
                                      </p:cBhvr>
                                      <p:to>
                                        <p:strVal val="visible"/>
                                      </p:to>
                                    </p:set>
                                    <p:animEffect transition="in" filter="fade">
                                      <p:cBhvr>
                                        <p:cTn id="156" dur="1000"/>
                                        <p:tgtEl>
                                          <p:spTgt spid="44"/>
                                        </p:tgtEl>
                                      </p:cBhvr>
                                    </p:animEffect>
                                    <p:anim calcmode="lin" valueType="num">
                                      <p:cBhvr>
                                        <p:cTn id="157" dur="1000" fill="hold"/>
                                        <p:tgtEl>
                                          <p:spTgt spid="44"/>
                                        </p:tgtEl>
                                        <p:attrNameLst>
                                          <p:attrName>ppt_x</p:attrName>
                                        </p:attrNameLst>
                                      </p:cBhvr>
                                      <p:tavLst>
                                        <p:tav tm="0">
                                          <p:val>
                                            <p:strVal val="#ppt_x"/>
                                          </p:val>
                                        </p:tav>
                                        <p:tav tm="100000">
                                          <p:val>
                                            <p:strVal val="#ppt_x"/>
                                          </p:val>
                                        </p:tav>
                                      </p:tavLst>
                                    </p:anim>
                                    <p:anim calcmode="lin" valueType="num">
                                      <p:cBhvr>
                                        <p:cTn id="158" dur="1000" fill="hold"/>
                                        <p:tgtEl>
                                          <p:spTgt spid="44"/>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fade">
                                      <p:cBhvr>
                                        <p:cTn id="161" dur="1000"/>
                                        <p:tgtEl>
                                          <p:spTgt spid="45"/>
                                        </p:tgtEl>
                                      </p:cBhvr>
                                    </p:animEffect>
                                    <p:anim calcmode="lin" valueType="num">
                                      <p:cBhvr>
                                        <p:cTn id="162" dur="1000" fill="hold"/>
                                        <p:tgtEl>
                                          <p:spTgt spid="45"/>
                                        </p:tgtEl>
                                        <p:attrNameLst>
                                          <p:attrName>ppt_x</p:attrName>
                                        </p:attrNameLst>
                                      </p:cBhvr>
                                      <p:tavLst>
                                        <p:tav tm="0">
                                          <p:val>
                                            <p:strVal val="#ppt_x"/>
                                          </p:val>
                                        </p:tav>
                                        <p:tav tm="100000">
                                          <p:val>
                                            <p:strVal val="#ppt_x"/>
                                          </p:val>
                                        </p:tav>
                                      </p:tavLst>
                                    </p:anim>
                                    <p:anim calcmode="lin" valueType="num">
                                      <p:cBhvr>
                                        <p:cTn id="163" dur="1000" fill="hold"/>
                                        <p:tgtEl>
                                          <p:spTgt spid="45"/>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46"/>
                                        </p:tgtEl>
                                        <p:attrNameLst>
                                          <p:attrName>style.visibility</p:attrName>
                                        </p:attrNameLst>
                                      </p:cBhvr>
                                      <p:to>
                                        <p:strVal val="visible"/>
                                      </p:to>
                                    </p:set>
                                    <p:animEffect transition="in" filter="fade">
                                      <p:cBhvr>
                                        <p:cTn id="166" dur="1000"/>
                                        <p:tgtEl>
                                          <p:spTgt spid="46"/>
                                        </p:tgtEl>
                                      </p:cBhvr>
                                    </p:animEffect>
                                    <p:anim calcmode="lin" valueType="num">
                                      <p:cBhvr>
                                        <p:cTn id="167" dur="1000" fill="hold"/>
                                        <p:tgtEl>
                                          <p:spTgt spid="46"/>
                                        </p:tgtEl>
                                        <p:attrNameLst>
                                          <p:attrName>ppt_x</p:attrName>
                                        </p:attrNameLst>
                                      </p:cBhvr>
                                      <p:tavLst>
                                        <p:tav tm="0">
                                          <p:val>
                                            <p:strVal val="#ppt_x"/>
                                          </p:val>
                                        </p:tav>
                                        <p:tav tm="100000">
                                          <p:val>
                                            <p:strVal val="#ppt_x"/>
                                          </p:val>
                                        </p:tav>
                                      </p:tavLst>
                                    </p:anim>
                                    <p:anim calcmode="lin" valueType="num">
                                      <p:cBhvr>
                                        <p:cTn id="168" dur="1000" fill="hold"/>
                                        <p:tgtEl>
                                          <p:spTgt spid="46"/>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51"/>
                                        </p:tgtEl>
                                        <p:attrNameLst>
                                          <p:attrName>style.visibility</p:attrName>
                                        </p:attrNameLst>
                                      </p:cBhvr>
                                      <p:to>
                                        <p:strVal val="visible"/>
                                      </p:to>
                                    </p:set>
                                    <p:animEffect transition="in" filter="fade">
                                      <p:cBhvr>
                                        <p:cTn id="171" dur="1000"/>
                                        <p:tgtEl>
                                          <p:spTgt spid="51"/>
                                        </p:tgtEl>
                                      </p:cBhvr>
                                    </p:animEffect>
                                    <p:anim calcmode="lin" valueType="num">
                                      <p:cBhvr>
                                        <p:cTn id="172" dur="1000" fill="hold"/>
                                        <p:tgtEl>
                                          <p:spTgt spid="51"/>
                                        </p:tgtEl>
                                        <p:attrNameLst>
                                          <p:attrName>ppt_x</p:attrName>
                                        </p:attrNameLst>
                                      </p:cBhvr>
                                      <p:tavLst>
                                        <p:tav tm="0">
                                          <p:val>
                                            <p:strVal val="#ppt_x"/>
                                          </p:val>
                                        </p:tav>
                                        <p:tav tm="100000">
                                          <p:val>
                                            <p:strVal val="#ppt_x"/>
                                          </p:val>
                                        </p:tav>
                                      </p:tavLst>
                                    </p:anim>
                                    <p:anim calcmode="lin" valueType="num">
                                      <p:cBhvr>
                                        <p:cTn id="17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7" grpId="0" animBg="1"/>
      <p:bldP spid="18" grpId="0"/>
      <p:bldP spid="19" grpId="0" animBg="1"/>
      <p:bldP spid="21" grpId="0" animBg="1"/>
      <p:bldP spid="22" grpId="0"/>
      <p:bldP spid="23" grpId="0" animBg="1"/>
      <p:bldP spid="28" grpId="0" animBg="1"/>
      <p:bldP spid="29" grpId="0"/>
      <p:bldP spid="30" grpId="0" animBg="1"/>
      <p:bldP spid="34" grpId="0" animBg="1"/>
      <p:bldP spid="35" grpId="0"/>
      <p:bldP spid="36" grpId="0" animBg="1"/>
      <p:bldP spid="37" grpId="0"/>
      <p:bldP spid="38" grpId="0"/>
      <p:bldP spid="39" grpId="0"/>
      <p:bldP spid="40" grpId="0"/>
      <p:bldP spid="41" grpId="0"/>
      <p:bldP spid="42" grpId="0"/>
      <p:bldP spid="43" grpId="0"/>
      <p:bldP spid="44" grpId="0"/>
      <p:bldP spid="45" grpId="0"/>
      <p:bldP spid="4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a:extLst>
              <a:ext uri="{28A0092B-C50C-407E-A947-70E740481C1C}">
                <a14:useLocalDpi xmlns:a14="http://schemas.microsoft.com/office/drawing/2010/main" val="0"/>
              </a:ext>
            </a:extLst>
          </a:blip>
          <a:srcRect l="-1" r="46287"/>
          <a:stretch>
            <a:fillRect/>
          </a:stretch>
        </p:blipFill>
        <p:spPr>
          <a:xfrm>
            <a:off x="-1274" y="-20962"/>
            <a:ext cx="12192000" cy="6858000"/>
          </a:xfrm>
          <a:prstGeom prst="rect">
            <a:avLst/>
          </a:prstGeom>
        </p:spPr>
      </p:pic>
      <p:sp>
        <p:nvSpPr>
          <p:cNvPr id="5" name="矩形 4"/>
          <p:cNvSpPr/>
          <p:nvPr/>
        </p:nvSpPr>
        <p:spPr>
          <a:xfrm>
            <a:off x="169414" y="134486"/>
            <a:ext cx="11850624" cy="6547104"/>
          </a:xfrm>
          <a:prstGeom prst="rect">
            <a:avLst/>
          </a:prstGeom>
          <a:solidFill>
            <a:schemeClr val="bg1">
              <a:lumMod val="95000"/>
              <a:alpha val="3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6859" y="496268"/>
            <a:ext cx="2525050" cy="369332"/>
          </a:xfrm>
          <a:prstGeom prst="rect">
            <a:avLst/>
          </a:prstGeom>
        </p:spPr>
        <p:txBody>
          <a:bodyPr wrap="none">
            <a:spAutoFit/>
          </a:bodyPr>
          <a:lstStyle/>
          <a:p>
            <a:pPr defTabSz="685800" fontAlgn="auto">
              <a:spcBef>
                <a:spcPct val="0"/>
              </a:spcBef>
              <a:spcAft>
                <a:spcPts val="0"/>
              </a:spcAft>
              <a:buFont typeface="Arial" panose="020B0604020202020204" pitchFamily="34" charset="0"/>
              <a:buNone/>
              <a:defRPr/>
            </a:pP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3.12</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植树节活动的主旨</a:t>
            </a:r>
          </a:p>
        </p:txBody>
      </p:sp>
      <p:grpSp>
        <p:nvGrpSpPr>
          <p:cNvPr id="47" name="组合 46"/>
          <p:cNvGrpSpPr/>
          <p:nvPr/>
        </p:nvGrpSpPr>
        <p:grpSpPr>
          <a:xfrm>
            <a:off x="870680" y="1284878"/>
            <a:ext cx="10506736" cy="5329000"/>
            <a:chOff x="430471" y="951636"/>
            <a:chExt cx="11163761" cy="5662242"/>
          </a:xfrm>
        </p:grpSpPr>
        <p:sp>
          <p:nvSpPr>
            <p:cNvPr id="49" name="Up Arrow 64"/>
            <p:cNvSpPr/>
            <p:nvPr/>
          </p:nvSpPr>
          <p:spPr>
            <a:xfrm>
              <a:off x="5913911" y="1432082"/>
              <a:ext cx="452424" cy="5039670"/>
            </a:xfrm>
            <a:prstGeom prst="upArrow">
              <a:avLst>
                <a:gd name="adj1" fmla="val 50000"/>
                <a:gd name="adj2" fmla="val 67147"/>
              </a:avLst>
            </a:prstGeom>
            <a:solidFill>
              <a:srgbClr val="137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solidFill>
                <a:cs typeface="+mn-ea"/>
                <a:sym typeface="+mn-lt"/>
              </a:endParaRPr>
            </a:p>
          </p:txBody>
        </p:sp>
        <p:sp>
          <p:nvSpPr>
            <p:cNvPr id="50" name="Bent Arrow 65"/>
            <p:cNvSpPr/>
            <p:nvPr/>
          </p:nvSpPr>
          <p:spPr>
            <a:xfrm>
              <a:off x="6025708" y="2307843"/>
              <a:ext cx="2854108" cy="4163910"/>
            </a:xfrm>
            <a:prstGeom prst="bentArrow">
              <a:avLst>
                <a:gd name="adj1" fmla="val 8879"/>
                <a:gd name="adj2" fmla="val 9038"/>
                <a:gd name="adj3" fmla="val 15734"/>
                <a:gd name="adj4" fmla="val 19454"/>
              </a:avLst>
            </a:prstGeom>
            <a:solidFill>
              <a:srgbClr val="87B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solidFill>
                <a:cs typeface="+mn-ea"/>
                <a:sym typeface="+mn-lt"/>
              </a:endParaRPr>
            </a:p>
          </p:txBody>
        </p:sp>
        <p:sp>
          <p:nvSpPr>
            <p:cNvPr id="52" name="Bent Arrow 53"/>
            <p:cNvSpPr/>
            <p:nvPr/>
          </p:nvSpPr>
          <p:spPr>
            <a:xfrm flipH="1">
              <a:off x="3426922" y="3145271"/>
              <a:ext cx="2854108" cy="3326481"/>
            </a:xfrm>
            <a:prstGeom prst="bentArrow">
              <a:avLst>
                <a:gd name="adj1" fmla="val 8879"/>
                <a:gd name="adj2" fmla="val 9038"/>
                <a:gd name="adj3" fmla="val 15734"/>
                <a:gd name="adj4" fmla="val 19454"/>
              </a:avLst>
            </a:prstGeom>
            <a:solidFill>
              <a:srgbClr val="137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solidFill>
                <a:cs typeface="+mn-ea"/>
                <a:sym typeface="+mn-lt"/>
              </a:endParaRPr>
            </a:p>
          </p:txBody>
        </p:sp>
        <p:sp>
          <p:nvSpPr>
            <p:cNvPr id="53" name="Bent Arrow 50"/>
            <p:cNvSpPr/>
            <p:nvPr/>
          </p:nvSpPr>
          <p:spPr>
            <a:xfrm>
              <a:off x="6027076" y="3610511"/>
              <a:ext cx="2532380" cy="2861241"/>
            </a:xfrm>
            <a:prstGeom prst="bentArrow">
              <a:avLst>
                <a:gd name="adj1" fmla="val 10194"/>
                <a:gd name="adj2" fmla="val 9038"/>
                <a:gd name="adj3" fmla="val 14263"/>
                <a:gd name="adj4" fmla="val 24932"/>
              </a:avLst>
            </a:prstGeom>
            <a:solidFill>
              <a:srgbClr val="137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solidFill>
                <a:cs typeface="+mn-ea"/>
                <a:sym typeface="+mn-lt"/>
              </a:endParaRPr>
            </a:p>
          </p:txBody>
        </p:sp>
        <p:sp>
          <p:nvSpPr>
            <p:cNvPr id="54" name="Bent Arrow 56"/>
            <p:cNvSpPr/>
            <p:nvPr/>
          </p:nvSpPr>
          <p:spPr>
            <a:xfrm flipH="1">
              <a:off x="4105294" y="4337557"/>
              <a:ext cx="2175733" cy="2276321"/>
            </a:xfrm>
            <a:prstGeom prst="bentArrow">
              <a:avLst>
                <a:gd name="adj1" fmla="val 13458"/>
                <a:gd name="adj2" fmla="val 12349"/>
                <a:gd name="adj3" fmla="val 17061"/>
                <a:gd name="adj4" fmla="val 30061"/>
              </a:avLst>
            </a:prstGeom>
            <a:solidFill>
              <a:srgbClr val="87B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dirty="0">
                <a:solidFill>
                  <a:schemeClr val="tx1"/>
                </a:solidFill>
                <a:cs typeface="+mn-ea"/>
                <a:sym typeface="+mn-lt"/>
              </a:endParaRPr>
            </a:p>
          </p:txBody>
        </p:sp>
        <p:sp>
          <p:nvSpPr>
            <p:cNvPr id="60" name="TextBox 13"/>
            <p:cNvSpPr txBox="1">
              <a:spLocks noChangeArrowheads="1"/>
            </p:cNvSpPr>
            <p:nvPr/>
          </p:nvSpPr>
          <p:spPr bwMode="auto">
            <a:xfrm>
              <a:off x="3742068" y="951636"/>
              <a:ext cx="1690688" cy="2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Tx/>
                <a:buNone/>
              </a:pPr>
              <a:r>
                <a:rPr lang="zh-CN" altLang="en-US" sz="1800" b="1" dirty="0">
                  <a:latin typeface="+mn-lt"/>
                  <a:ea typeface="+mn-ea"/>
                  <a:cs typeface="+mn-ea"/>
                  <a:sym typeface="+mn-lt"/>
                </a:rPr>
                <a:t>单击编辑标题</a:t>
              </a:r>
              <a:endParaRPr lang="en-US" altLang="zh-CN" sz="1800" b="1" dirty="0">
                <a:latin typeface="+mn-lt"/>
                <a:ea typeface="+mn-ea"/>
                <a:cs typeface="+mn-ea"/>
                <a:sym typeface="+mn-lt"/>
              </a:endParaRPr>
            </a:p>
          </p:txBody>
        </p:sp>
        <p:sp>
          <p:nvSpPr>
            <p:cNvPr id="61" name="矩形 60"/>
            <p:cNvSpPr/>
            <p:nvPr/>
          </p:nvSpPr>
          <p:spPr>
            <a:xfrm>
              <a:off x="2945770" y="1326384"/>
              <a:ext cx="2486987" cy="784855"/>
            </a:xfrm>
            <a:prstGeom prst="rect">
              <a:avLst/>
            </a:prstGeom>
          </p:spPr>
          <p:txBody>
            <a:bodyPr wrap="square">
              <a:spAutoFit/>
            </a:bodyPr>
            <a:lstStyle/>
            <a:p>
              <a:pPr algn="ctr"/>
              <a:r>
                <a:rPr lang="zh-CN" altLang="en-US" sz="1400" dirty="0">
                  <a:cs typeface="+mn-ea"/>
                  <a:sym typeface="+mn-lt"/>
                </a:rPr>
                <a:t>单击此处可编辑内容，根据您的需要自由拉伸文本框大小</a:t>
              </a:r>
            </a:p>
          </p:txBody>
        </p:sp>
        <p:sp>
          <p:nvSpPr>
            <p:cNvPr id="62" name="TextBox 13"/>
            <p:cNvSpPr txBox="1">
              <a:spLocks noChangeArrowheads="1"/>
            </p:cNvSpPr>
            <p:nvPr/>
          </p:nvSpPr>
          <p:spPr bwMode="auto">
            <a:xfrm>
              <a:off x="9362786" y="2124192"/>
              <a:ext cx="1690688" cy="2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Tx/>
                <a:buNone/>
              </a:pPr>
              <a:r>
                <a:rPr lang="zh-CN" altLang="en-US" sz="1800" b="1" dirty="0">
                  <a:latin typeface="+mn-lt"/>
                  <a:ea typeface="+mn-ea"/>
                  <a:cs typeface="+mn-ea"/>
                  <a:sym typeface="+mn-lt"/>
                </a:rPr>
                <a:t>单击编辑标题</a:t>
              </a:r>
              <a:endParaRPr lang="en-US" altLang="zh-CN" sz="1800" b="1" dirty="0">
                <a:latin typeface="+mn-lt"/>
                <a:ea typeface="+mn-ea"/>
                <a:cs typeface="+mn-ea"/>
                <a:sym typeface="+mn-lt"/>
              </a:endParaRPr>
            </a:p>
          </p:txBody>
        </p:sp>
        <p:sp>
          <p:nvSpPr>
            <p:cNvPr id="63" name="矩形 62"/>
            <p:cNvSpPr/>
            <p:nvPr/>
          </p:nvSpPr>
          <p:spPr>
            <a:xfrm>
              <a:off x="8879816" y="2536213"/>
              <a:ext cx="2714416" cy="555939"/>
            </a:xfrm>
            <a:prstGeom prst="rect">
              <a:avLst/>
            </a:prstGeom>
          </p:spPr>
          <p:txBody>
            <a:bodyPr wrap="square">
              <a:spAutoFit/>
            </a:bodyPr>
            <a:lstStyle/>
            <a:p>
              <a:pPr algn="ctr"/>
              <a:r>
                <a:rPr lang="zh-CN" altLang="en-US" sz="1400" dirty="0">
                  <a:cs typeface="+mn-ea"/>
                  <a:sym typeface="+mn-lt"/>
                </a:rPr>
                <a:t>单击此处可编辑内容，根据您的需要自由拉伸文本框大小</a:t>
              </a:r>
            </a:p>
          </p:txBody>
        </p:sp>
        <p:sp>
          <p:nvSpPr>
            <p:cNvPr id="64" name="TextBox 13"/>
            <p:cNvSpPr txBox="1">
              <a:spLocks noChangeArrowheads="1"/>
            </p:cNvSpPr>
            <p:nvPr/>
          </p:nvSpPr>
          <p:spPr bwMode="auto">
            <a:xfrm>
              <a:off x="9362786" y="3591323"/>
              <a:ext cx="1690688" cy="2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Tx/>
                <a:buNone/>
              </a:pPr>
              <a:r>
                <a:rPr lang="zh-CN" altLang="en-US" sz="1800" b="1" dirty="0">
                  <a:latin typeface="+mn-lt"/>
                  <a:ea typeface="+mn-ea"/>
                  <a:cs typeface="+mn-ea"/>
                  <a:sym typeface="+mn-lt"/>
                </a:rPr>
                <a:t>单击编辑标题</a:t>
              </a:r>
              <a:endParaRPr lang="en-US" altLang="zh-CN" sz="1800" b="1" dirty="0">
                <a:latin typeface="+mn-lt"/>
                <a:ea typeface="+mn-ea"/>
                <a:cs typeface="+mn-ea"/>
                <a:sym typeface="+mn-lt"/>
              </a:endParaRPr>
            </a:p>
          </p:txBody>
        </p:sp>
        <p:sp>
          <p:nvSpPr>
            <p:cNvPr id="65" name="矩形 64"/>
            <p:cNvSpPr/>
            <p:nvPr/>
          </p:nvSpPr>
          <p:spPr>
            <a:xfrm>
              <a:off x="8566486" y="3966071"/>
              <a:ext cx="2811576" cy="555939"/>
            </a:xfrm>
            <a:prstGeom prst="rect">
              <a:avLst/>
            </a:prstGeom>
          </p:spPr>
          <p:txBody>
            <a:bodyPr wrap="square">
              <a:spAutoFit/>
            </a:bodyPr>
            <a:lstStyle/>
            <a:p>
              <a:pPr algn="ctr"/>
              <a:r>
                <a:rPr lang="zh-CN" altLang="en-US" sz="1400" dirty="0">
                  <a:cs typeface="+mn-ea"/>
                  <a:sym typeface="+mn-lt"/>
                </a:rPr>
                <a:t>单击此处可编辑内容，根据您的需要自由拉伸文本框大小</a:t>
              </a:r>
            </a:p>
          </p:txBody>
        </p:sp>
        <p:sp>
          <p:nvSpPr>
            <p:cNvPr id="66" name="TextBox 13"/>
            <p:cNvSpPr txBox="1">
              <a:spLocks noChangeArrowheads="1"/>
            </p:cNvSpPr>
            <p:nvPr/>
          </p:nvSpPr>
          <p:spPr bwMode="auto">
            <a:xfrm>
              <a:off x="1226769" y="2944992"/>
              <a:ext cx="1690688" cy="2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Tx/>
                <a:buNone/>
              </a:pPr>
              <a:r>
                <a:rPr lang="zh-CN" altLang="en-US" sz="1800" b="1" dirty="0">
                  <a:latin typeface="+mn-lt"/>
                  <a:ea typeface="+mn-ea"/>
                  <a:cs typeface="+mn-ea"/>
                  <a:sym typeface="+mn-lt"/>
                </a:rPr>
                <a:t>单击编辑标题</a:t>
              </a:r>
              <a:endParaRPr lang="en-US" altLang="zh-CN" sz="1800" b="1" dirty="0">
                <a:latin typeface="+mn-lt"/>
                <a:ea typeface="+mn-ea"/>
                <a:cs typeface="+mn-ea"/>
                <a:sym typeface="+mn-lt"/>
              </a:endParaRPr>
            </a:p>
          </p:txBody>
        </p:sp>
        <p:sp>
          <p:nvSpPr>
            <p:cNvPr id="67" name="矩形 66"/>
            <p:cNvSpPr/>
            <p:nvPr/>
          </p:nvSpPr>
          <p:spPr>
            <a:xfrm>
              <a:off x="430471" y="3319740"/>
              <a:ext cx="2771922" cy="555939"/>
            </a:xfrm>
            <a:prstGeom prst="rect">
              <a:avLst/>
            </a:prstGeom>
          </p:spPr>
          <p:txBody>
            <a:bodyPr wrap="square">
              <a:spAutoFit/>
            </a:bodyPr>
            <a:lstStyle/>
            <a:p>
              <a:pPr algn="ctr"/>
              <a:r>
                <a:rPr lang="zh-CN" altLang="en-US" sz="1400" dirty="0">
                  <a:cs typeface="+mn-ea"/>
                  <a:sym typeface="+mn-lt"/>
                </a:rPr>
                <a:t>单击此处可编辑内容，根据您的需要自由拉伸文本框大小</a:t>
              </a:r>
            </a:p>
          </p:txBody>
        </p:sp>
        <p:sp>
          <p:nvSpPr>
            <p:cNvPr id="68" name="TextBox 13"/>
            <p:cNvSpPr txBox="1">
              <a:spLocks noChangeArrowheads="1"/>
            </p:cNvSpPr>
            <p:nvPr/>
          </p:nvSpPr>
          <p:spPr bwMode="auto">
            <a:xfrm>
              <a:off x="2176955" y="4300996"/>
              <a:ext cx="1690688" cy="2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Tx/>
                <a:buNone/>
              </a:pPr>
              <a:r>
                <a:rPr lang="zh-CN" altLang="en-US" sz="1800" b="1" dirty="0">
                  <a:latin typeface="+mn-lt"/>
                  <a:ea typeface="+mn-ea"/>
                  <a:cs typeface="+mn-ea"/>
                  <a:sym typeface="+mn-lt"/>
                </a:rPr>
                <a:t>单击编辑标题</a:t>
              </a:r>
              <a:endParaRPr lang="en-US" altLang="zh-CN" sz="1800" b="1" dirty="0">
                <a:latin typeface="+mn-lt"/>
                <a:ea typeface="+mn-ea"/>
                <a:cs typeface="+mn-ea"/>
                <a:sym typeface="+mn-lt"/>
              </a:endParaRPr>
            </a:p>
          </p:txBody>
        </p:sp>
        <p:sp>
          <p:nvSpPr>
            <p:cNvPr id="69" name="矩形 68"/>
            <p:cNvSpPr/>
            <p:nvPr/>
          </p:nvSpPr>
          <p:spPr>
            <a:xfrm>
              <a:off x="1108842" y="4675744"/>
              <a:ext cx="2758802" cy="555939"/>
            </a:xfrm>
            <a:prstGeom prst="rect">
              <a:avLst/>
            </a:prstGeom>
          </p:spPr>
          <p:txBody>
            <a:bodyPr wrap="square">
              <a:spAutoFit/>
            </a:bodyPr>
            <a:lstStyle/>
            <a:p>
              <a:pPr algn="ctr"/>
              <a:r>
                <a:rPr lang="zh-CN" altLang="en-US" sz="1400" dirty="0">
                  <a:cs typeface="+mn-ea"/>
                  <a:sym typeface="+mn-lt"/>
                </a:rPr>
                <a:t>单击此处可编辑内容，根据您的需要自由拉伸文本框大小</a:t>
              </a:r>
            </a:p>
          </p:txBody>
        </p:sp>
      </p:grpSp>
      <p:pic>
        <p:nvPicPr>
          <p:cNvPr id="70" name="图片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824" y="406020"/>
            <a:ext cx="1914270" cy="1135584"/>
          </a:xfrm>
          <a:prstGeom prst="rect">
            <a:avLst/>
          </a:prstGeom>
          <a:effectLst>
            <a:outerShdw blurRad="50800" dist="38100" dir="10800000" algn="r" rotWithShape="0">
              <a:prstClr val="black">
                <a:alpha val="40000"/>
              </a:prstClr>
            </a:outerShdw>
          </a:effectLst>
        </p:spPr>
      </p:pic>
      <p:pic>
        <p:nvPicPr>
          <p:cNvPr id="71" name="图片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1" y="5133692"/>
            <a:ext cx="1292729" cy="1438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fade">
                                      <p:cBhvr>
                                        <p:cTn id="14" dur="1000"/>
                                        <p:tgtEl>
                                          <p:spTgt spid="71"/>
                                        </p:tgtEl>
                                      </p:cBhvr>
                                    </p:animEffect>
                                    <p:anim calcmode="lin" valueType="num">
                                      <p:cBhvr>
                                        <p:cTn id="15" dur="1000" fill="hold"/>
                                        <p:tgtEl>
                                          <p:spTgt spid="71"/>
                                        </p:tgtEl>
                                        <p:attrNameLst>
                                          <p:attrName>ppt_x</p:attrName>
                                        </p:attrNameLst>
                                      </p:cBhvr>
                                      <p:tavLst>
                                        <p:tav tm="0">
                                          <p:val>
                                            <p:strVal val="#ppt_x"/>
                                          </p:val>
                                        </p:tav>
                                        <p:tav tm="100000">
                                          <p:val>
                                            <p:strVal val="#ppt_x"/>
                                          </p:val>
                                        </p:tav>
                                      </p:tavLst>
                                    </p:anim>
                                    <p:anim calcmode="lin" valueType="num">
                                      <p:cBhvr>
                                        <p:cTn id="16" dur="1000" fill="hold"/>
                                        <p:tgtEl>
                                          <p:spTgt spid="71"/>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rotWithShape="1">
          <a:blip r:embed="rId3">
            <a:extLst>
              <a:ext uri="{28A0092B-C50C-407E-A947-70E740481C1C}">
                <a14:useLocalDpi xmlns:a14="http://schemas.microsoft.com/office/drawing/2010/main" val="0"/>
              </a:ext>
            </a:extLst>
          </a:blip>
          <a:srcRect r="28950"/>
          <a:stretch>
            <a:fillRect/>
          </a:stretch>
        </p:blipFill>
        <p:spPr>
          <a:xfrm>
            <a:off x="0" y="-20962"/>
            <a:ext cx="12192000" cy="6858000"/>
          </a:xfrm>
          <a:prstGeom prst="rect">
            <a:avLst/>
          </a:prstGeom>
        </p:spPr>
      </p:pic>
      <p:sp>
        <p:nvSpPr>
          <p:cNvPr id="10" name="圆角矩形 9"/>
          <p:cNvSpPr/>
          <p:nvPr/>
        </p:nvSpPr>
        <p:spPr>
          <a:xfrm>
            <a:off x="2088445" y="1205089"/>
            <a:ext cx="8482019" cy="4391039"/>
          </a:xfrm>
          <a:prstGeom prst="roundRect">
            <a:avLst/>
          </a:prstGeom>
          <a:solidFill>
            <a:schemeClr val="bg1">
              <a:lumMod val="95000"/>
              <a:alpha val="71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AutoShape 3"/>
          <p:cNvSpPr>
            <a:spLocks noChangeAspect="1" noChangeArrowheads="1" noTextEdit="1"/>
          </p:cNvSpPr>
          <p:nvPr/>
        </p:nvSpPr>
        <p:spPr bwMode="auto">
          <a:xfrm>
            <a:off x="3379577" y="2384522"/>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AutoShape 3"/>
          <p:cNvSpPr>
            <a:spLocks noChangeAspect="1" noChangeArrowheads="1" noTextEdit="1"/>
          </p:cNvSpPr>
          <p:nvPr/>
        </p:nvSpPr>
        <p:spPr bwMode="auto">
          <a:xfrm>
            <a:off x="3379577" y="3297984"/>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AutoShape 3"/>
          <p:cNvSpPr>
            <a:spLocks noChangeAspect="1" noChangeArrowheads="1" noTextEdit="1"/>
          </p:cNvSpPr>
          <p:nvPr/>
        </p:nvSpPr>
        <p:spPr bwMode="auto">
          <a:xfrm>
            <a:off x="3393764" y="4211446"/>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AutoShape 3"/>
          <p:cNvSpPr>
            <a:spLocks noChangeAspect="1" noChangeArrowheads="1" noTextEdit="1"/>
          </p:cNvSpPr>
          <p:nvPr/>
        </p:nvSpPr>
        <p:spPr bwMode="auto">
          <a:xfrm>
            <a:off x="3393764" y="5124907"/>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文本框 37"/>
          <p:cNvSpPr txBox="1"/>
          <p:nvPr/>
        </p:nvSpPr>
        <p:spPr>
          <a:xfrm>
            <a:off x="3541454" y="3297984"/>
            <a:ext cx="5109091" cy="830997"/>
          </a:xfrm>
          <a:prstGeom prst="rect">
            <a:avLst/>
          </a:prstGeom>
          <a:noFill/>
        </p:spPr>
        <p:txBody>
          <a:bodyPr wrap="none" rtlCol="0">
            <a:spAutoFit/>
          </a:bodyPr>
          <a:lstStyle/>
          <a:p>
            <a:r>
              <a:rPr lang="zh-CN" altLang="en-US" sz="4800" b="1" dirty="0">
                <a:latin typeface="微软雅黑" panose="020B0503020204020204" pitchFamily="34" charset="-122"/>
                <a:ea typeface="微软雅黑" panose="020B0503020204020204" pitchFamily="34" charset="-122"/>
                <a:sym typeface="微软雅黑" panose="020B0503020204020204" pitchFamily="34" charset="-122"/>
              </a:rPr>
              <a:t>活动的流程和安排</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24595"/>
            <a:ext cx="3721984" cy="2171550"/>
          </a:xfrm>
          <a:prstGeom prst="rect">
            <a:avLst/>
          </a:prstGeom>
        </p:spPr>
      </p:pic>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7961" y="2656003"/>
            <a:ext cx="3165006" cy="4240142"/>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3001" y="63016"/>
            <a:ext cx="5353595" cy="3175861"/>
          </a:xfrm>
          <a:prstGeom prst="rect">
            <a:avLst/>
          </a:prstGeom>
          <a:effectLst>
            <a:outerShdw blurRad="50800" dist="38100" dir="10800000" algn="r" rotWithShape="0">
              <a:prstClr val="black">
                <a:alpha val="40000"/>
              </a:prstClr>
            </a:outerShdw>
          </a:effectLst>
        </p:spPr>
      </p:pic>
      <p:sp>
        <p:nvSpPr>
          <p:cNvPr id="12" name="矩形 11"/>
          <p:cNvSpPr>
            <a:spLocks noChangeArrowheads="1"/>
          </p:cNvSpPr>
          <p:nvPr/>
        </p:nvSpPr>
        <p:spPr bwMode="auto">
          <a:xfrm>
            <a:off x="4500654" y="4211446"/>
            <a:ext cx="365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5" tIns="45656" rIns="91325" bIns="45656">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913130">
              <a:lnSpc>
                <a:spcPct val="150000"/>
              </a:lnSpc>
              <a:buClr>
                <a:srgbClr val="595959"/>
              </a:buClr>
              <a:buSzPts val="1800"/>
              <a:buFont typeface="Arial" panose="020B0604020202020204" pitchFamily="34" charset="0"/>
              <a:buChar char="•"/>
            </a:pPr>
            <a:r>
              <a:rPr lang="en-US" altLang="zh-CN" sz="18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3.12</a:t>
            </a:r>
            <a:r>
              <a:rPr lang="zh-CN" altLang="en-US" sz="18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植树节活动的详细流程</a:t>
            </a:r>
            <a:endParaRPr lang="en-US" altLang="zh-CN" sz="18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a:p>
            <a:pPr defTabSz="913130">
              <a:lnSpc>
                <a:spcPct val="150000"/>
              </a:lnSpc>
              <a:buClr>
                <a:srgbClr val="595959"/>
              </a:buClr>
              <a:buSzPts val="1800"/>
              <a:buFont typeface="Arial" panose="020B0604020202020204" pitchFamily="34" charset="0"/>
              <a:buChar char="•"/>
            </a:pPr>
            <a:r>
              <a:rPr lang="en-US" altLang="zh-CN" sz="18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3.12</a:t>
            </a:r>
            <a:r>
              <a:rPr lang="zh-CN" altLang="en-US" sz="18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植树节活动的具体流程</a:t>
            </a:r>
            <a:endParaRPr lang="en-US" altLang="zh-CN" sz="18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a:p>
            <a:pPr defTabSz="913130">
              <a:buClr>
                <a:srgbClr val="595959"/>
              </a:buClr>
              <a:buSzPts val="1800"/>
            </a:pPr>
            <a:endParaRPr lang="zh-CN" altLang="en-US" sz="18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a:extLst>
              <a:ext uri="{28A0092B-C50C-407E-A947-70E740481C1C}">
                <a14:useLocalDpi xmlns:a14="http://schemas.microsoft.com/office/drawing/2010/main" val="0"/>
              </a:ext>
            </a:extLst>
          </a:blip>
          <a:srcRect l="-1" r="46287"/>
          <a:stretch>
            <a:fillRect/>
          </a:stretch>
        </p:blipFill>
        <p:spPr>
          <a:xfrm>
            <a:off x="-1274" y="-20962"/>
            <a:ext cx="12192000" cy="6858000"/>
          </a:xfrm>
          <a:prstGeom prst="rect">
            <a:avLst/>
          </a:prstGeom>
        </p:spPr>
      </p:pic>
      <p:sp>
        <p:nvSpPr>
          <p:cNvPr id="5" name="矩形 4"/>
          <p:cNvSpPr/>
          <p:nvPr/>
        </p:nvSpPr>
        <p:spPr>
          <a:xfrm>
            <a:off x="169414" y="134486"/>
            <a:ext cx="11850624" cy="6547104"/>
          </a:xfrm>
          <a:prstGeom prst="rect">
            <a:avLst/>
          </a:prstGeom>
          <a:solidFill>
            <a:schemeClr val="bg1">
              <a:lumMod val="95000"/>
              <a:alpha val="3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6859" y="496268"/>
            <a:ext cx="4692310" cy="369332"/>
          </a:xfrm>
          <a:prstGeom prst="rect">
            <a:avLst/>
          </a:prstGeom>
        </p:spPr>
        <p:txBody>
          <a:bodyPr wrap="none">
            <a:spAutoFit/>
          </a:bodyPr>
          <a:lstStyle/>
          <a:p>
            <a:pPr defTabSz="685800" fontAlgn="auto">
              <a:spcBef>
                <a:spcPct val="0"/>
              </a:spcBef>
              <a:spcAft>
                <a:spcPts val="0"/>
              </a:spcAft>
              <a:buFont typeface="Arial" panose="020B0604020202020204" pitchFamily="34" charset="0"/>
              <a:buNone/>
              <a:defRPr/>
            </a:pP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植树节活动的筹备阶段（</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11</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a:t>
            </a:r>
          </a:p>
        </p:txBody>
      </p:sp>
      <p:pic>
        <p:nvPicPr>
          <p:cNvPr id="70" name="图片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824" y="406020"/>
            <a:ext cx="1914270" cy="1135584"/>
          </a:xfrm>
          <a:prstGeom prst="rect">
            <a:avLst/>
          </a:prstGeom>
          <a:effectLst>
            <a:outerShdw blurRad="50800" dist="38100" dir="10800000" algn="r" rotWithShape="0">
              <a:prstClr val="black">
                <a:alpha val="40000"/>
              </a:prstClr>
            </a:outerShdw>
          </a:effectLst>
        </p:spPr>
      </p:pic>
      <p:pic>
        <p:nvPicPr>
          <p:cNvPr id="71" name="图片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1" y="5133692"/>
            <a:ext cx="1292729" cy="1438399"/>
          </a:xfrm>
          <a:prstGeom prst="rect">
            <a:avLst/>
          </a:prstGeom>
        </p:spPr>
      </p:pic>
      <p:grpSp>
        <p:nvGrpSpPr>
          <p:cNvPr id="3" name="组合 2"/>
          <p:cNvGrpSpPr/>
          <p:nvPr/>
        </p:nvGrpSpPr>
        <p:grpSpPr>
          <a:xfrm>
            <a:off x="1145440" y="1227382"/>
            <a:ext cx="9461599" cy="5344709"/>
            <a:chOff x="2936426" y="1834025"/>
            <a:chExt cx="6228288" cy="3189949"/>
          </a:xfrm>
        </p:grpSpPr>
        <p:grpSp>
          <p:nvGrpSpPr>
            <p:cNvPr id="23" name="Group 1"/>
            <p:cNvGrpSpPr/>
            <p:nvPr/>
          </p:nvGrpSpPr>
          <p:grpSpPr>
            <a:xfrm>
              <a:off x="5992022" y="1834025"/>
              <a:ext cx="169456" cy="3189949"/>
              <a:chOff x="6017571" y="1819122"/>
              <a:chExt cx="225941" cy="4253265"/>
            </a:xfrm>
            <a:solidFill>
              <a:srgbClr val="C1C7D0"/>
            </a:solidFill>
          </p:grpSpPr>
          <p:sp>
            <p:nvSpPr>
              <p:cNvPr id="40" name="Rectangle 2"/>
              <p:cNvSpPr/>
              <p:nvPr/>
            </p:nvSpPr>
            <p:spPr>
              <a:xfrm>
                <a:off x="6061444" y="1913637"/>
                <a:ext cx="138196" cy="4158750"/>
              </a:xfrm>
              <a:prstGeom prst="rect">
                <a:avLst/>
              </a:prstGeom>
              <a:grp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028700">
                  <a:defRPr/>
                </a:pPr>
                <a:endParaRPr lang="en-US" sz="2025" kern="0">
                  <a:solidFill>
                    <a:prstClr val="white"/>
                  </a:solidFill>
                  <a:latin typeface="Arial" panose="020B0604020202020204" pitchFamily="34" charset="0"/>
                  <a:ea typeface="微软雅黑 Light" panose="020B0502040204020203" pitchFamily="34" charset="-122"/>
                  <a:sym typeface="Arial" panose="020B0604020202020204" pitchFamily="34" charset="0"/>
                </a:endParaRPr>
              </a:p>
            </p:txBody>
          </p:sp>
          <p:sp>
            <p:nvSpPr>
              <p:cNvPr id="41" name="Rectangle 3"/>
              <p:cNvSpPr/>
              <p:nvPr/>
            </p:nvSpPr>
            <p:spPr>
              <a:xfrm>
                <a:off x="6017571" y="1819122"/>
                <a:ext cx="225941" cy="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US" sz="1015">
                  <a:latin typeface="Arial" panose="020B0604020202020204" pitchFamily="34" charset="0"/>
                  <a:ea typeface="微软雅黑 Light" panose="020B0502040204020203" pitchFamily="34" charset="-122"/>
                  <a:sym typeface="Arial" panose="020B0604020202020204" pitchFamily="34" charset="0"/>
                </a:endParaRPr>
              </a:p>
            </p:txBody>
          </p:sp>
        </p:grpSp>
        <p:sp>
          <p:nvSpPr>
            <p:cNvPr id="24" name="Notched Right Arrow 4"/>
            <p:cNvSpPr/>
            <p:nvPr/>
          </p:nvSpPr>
          <p:spPr>
            <a:xfrm rot="21267793">
              <a:off x="5157278" y="2061293"/>
              <a:ext cx="2034642" cy="564122"/>
            </a:xfrm>
            <a:prstGeom prst="notchedRightArrow">
              <a:avLst>
                <a:gd name="adj1" fmla="val 100000"/>
                <a:gd name="adj2" fmla="val 32381"/>
              </a:avLst>
            </a:prstGeom>
            <a:solidFill>
              <a:srgbClr val="87BA0C"/>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2100" b="1" dirty="0">
                <a:solidFill>
                  <a:schemeClr val="bg1"/>
                </a:solidFill>
                <a:latin typeface="Arial" panose="020B0604020202020204" pitchFamily="34" charset="0"/>
                <a:ea typeface="微软雅黑 Light" panose="020B0502040204020203" pitchFamily="34" charset="-122"/>
                <a:cs typeface="Clear Sans" panose="020B0503030202020304" pitchFamily="34" charset="0"/>
                <a:sym typeface="Arial" panose="020B0604020202020204" pitchFamily="34" charset="0"/>
              </a:endParaRPr>
            </a:p>
          </p:txBody>
        </p:sp>
        <p:sp>
          <p:nvSpPr>
            <p:cNvPr id="25" name="Notched Right Arrow 5"/>
            <p:cNvSpPr/>
            <p:nvPr/>
          </p:nvSpPr>
          <p:spPr>
            <a:xfrm flipH="1">
              <a:off x="4950559" y="2759805"/>
              <a:ext cx="2148734" cy="564122"/>
            </a:xfrm>
            <a:prstGeom prst="notchedRightArrow">
              <a:avLst>
                <a:gd name="adj1" fmla="val 100000"/>
                <a:gd name="adj2" fmla="val 32381"/>
              </a:avLst>
            </a:prstGeom>
            <a:solidFill>
              <a:srgbClr val="1375CF"/>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2100" b="1" dirty="0">
                <a:solidFill>
                  <a:schemeClr val="bg1"/>
                </a:solidFill>
                <a:latin typeface="Arial" panose="020B0604020202020204" pitchFamily="34" charset="0"/>
                <a:ea typeface="微软雅黑 Light" panose="020B0502040204020203" pitchFamily="34" charset="-122"/>
                <a:cs typeface="Clear Sans" panose="020B0503030202020304" pitchFamily="34" charset="0"/>
                <a:sym typeface="Arial" panose="020B0604020202020204" pitchFamily="34" charset="0"/>
              </a:endParaRPr>
            </a:p>
          </p:txBody>
        </p:sp>
        <p:sp>
          <p:nvSpPr>
            <p:cNvPr id="26" name="Notched Right Arrow 6"/>
            <p:cNvSpPr/>
            <p:nvPr/>
          </p:nvSpPr>
          <p:spPr>
            <a:xfrm rot="21318851">
              <a:off x="5102557" y="3439887"/>
              <a:ext cx="2034642" cy="564122"/>
            </a:xfrm>
            <a:prstGeom prst="notchedRightArrow">
              <a:avLst>
                <a:gd name="adj1" fmla="val 100000"/>
                <a:gd name="adj2" fmla="val 32381"/>
              </a:avLst>
            </a:prstGeom>
            <a:solidFill>
              <a:srgbClr val="87BA0C"/>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2100" b="1" dirty="0">
                <a:solidFill>
                  <a:schemeClr val="bg1"/>
                </a:solidFill>
                <a:latin typeface="Arial" panose="020B0604020202020204" pitchFamily="34" charset="0"/>
                <a:ea typeface="微软雅黑 Light" panose="020B0502040204020203" pitchFamily="34" charset="-122"/>
                <a:cs typeface="Clear Sans" panose="020B0503030202020304" pitchFamily="34" charset="0"/>
                <a:sym typeface="Arial" panose="020B0604020202020204" pitchFamily="34" charset="0"/>
              </a:endParaRPr>
            </a:p>
          </p:txBody>
        </p:sp>
        <p:sp>
          <p:nvSpPr>
            <p:cNvPr id="27" name="Notched Right Arrow 7"/>
            <p:cNvSpPr/>
            <p:nvPr/>
          </p:nvSpPr>
          <p:spPr>
            <a:xfrm flipH="1">
              <a:off x="4909766" y="4122900"/>
              <a:ext cx="2230319" cy="564122"/>
            </a:xfrm>
            <a:prstGeom prst="notchedRightArrow">
              <a:avLst>
                <a:gd name="adj1" fmla="val 100000"/>
                <a:gd name="adj2" fmla="val 32381"/>
              </a:avLst>
            </a:prstGeom>
            <a:solidFill>
              <a:srgbClr val="1375CF"/>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2100" b="1" dirty="0">
                  <a:solidFill>
                    <a:schemeClr val="bg1"/>
                  </a:solidFill>
                  <a:latin typeface="Arial" panose="020B0604020202020204" pitchFamily="34" charset="0"/>
                  <a:ea typeface="微软雅黑 Light" panose="020B0502040204020203" pitchFamily="34" charset="-122"/>
                  <a:cs typeface="Clear Sans" panose="020B0503030202020304" pitchFamily="34" charset="0"/>
                  <a:sym typeface="Arial" panose="020B0604020202020204" pitchFamily="34" charset="0"/>
                </a:rPr>
                <a:t>	</a:t>
              </a:r>
            </a:p>
          </p:txBody>
        </p:sp>
        <p:sp>
          <p:nvSpPr>
            <p:cNvPr id="28" name="TextBox 13"/>
            <p:cNvSpPr txBox="1"/>
            <p:nvPr/>
          </p:nvSpPr>
          <p:spPr>
            <a:xfrm>
              <a:off x="7395222" y="2103770"/>
              <a:ext cx="1753560" cy="19515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800" fontAlgn="auto">
                <a:spcBef>
                  <a:spcPts val="0"/>
                </a:spcBef>
                <a:spcAft>
                  <a:spcPts val="0"/>
                </a:spcAft>
                <a:defRPr/>
              </a:pPr>
              <a:r>
                <a:rPr lang="zh-CN" altLang="en-US" sz="1800" b="1" kern="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确定时间地点</a:t>
              </a:r>
              <a:endParaRPr lang="en-US" altLang="ko-KR" sz="1800" b="1" kern="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13"/>
            <p:cNvSpPr txBox="1"/>
            <p:nvPr/>
          </p:nvSpPr>
          <p:spPr>
            <a:xfrm>
              <a:off x="7398283" y="2318199"/>
              <a:ext cx="1750499" cy="50591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800" fontAlgn="auto">
                <a:lnSpc>
                  <a:spcPct val="114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确定学生集合地点、时间及划分好种植区域，提前准备好树苗及劳动工具等活动必需品</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13"/>
            <p:cNvSpPr txBox="1"/>
            <p:nvPr/>
          </p:nvSpPr>
          <p:spPr>
            <a:xfrm>
              <a:off x="7411154" y="3406923"/>
              <a:ext cx="1753560" cy="19515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800" fontAlgn="auto">
                <a:spcBef>
                  <a:spcPts val="0"/>
                </a:spcBef>
                <a:spcAft>
                  <a:spcPts val="0"/>
                </a:spcAft>
                <a:defRPr/>
              </a:pPr>
              <a:r>
                <a:rPr lang="zh-CN" altLang="en-US" sz="1800" b="1" kern="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活动培训</a:t>
              </a:r>
              <a:endParaRPr lang="en-US" altLang="ko-KR" sz="1800" b="1" kern="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13"/>
            <p:cNvSpPr txBox="1"/>
            <p:nvPr/>
          </p:nvSpPr>
          <p:spPr>
            <a:xfrm>
              <a:off x="7414215" y="3621353"/>
              <a:ext cx="1750499" cy="455366"/>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日组织参与成员学习植树的相关知识和技巧，每班派出部分学员代表，现场学习</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TextBox 13"/>
            <p:cNvSpPr txBox="1"/>
            <p:nvPr/>
          </p:nvSpPr>
          <p:spPr>
            <a:xfrm>
              <a:off x="3027286" y="2892440"/>
              <a:ext cx="1753560" cy="19515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685800" fontAlgn="auto">
                <a:spcBef>
                  <a:spcPts val="0"/>
                </a:spcBef>
                <a:spcAft>
                  <a:spcPts val="0"/>
                </a:spcAft>
                <a:defRPr/>
              </a:pPr>
              <a:r>
                <a:rPr lang="zh-CN" altLang="en-US" sz="1800" b="1" kern="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邀请领导出席</a:t>
              </a:r>
              <a:endParaRPr lang="en-US" altLang="ko-KR" sz="1800" b="1" kern="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TextBox 13"/>
            <p:cNvSpPr txBox="1"/>
            <p:nvPr/>
          </p:nvSpPr>
          <p:spPr>
            <a:xfrm>
              <a:off x="3030348" y="3106869"/>
              <a:ext cx="1750499" cy="455366"/>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邀请校方或院方领导，争取到他们出席誓师大会的机会，参加当天现场活动</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13"/>
            <p:cNvSpPr txBox="1"/>
            <p:nvPr/>
          </p:nvSpPr>
          <p:spPr>
            <a:xfrm>
              <a:off x="2936426" y="4022632"/>
              <a:ext cx="1753560" cy="19515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685800" fontAlgn="auto">
                <a:spcBef>
                  <a:spcPts val="0"/>
                </a:spcBef>
                <a:spcAft>
                  <a:spcPts val="0"/>
                </a:spcAft>
                <a:defRPr/>
              </a:pPr>
              <a:r>
                <a:rPr lang="zh-CN" altLang="en-US" sz="1800" b="1" kern="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布置任务</a:t>
              </a:r>
              <a:endParaRPr lang="en-US" altLang="ko-KR" sz="1800" b="1" kern="0" dirty="0">
                <a:solidFill>
                  <a:schemeClr val="accent6">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13"/>
            <p:cNvSpPr txBox="1"/>
            <p:nvPr/>
          </p:nvSpPr>
          <p:spPr>
            <a:xfrm>
              <a:off x="3313095" y="4260144"/>
              <a:ext cx="1476415" cy="607154"/>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组织</a:t>
              </a:r>
              <a:r>
                <a:rPr lang="en-US" altLang="zh-CN" sz="1400" dirty="0">
                  <a:latin typeface="微软雅黑" panose="020B0503020204020204" pitchFamily="34" charset="-122"/>
                  <a:ea typeface="微软雅黑" panose="020B0503020204020204" pitchFamily="34" charset="-122"/>
                  <a:sym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个班班主任开会，简述本次活动经过即要求，将活动的人物和具体安排落实到人。</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13"/>
            <p:cNvSpPr txBox="1"/>
            <p:nvPr/>
          </p:nvSpPr>
          <p:spPr>
            <a:xfrm>
              <a:off x="5663382" y="2133532"/>
              <a:ext cx="723089" cy="369332"/>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2495">
                <a:spcBef>
                  <a:spcPct val="20000"/>
                </a:spcBef>
                <a:defRPr/>
              </a:pPr>
              <a:r>
                <a:rPr lang="en-US" sz="2400" b="1" dirty="0">
                  <a:solidFill>
                    <a:schemeClr val="bg1"/>
                  </a:solidFill>
                  <a:latin typeface="Arial" panose="020B0604020202020204" pitchFamily="34" charset="0"/>
                  <a:ea typeface="微软雅黑 Light" panose="020B0502040204020203" pitchFamily="34" charset="-122"/>
                  <a:sym typeface="Arial" panose="020B0604020202020204" pitchFamily="34" charset="0"/>
                </a:rPr>
                <a:t>01</a:t>
              </a:r>
            </a:p>
          </p:txBody>
        </p:sp>
        <p:sp>
          <p:nvSpPr>
            <p:cNvPr id="37" name="TextBox 13"/>
            <p:cNvSpPr txBox="1"/>
            <p:nvPr/>
          </p:nvSpPr>
          <p:spPr>
            <a:xfrm>
              <a:off x="5663382" y="3528081"/>
              <a:ext cx="723089" cy="369332"/>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2495">
                <a:spcBef>
                  <a:spcPct val="20000"/>
                </a:spcBef>
                <a:defRPr/>
              </a:pPr>
              <a:r>
                <a:rPr lang="en-US" sz="2400" b="1" dirty="0">
                  <a:solidFill>
                    <a:schemeClr val="bg1"/>
                  </a:solidFill>
                  <a:latin typeface="Arial" panose="020B0604020202020204" pitchFamily="34" charset="0"/>
                  <a:ea typeface="微软雅黑 Light" panose="020B0502040204020203" pitchFamily="34" charset="-122"/>
                  <a:sym typeface="Arial" panose="020B0604020202020204" pitchFamily="34" charset="0"/>
                </a:rPr>
                <a:t>03</a:t>
              </a:r>
            </a:p>
          </p:txBody>
        </p:sp>
        <p:sp>
          <p:nvSpPr>
            <p:cNvPr id="38" name="TextBox 13"/>
            <p:cNvSpPr txBox="1"/>
            <p:nvPr/>
          </p:nvSpPr>
          <p:spPr>
            <a:xfrm>
              <a:off x="5663382" y="4225356"/>
              <a:ext cx="723089" cy="369332"/>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2495">
                <a:spcBef>
                  <a:spcPct val="20000"/>
                </a:spcBef>
                <a:defRPr/>
              </a:pPr>
              <a:r>
                <a:rPr lang="en-US" sz="2400" b="1" dirty="0">
                  <a:solidFill>
                    <a:schemeClr val="bg1"/>
                  </a:solidFill>
                  <a:latin typeface="Arial" panose="020B0604020202020204" pitchFamily="34" charset="0"/>
                  <a:ea typeface="微软雅黑 Light" panose="020B0502040204020203" pitchFamily="34" charset="-122"/>
                  <a:sym typeface="Arial" panose="020B0604020202020204" pitchFamily="34" charset="0"/>
                </a:rPr>
                <a:t>04</a:t>
              </a:r>
            </a:p>
          </p:txBody>
        </p:sp>
        <p:sp>
          <p:nvSpPr>
            <p:cNvPr id="39" name="TextBox 13"/>
            <p:cNvSpPr txBox="1"/>
            <p:nvPr/>
          </p:nvSpPr>
          <p:spPr>
            <a:xfrm>
              <a:off x="5663382" y="2830807"/>
              <a:ext cx="723089" cy="369332"/>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2495">
                <a:spcBef>
                  <a:spcPct val="20000"/>
                </a:spcBef>
                <a:defRPr/>
              </a:pPr>
              <a:r>
                <a:rPr lang="en-US" sz="2400" b="1" dirty="0">
                  <a:solidFill>
                    <a:schemeClr val="bg1"/>
                  </a:solidFill>
                  <a:latin typeface="Arial" panose="020B0604020202020204" pitchFamily="34" charset="0"/>
                  <a:ea typeface="微软雅黑 Light" panose="020B0502040204020203" pitchFamily="34" charset="-122"/>
                  <a:sym typeface="Arial" panose="020B0604020202020204" pitchFamily="34" charset="0"/>
                </a:rPr>
                <a:t>02</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a:extLst>
              <a:ext uri="{28A0092B-C50C-407E-A947-70E740481C1C}">
                <a14:useLocalDpi xmlns:a14="http://schemas.microsoft.com/office/drawing/2010/main" val="0"/>
              </a:ext>
            </a:extLst>
          </a:blip>
          <a:srcRect l="-1" r="46287"/>
          <a:stretch>
            <a:fillRect/>
          </a:stretch>
        </p:blipFill>
        <p:spPr>
          <a:xfrm>
            <a:off x="-1274" y="-20962"/>
            <a:ext cx="12192000" cy="6858000"/>
          </a:xfrm>
          <a:prstGeom prst="rect">
            <a:avLst/>
          </a:prstGeom>
        </p:spPr>
      </p:pic>
      <p:sp>
        <p:nvSpPr>
          <p:cNvPr id="5" name="矩形 4"/>
          <p:cNvSpPr/>
          <p:nvPr/>
        </p:nvSpPr>
        <p:spPr>
          <a:xfrm>
            <a:off x="169414" y="134486"/>
            <a:ext cx="11850624" cy="6547104"/>
          </a:xfrm>
          <a:prstGeom prst="rect">
            <a:avLst/>
          </a:prstGeom>
          <a:solidFill>
            <a:schemeClr val="bg1">
              <a:lumMod val="95000"/>
              <a:alpha val="3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6859" y="496268"/>
            <a:ext cx="3844322" cy="369332"/>
          </a:xfrm>
          <a:prstGeom prst="rect">
            <a:avLst/>
          </a:prstGeom>
        </p:spPr>
        <p:txBody>
          <a:bodyPr wrap="none">
            <a:spAutoFit/>
          </a:bodyPr>
          <a:lstStyle/>
          <a:p>
            <a:pPr defTabSz="685800" fontAlgn="auto">
              <a:spcBef>
                <a:spcPct val="0"/>
              </a:spcBef>
              <a:spcAft>
                <a:spcPts val="0"/>
              </a:spcAft>
              <a:buFont typeface="Arial" panose="020B0604020202020204" pitchFamily="34" charset="0"/>
              <a:buNone/>
              <a:defRPr/>
            </a:pP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植树节活动的开展阶段（</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12</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a:t>
            </a:r>
          </a:p>
        </p:txBody>
      </p:sp>
      <p:pic>
        <p:nvPicPr>
          <p:cNvPr id="70" name="图片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824" y="406020"/>
            <a:ext cx="1914270" cy="1135584"/>
          </a:xfrm>
          <a:prstGeom prst="rect">
            <a:avLst/>
          </a:prstGeom>
          <a:effectLst>
            <a:outerShdw blurRad="50800" dist="38100" dir="10800000" algn="r" rotWithShape="0">
              <a:prstClr val="black">
                <a:alpha val="40000"/>
              </a:prstClr>
            </a:outerShdw>
          </a:effectLst>
        </p:spPr>
      </p:pic>
      <p:pic>
        <p:nvPicPr>
          <p:cNvPr id="71" name="图片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1" y="5133692"/>
            <a:ext cx="1292729" cy="1438399"/>
          </a:xfrm>
          <a:prstGeom prst="rect">
            <a:avLst/>
          </a:prstGeom>
        </p:spPr>
      </p:pic>
      <p:grpSp>
        <p:nvGrpSpPr>
          <p:cNvPr id="52" name="组合 51"/>
          <p:cNvGrpSpPr/>
          <p:nvPr/>
        </p:nvGrpSpPr>
        <p:grpSpPr>
          <a:xfrm>
            <a:off x="6523442" y="1682496"/>
            <a:ext cx="5126013" cy="4999094"/>
            <a:chOff x="11272361" y="4409728"/>
            <a:chExt cx="11434395" cy="11234376"/>
          </a:xfrm>
        </p:grpSpPr>
        <p:sp>
          <p:nvSpPr>
            <p:cNvPr id="53" name="Freeform 7"/>
            <p:cNvSpPr>
              <a:spLocks noChangeAspect="1"/>
            </p:cNvSpPr>
            <p:nvPr/>
          </p:nvSpPr>
          <p:spPr bwMode="auto">
            <a:xfrm>
              <a:off x="12308390" y="5298972"/>
              <a:ext cx="9046391" cy="10345132"/>
            </a:xfrm>
            <a:custGeom>
              <a:avLst/>
              <a:gdLst>
                <a:gd name="T0" fmla="*/ 240 w 254"/>
                <a:gd name="T1" fmla="*/ 147 h 332"/>
                <a:gd name="T2" fmla="*/ 207 w 254"/>
                <a:gd name="T3" fmla="*/ 148 h 332"/>
                <a:gd name="T4" fmla="*/ 254 w 254"/>
                <a:gd name="T5" fmla="*/ 112 h 332"/>
                <a:gd name="T6" fmla="*/ 188 w 254"/>
                <a:gd name="T7" fmla="*/ 139 h 332"/>
                <a:gd name="T8" fmla="*/ 153 w 254"/>
                <a:gd name="T9" fmla="*/ 147 h 332"/>
                <a:gd name="T10" fmla="*/ 161 w 254"/>
                <a:gd name="T11" fmla="*/ 103 h 332"/>
                <a:gd name="T12" fmla="*/ 224 w 254"/>
                <a:gd name="T13" fmla="*/ 69 h 332"/>
                <a:gd name="T14" fmla="*/ 210 w 254"/>
                <a:gd name="T15" fmla="*/ 68 h 332"/>
                <a:gd name="T16" fmla="*/ 228 w 254"/>
                <a:gd name="T17" fmla="*/ 28 h 332"/>
                <a:gd name="T18" fmla="*/ 208 w 254"/>
                <a:gd name="T19" fmla="*/ 66 h 332"/>
                <a:gd name="T20" fmla="*/ 170 w 254"/>
                <a:gd name="T21" fmla="*/ 87 h 332"/>
                <a:gd name="T22" fmla="*/ 140 w 254"/>
                <a:gd name="T23" fmla="*/ 127 h 332"/>
                <a:gd name="T24" fmla="*/ 156 w 254"/>
                <a:gd name="T25" fmla="*/ 51 h 332"/>
                <a:gd name="T26" fmla="*/ 153 w 254"/>
                <a:gd name="T27" fmla="*/ 50 h 332"/>
                <a:gd name="T28" fmla="*/ 162 w 254"/>
                <a:gd name="T29" fmla="*/ 18 h 332"/>
                <a:gd name="T30" fmla="*/ 164 w 254"/>
                <a:gd name="T31" fmla="*/ 0 h 332"/>
                <a:gd name="T32" fmla="*/ 160 w 254"/>
                <a:gd name="T33" fmla="*/ 17 h 332"/>
                <a:gd name="T34" fmla="*/ 144 w 254"/>
                <a:gd name="T35" fmla="*/ 61 h 332"/>
                <a:gd name="T36" fmla="*/ 137 w 254"/>
                <a:gd name="T37" fmla="*/ 48 h 332"/>
                <a:gd name="T38" fmla="*/ 132 w 254"/>
                <a:gd name="T39" fmla="*/ 47 h 332"/>
                <a:gd name="T40" fmla="*/ 126 w 254"/>
                <a:gd name="T41" fmla="*/ 148 h 332"/>
                <a:gd name="T42" fmla="*/ 111 w 254"/>
                <a:gd name="T43" fmla="*/ 86 h 332"/>
                <a:gd name="T44" fmla="*/ 110 w 254"/>
                <a:gd name="T45" fmla="*/ 54 h 332"/>
                <a:gd name="T46" fmla="*/ 92 w 254"/>
                <a:gd name="T47" fmla="*/ 42 h 332"/>
                <a:gd name="T48" fmla="*/ 85 w 254"/>
                <a:gd name="T49" fmla="*/ 29 h 332"/>
                <a:gd name="T50" fmla="*/ 81 w 254"/>
                <a:gd name="T51" fmla="*/ 69 h 332"/>
                <a:gd name="T52" fmla="*/ 73 w 254"/>
                <a:gd name="T53" fmla="*/ 65 h 332"/>
                <a:gd name="T54" fmla="*/ 80 w 254"/>
                <a:gd name="T55" fmla="*/ 74 h 332"/>
                <a:gd name="T56" fmla="*/ 88 w 254"/>
                <a:gd name="T57" fmla="*/ 78 h 332"/>
                <a:gd name="T58" fmla="*/ 104 w 254"/>
                <a:gd name="T59" fmla="*/ 89 h 332"/>
                <a:gd name="T60" fmla="*/ 110 w 254"/>
                <a:gd name="T61" fmla="*/ 112 h 332"/>
                <a:gd name="T62" fmla="*/ 112 w 254"/>
                <a:gd name="T63" fmla="*/ 127 h 332"/>
                <a:gd name="T64" fmla="*/ 88 w 254"/>
                <a:gd name="T65" fmla="*/ 112 h 332"/>
                <a:gd name="T66" fmla="*/ 111 w 254"/>
                <a:gd name="T67" fmla="*/ 134 h 332"/>
                <a:gd name="T68" fmla="*/ 113 w 254"/>
                <a:gd name="T69" fmla="*/ 163 h 332"/>
                <a:gd name="T70" fmla="*/ 106 w 254"/>
                <a:gd name="T71" fmla="*/ 161 h 332"/>
                <a:gd name="T72" fmla="*/ 73 w 254"/>
                <a:gd name="T73" fmla="*/ 152 h 332"/>
                <a:gd name="T74" fmla="*/ 54 w 254"/>
                <a:gd name="T75" fmla="*/ 149 h 332"/>
                <a:gd name="T76" fmla="*/ 29 w 254"/>
                <a:gd name="T77" fmla="*/ 142 h 332"/>
                <a:gd name="T78" fmla="*/ 22 w 254"/>
                <a:gd name="T79" fmla="*/ 121 h 332"/>
                <a:gd name="T80" fmla="*/ 18 w 254"/>
                <a:gd name="T81" fmla="*/ 121 h 332"/>
                <a:gd name="T82" fmla="*/ 1 w 254"/>
                <a:gd name="T83" fmla="*/ 109 h 332"/>
                <a:gd name="T84" fmla="*/ 37 w 254"/>
                <a:gd name="T85" fmla="*/ 154 h 332"/>
                <a:gd name="T86" fmla="*/ 58 w 254"/>
                <a:gd name="T87" fmla="*/ 161 h 332"/>
                <a:gd name="T88" fmla="*/ 45 w 254"/>
                <a:gd name="T89" fmla="*/ 169 h 332"/>
                <a:gd name="T90" fmla="*/ 63 w 254"/>
                <a:gd name="T91" fmla="*/ 163 h 332"/>
                <a:gd name="T92" fmla="*/ 111 w 254"/>
                <a:gd name="T93" fmla="*/ 197 h 332"/>
                <a:gd name="T94" fmla="*/ 94 w 254"/>
                <a:gd name="T95" fmla="*/ 332 h 332"/>
                <a:gd name="T96" fmla="*/ 136 w 254"/>
                <a:gd name="T97" fmla="*/ 208 h 332"/>
                <a:gd name="T98" fmla="*/ 164 w 254"/>
                <a:gd name="T99" fmla="*/ 154 h 332"/>
                <a:gd name="T100" fmla="*/ 224 w 254"/>
                <a:gd name="T101" fmla="*/ 15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 h="332">
                  <a:moveTo>
                    <a:pt x="229" y="155"/>
                  </a:moveTo>
                  <a:cubicBezTo>
                    <a:pt x="230" y="154"/>
                    <a:pt x="231" y="154"/>
                    <a:pt x="231" y="154"/>
                  </a:cubicBezTo>
                  <a:cubicBezTo>
                    <a:pt x="238" y="151"/>
                    <a:pt x="240" y="147"/>
                    <a:pt x="240" y="147"/>
                  </a:cubicBezTo>
                  <a:cubicBezTo>
                    <a:pt x="240" y="146"/>
                    <a:pt x="236" y="149"/>
                    <a:pt x="230" y="151"/>
                  </a:cubicBezTo>
                  <a:cubicBezTo>
                    <a:pt x="227" y="152"/>
                    <a:pt x="223" y="152"/>
                    <a:pt x="218" y="151"/>
                  </a:cubicBezTo>
                  <a:cubicBezTo>
                    <a:pt x="214" y="150"/>
                    <a:pt x="211" y="149"/>
                    <a:pt x="207" y="148"/>
                  </a:cubicBezTo>
                  <a:cubicBezTo>
                    <a:pt x="207" y="148"/>
                    <a:pt x="207" y="148"/>
                    <a:pt x="206" y="148"/>
                  </a:cubicBezTo>
                  <a:cubicBezTo>
                    <a:pt x="210" y="147"/>
                    <a:pt x="214" y="146"/>
                    <a:pt x="217" y="145"/>
                  </a:cubicBezTo>
                  <a:cubicBezTo>
                    <a:pt x="248" y="134"/>
                    <a:pt x="254" y="111"/>
                    <a:pt x="254" y="112"/>
                  </a:cubicBezTo>
                  <a:cubicBezTo>
                    <a:pt x="252" y="110"/>
                    <a:pt x="244" y="131"/>
                    <a:pt x="215" y="139"/>
                  </a:cubicBezTo>
                  <a:cubicBezTo>
                    <a:pt x="202" y="143"/>
                    <a:pt x="186" y="143"/>
                    <a:pt x="167" y="145"/>
                  </a:cubicBezTo>
                  <a:cubicBezTo>
                    <a:pt x="175" y="142"/>
                    <a:pt x="182" y="141"/>
                    <a:pt x="188" y="139"/>
                  </a:cubicBezTo>
                  <a:cubicBezTo>
                    <a:pt x="200" y="136"/>
                    <a:pt x="203" y="128"/>
                    <a:pt x="202" y="128"/>
                  </a:cubicBezTo>
                  <a:cubicBezTo>
                    <a:pt x="202" y="127"/>
                    <a:pt x="198" y="134"/>
                    <a:pt x="187" y="136"/>
                  </a:cubicBezTo>
                  <a:cubicBezTo>
                    <a:pt x="179" y="138"/>
                    <a:pt x="165" y="139"/>
                    <a:pt x="153" y="147"/>
                  </a:cubicBezTo>
                  <a:cubicBezTo>
                    <a:pt x="148" y="149"/>
                    <a:pt x="143" y="151"/>
                    <a:pt x="138" y="154"/>
                  </a:cubicBezTo>
                  <a:cubicBezTo>
                    <a:pt x="140" y="141"/>
                    <a:pt x="144" y="129"/>
                    <a:pt x="150" y="118"/>
                  </a:cubicBezTo>
                  <a:cubicBezTo>
                    <a:pt x="154" y="113"/>
                    <a:pt x="157" y="108"/>
                    <a:pt x="161" y="103"/>
                  </a:cubicBezTo>
                  <a:cubicBezTo>
                    <a:pt x="168" y="94"/>
                    <a:pt x="176" y="88"/>
                    <a:pt x="185" y="84"/>
                  </a:cubicBezTo>
                  <a:cubicBezTo>
                    <a:pt x="196" y="80"/>
                    <a:pt x="208" y="80"/>
                    <a:pt x="214" y="76"/>
                  </a:cubicBezTo>
                  <a:cubicBezTo>
                    <a:pt x="221" y="72"/>
                    <a:pt x="224" y="70"/>
                    <a:pt x="224" y="69"/>
                  </a:cubicBezTo>
                  <a:cubicBezTo>
                    <a:pt x="224" y="69"/>
                    <a:pt x="220" y="71"/>
                    <a:pt x="214" y="74"/>
                  </a:cubicBezTo>
                  <a:cubicBezTo>
                    <a:pt x="210" y="77"/>
                    <a:pt x="203" y="77"/>
                    <a:pt x="196" y="78"/>
                  </a:cubicBezTo>
                  <a:cubicBezTo>
                    <a:pt x="201" y="76"/>
                    <a:pt x="206" y="73"/>
                    <a:pt x="210" y="68"/>
                  </a:cubicBezTo>
                  <a:cubicBezTo>
                    <a:pt x="214" y="65"/>
                    <a:pt x="217" y="61"/>
                    <a:pt x="219" y="57"/>
                  </a:cubicBezTo>
                  <a:cubicBezTo>
                    <a:pt x="222" y="54"/>
                    <a:pt x="224" y="50"/>
                    <a:pt x="225" y="47"/>
                  </a:cubicBezTo>
                  <a:cubicBezTo>
                    <a:pt x="232" y="32"/>
                    <a:pt x="228" y="26"/>
                    <a:pt x="228" y="28"/>
                  </a:cubicBezTo>
                  <a:cubicBezTo>
                    <a:pt x="228" y="29"/>
                    <a:pt x="226" y="40"/>
                    <a:pt x="225" y="42"/>
                  </a:cubicBezTo>
                  <a:cubicBezTo>
                    <a:pt x="224" y="45"/>
                    <a:pt x="222" y="49"/>
                    <a:pt x="219" y="53"/>
                  </a:cubicBezTo>
                  <a:cubicBezTo>
                    <a:pt x="216" y="58"/>
                    <a:pt x="213" y="62"/>
                    <a:pt x="208" y="66"/>
                  </a:cubicBezTo>
                  <a:cubicBezTo>
                    <a:pt x="201" y="74"/>
                    <a:pt x="188" y="77"/>
                    <a:pt x="176" y="84"/>
                  </a:cubicBezTo>
                  <a:cubicBezTo>
                    <a:pt x="184" y="72"/>
                    <a:pt x="185" y="62"/>
                    <a:pt x="184" y="62"/>
                  </a:cubicBezTo>
                  <a:cubicBezTo>
                    <a:pt x="183" y="62"/>
                    <a:pt x="181" y="73"/>
                    <a:pt x="170" y="87"/>
                  </a:cubicBezTo>
                  <a:cubicBezTo>
                    <a:pt x="169" y="88"/>
                    <a:pt x="168" y="89"/>
                    <a:pt x="167" y="90"/>
                  </a:cubicBezTo>
                  <a:cubicBezTo>
                    <a:pt x="165" y="92"/>
                    <a:pt x="163" y="93"/>
                    <a:pt x="162" y="95"/>
                  </a:cubicBezTo>
                  <a:cubicBezTo>
                    <a:pt x="153" y="104"/>
                    <a:pt x="146" y="115"/>
                    <a:pt x="140" y="127"/>
                  </a:cubicBezTo>
                  <a:cubicBezTo>
                    <a:pt x="141" y="116"/>
                    <a:pt x="142" y="105"/>
                    <a:pt x="144" y="96"/>
                  </a:cubicBezTo>
                  <a:cubicBezTo>
                    <a:pt x="146" y="80"/>
                    <a:pt x="149" y="67"/>
                    <a:pt x="151" y="58"/>
                  </a:cubicBezTo>
                  <a:cubicBezTo>
                    <a:pt x="152" y="55"/>
                    <a:pt x="154" y="53"/>
                    <a:pt x="156" y="51"/>
                  </a:cubicBezTo>
                  <a:cubicBezTo>
                    <a:pt x="165" y="45"/>
                    <a:pt x="168" y="39"/>
                    <a:pt x="168" y="38"/>
                  </a:cubicBezTo>
                  <a:cubicBezTo>
                    <a:pt x="167" y="38"/>
                    <a:pt x="163" y="43"/>
                    <a:pt x="154" y="49"/>
                  </a:cubicBezTo>
                  <a:cubicBezTo>
                    <a:pt x="154" y="49"/>
                    <a:pt x="153" y="50"/>
                    <a:pt x="153" y="50"/>
                  </a:cubicBezTo>
                  <a:cubicBezTo>
                    <a:pt x="153" y="50"/>
                    <a:pt x="153" y="50"/>
                    <a:pt x="153" y="50"/>
                  </a:cubicBezTo>
                  <a:cubicBezTo>
                    <a:pt x="155" y="43"/>
                    <a:pt x="158" y="36"/>
                    <a:pt x="159" y="30"/>
                  </a:cubicBezTo>
                  <a:cubicBezTo>
                    <a:pt x="160" y="26"/>
                    <a:pt x="161" y="21"/>
                    <a:pt x="162" y="18"/>
                  </a:cubicBezTo>
                  <a:cubicBezTo>
                    <a:pt x="163" y="14"/>
                    <a:pt x="163" y="11"/>
                    <a:pt x="164" y="8"/>
                  </a:cubicBezTo>
                  <a:cubicBezTo>
                    <a:pt x="164" y="5"/>
                    <a:pt x="165" y="4"/>
                    <a:pt x="164" y="2"/>
                  </a:cubicBezTo>
                  <a:cubicBezTo>
                    <a:pt x="165" y="2"/>
                    <a:pt x="165" y="0"/>
                    <a:pt x="164" y="0"/>
                  </a:cubicBezTo>
                  <a:cubicBezTo>
                    <a:pt x="165" y="1"/>
                    <a:pt x="163" y="1"/>
                    <a:pt x="164" y="2"/>
                  </a:cubicBezTo>
                  <a:cubicBezTo>
                    <a:pt x="164" y="4"/>
                    <a:pt x="163" y="5"/>
                    <a:pt x="162" y="8"/>
                  </a:cubicBezTo>
                  <a:cubicBezTo>
                    <a:pt x="161" y="10"/>
                    <a:pt x="161" y="14"/>
                    <a:pt x="160" y="17"/>
                  </a:cubicBezTo>
                  <a:cubicBezTo>
                    <a:pt x="159" y="21"/>
                    <a:pt x="158" y="25"/>
                    <a:pt x="156" y="29"/>
                  </a:cubicBezTo>
                  <a:cubicBezTo>
                    <a:pt x="154" y="38"/>
                    <a:pt x="149" y="48"/>
                    <a:pt x="144" y="60"/>
                  </a:cubicBezTo>
                  <a:cubicBezTo>
                    <a:pt x="144" y="61"/>
                    <a:pt x="144" y="61"/>
                    <a:pt x="144" y="61"/>
                  </a:cubicBezTo>
                  <a:cubicBezTo>
                    <a:pt x="143" y="57"/>
                    <a:pt x="142" y="53"/>
                    <a:pt x="141" y="50"/>
                  </a:cubicBezTo>
                  <a:cubicBezTo>
                    <a:pt x="138" y="42"/>
                    <a:pt x="139" y="36"/>
                    <a:pt x="138" y="36"/>
                  </a:cubicBezTo>
                  <a:cubicBezTo>
                    <a:pt x="138" y="36"/>
                    <a:pt x="136" y="41"/>
                    <a:pt x="137" y="48"/>
                  </a:cubicBezTo>
                  <a:cubicBezTo>
                    <a:pt x="136" y="47"/>
                    <a:pt x="136" y="46"/>
                    <a:pt x="135" y="45"/>
                  </a:cubicBezTo>
                  <a:cubicBezTo>
                    <a:pt x="128" y="37"/>
                    <a:pt x="129" y="30"/>
                    <a:pt x="128" y="30"/>
                  </a:cubicBezTo>
                  <a:cubicBezTo>
                    <a:pt x="128" y="30"/>
                    <a:pt x="125" y="38"/>
                    <a:pt x="132" y="47"/>
                  </a:cubicBezTo>
                  <a:cubicBezTo>
                    <a:pt x="139" y="54"/>
                    <a:pt x="140" y="64"/>
                    <a:pt x="139" y="77"/>
                  </a:cubicBezTo>
                  <a:cubicBezTo>
                    <a:pt x="137" y="82"/>
                    <a:pt x="136" y="88"/>
                    <a:pt x="134" y="94"/>
                  </a:cubicBezTo>
                  <a:cubicBezTo>
                    <a:pt x="130" y="109"/>
                    <a:pt x="128" y="128"/>
                    <a:pt x="126" y="148"/>
                  </a:cubicBezTo>
                  <a:cubicBezTo>
                    <a:pt x="124" y="129"/>
                    <a:pt x="120" y="110"/>
                    <a:pt x="114" y="96"/>
                  </a:cubicBezTo>
                  <a:cubicBezTo>
                    <a:pt x="113" y="93"/>
                    <a:pt x="112" y="91"/>
                    <a:pt x="111" y="89"/>
                  </a:cubicBezTo>
                  <a:cubicBezTo>
                    <a:pt x="111" y="88"/>
                    <a:pt x="111" y="87"/>
                    <a:pt x="111" y="86"/>
                  </a:cubicBezTo>
                  <a:cubicBezTo>
                    <a:pt x="108" y="73"/>
                    <a:pt x="108" y="64"/>
                    <a:pt x="113" y="55"/>
                  </a:cubicBezTo>
                  <a:cubicBezTo>
                    <a:pt x="117" y="37"/>
                    <a:pt x="111" y="26"/>
                    <a:pt x="111" y="26"/>
                  </a:cubicBezTo>
                  <a:cubicBezTo>
                    <a:pt x="110" y="26"/>
                    <a:pt x="115" y="37"/>
                    <a:pt x="110" y="54"/>
                  </a:cubicBezTo>
                  <a:cubicBezTo>
                    <a:pt x="106" y="60"/>
                    <a:pt x="105" y="69"/>
                    <a:pt x="106" y="78"/>
                  </a:cubicBezTo>
                  <a:cubicBezTo>
                    <a:pt x="100" y="67"/>
                    <a:pt x="97" y="58"/>
                    <a:pt x="94" y="51"/>
                  </a:cubicBezTo>
                  <a:cubicBezTo>
                    <a:pt x="93" y="48"/>
                    <a:pt x="92" y="45"/>
                    <a:pt x="92" y="42"/>
                  </a:cubicBezTo>
                  <a:cubicBezTo>
                    <a:pt x="97" y="19"/>
                    <a:pt x="87" y="5"/>
                    <a:pt x="88" y="5"/>
                  </a:cubicBezTo>
                  <a:cubicBezTo>
                    <a:pt x="86" y="6"/>
                    <a:pt x="94" y="18"/>
                    <a:pt x="89" y="40"/>
                  </a:cubicBezTo>
                  <a:cubicBezTo>
                    <a:pt x="87" y="33"/>
                    <a:pt x="85" y="29"/>
                    <a:pt x="85" y="29"/>
                  </a:cubicBezTo>
                  <a:cubicBezTo>
                    <a:pt x="84" y="29"/>
                    <a:pt x="87" y="48"/>
                    <a:pt x="99" y="77"/>
                  </a:cubicBezTo>
                  <a:cubicBezTo>
                    <a:pt x="99" y="77"/>
                    <a:pt x="99" y="77"/>
                    <a:pt x="99" y="77"/>
                  </a:cubicBezTo>
                  <a:cubicBezTo>
                    <a:pt x="92" y="74"/>
                    <a:pt x="85" y="73"/>
                    <a:pt x="81" y="69"/>
                  </a:cubicBezTo>
                  <a:cubicBezTo>
                    <a:pt x="74" y="62"/>
                    <a:pt x="76" y="54"/>
                    <a:pt x="75" y="54"/>
                  </a:cubicBezTo>
                  <a:cubicBezTo>
                    <a:pt x="75" y="54"/>
                    <a:pt x="72" y="60"/>
                    <a:pt x="76" y="67"/>
                  </a:cubicBezTo>
                  <a:cubicBezTo>
                    <a:pt x="75" y="66"/>
                    <a:pt x="74" y="66"/>
                    <a:pt x="73" y="65"/>
                  </a:cubicBezTo>
                  <a:cubicBezTo>
                    <a:pt x="63" y="55"/>
                    <a:pt x="60" y="47"/>
                    <a:pt x="59" y="47"/>
                  </a:cubicBezTo>
                  <a:cubicBezTo>
                    <a:pt x="59" y="47"/>
                    <a:pt x="61" y="56"/>
                    <a:pt x="71" y="67"/>
                  </a:cubicBezTo>
                  <a:cubicBezTo>
                    <a:pt x="73" y="70"/>
                    <a:pt x="76" y="72"/>
                    <a:pt x="80" y="74"/>
                  </a:cubicBezTo>
                  <a:cubicBezTo>
                    <a:pt x="65" y="78"/>
                    <a:pt x="57" y="80"/>
                    <a:pt x="57" y="80"/>
                  </a:cubicBezTo>
                  <a:cubicBezTo>
                    <a:pt x="57" y="81"/>
                    <a:pt x="67" y="80"/>
                    <a:pt x="80" y="77"/>
                  </a:cubicBezTo>
                  <a:cubicBezTo>
                    <a:pt x="83" y="77"/>
                    <a:pt x="85" y="77"/>
                    <a:pt x="88" y="78"/>
                  </a:cubicBezTo>
                  <a:cubicBezTo>
                    <a:pt x="91" y="79"/>
                    <a:pt x="94" y="80"/>
                    <a:pt x="97" y="82"/>
                  </a:cubicBezTo>
                  <a:cubicBezTo>
                    <a:pt x="99" y="83"/>
                    <a:pt x="100" y="84"/>
                    <a:pt x="102" y="86"/>
                  </a:cubicBezTo>
                  <a:cubicBezTo>
                    <a:pt x="103" y="87"/>
                    <a:pt x="103" y="88"/>
                    <a:pt x="104" y="89"/>
                  </a:cubicBezTo>
                  <a:cubicBezTo>
                    <a:pt x="105" y="90"/>
                    <a:pt x="105" y="91"/>
                    <a:pt x="105" y="91"/>
                  </a:cubicBezTo>
                  <a:cubicBezTo>
                    <a:pt x="107" y="96"/>
                    <a:pt x="108" y="102"/>
                    <a:pt x="110" y="107"/>
                  </a:cubicBezTo>
                  <a:cubicBezTo>
                    <a:pt x="110" y="109"/>
                    <a:pt x="110" y="111"/>
                    <a:pt x="110" y="112"/>
                  </a:cubicBezTo>
                  <a:cubicBezTo>
                    <a:pt x="104" y="102"/>
                    <a:pt x="96" y="97"/>
                    <a:pt x="96" y="97"/>
                  </a:cubicBezTo>
                  <a:cubicBezTo>
                    <a:pt x="95" y="98"/>
                    <a:pt x="107" y="109"/>
                    <a:pt x="113" y="128"/>
                  </a:cubicBezTo>
                  <a:cubicBezTo>
                    <a:pt x="113" y="128"/>
                    <a:pt x="113" y="127"/>
                    <a:pt x="112" y="127"/>
                  </a:cubicBezTo>
                  <a:cubicBezTo>
                    <a:pt x="107" y="120"/>
                    <a:pt x="100" y="116"/>
                    <a:pt x="95" y="113"/>
                  </a:cubicBezTo>
                  <a:cubicBezTo>
                    <a:pt x="85" y="107"/>
                    <a:pt x="81" y="100"/>
                    <a:pt x="80" y="101"/>
                  </a:cubicBezTo>
                  <a:cubicBezTo>
                    <a:pt x="80" y="101"/>
                    <a:pt x="82" y="106"/>
                    <a:pt x="88" y="112"/>
                  </a:cubicBezTo>
                  <a:cubicBezTo>
                    <a:pt x="72" y="109"/>
                    <a:pt x="62" y="107"/>
                    <a:pt x="62" y="108"/>
                  </a:cubicBezTo>
                  <a:cubicBezTo>
                    <a:pt x="61" y="108"/>
                    <a:pt x="72" y="111"/>
                    <a:pt x="89" y="115"/>
                  </a:cubicBezTo>
                  <a:cubicBezTo>
                    <a:pt x="98" y="117"/>
                    <a:pt x="106" y="124"/>
                    <a:pt x="111" y="134"/>
                  </a:cubicBezTo>
                  <a:cubicBezTo>
                    <a:pt x="112" y="137"/>
                    <a:pt x="113" y="139"/>
                    <a:pt x="113" y="142"/>
                  </a:cubicBezTo>
                  <a:cubicBezTo>
                    <a:pt x="113" y="146"/>
                    <a:pt x="113" y="151"/>
                    <a:pt x="113" y="155"/>
                  </a:cubicBezTo>
                  <a:cubicBezTo>
                    <a:pt x="113" y="158"/>
                    <a:pt x="113" y="160"/>
                    <a:pt x="113" y="163"/>
                  </a:cubicBezTo>
                  <a:cubicBezTo>
                    <a:pt x="112" y="166"/>
                    <a:pt x="113" y="167"/>
                    <a:pt x="112" y="170"/>
                  </a:cubicBezTo>
                  <a:cubicBezTo>
                    <a:pt x="112" y="170"/>
                    <a:pt x="111" y="170"/>
                    <a:pt x="111" y="169"/>
                  </a:cubicBezTo>
                  <a:cubicBezTo>
                    <a:pt x="109" y="166"/>
                    <a:pt x="108" y="163"/>
                    <a:pt x="106" y="161"/>
                  </a:cubicBezTo>
                  <a:cubicBezTo>
                    <a:pt x="104" y="159"/>
                    <a:pt x="101" y="157"/>
                    <a:pt x="98" y="156"/>
                  </a:cubicBezTo>
                  <a:cubicBezTo>
                    <a:pt x="93" y="153"/>
                    <a:pt x="87" y="152"/>
                    <a:pt x="82" y="152"/>
                  </a:cubicBezTo>
                  <a:cubicBezTo>
                    <a:pt x="79" y="152"/>
                    <a:pt x="76" y="152"/>
                    <a:pt x="73" y="152"/>
                  </a:cubicBezTo>
                  <a:cubicBezTo>
                    <a:pt x="66" y="151"/>
                    <a:pt x="60" y="149"/>
                    <a:pt x="56" y="146"/>
                  </a:cubicBezTo>
                  <a:cubicBezTo>
                    <a:pt x="47" y="139"/>
                    <a:pt x="44" y="131"/>
                    <a:pt x="43" y="132"/>
                  </a:cubicBezTo>
                  <a:cubicBezTo>
                    <a:pt x="43" y="132"/>
                    <a:pt x="45" y="139"/>
                    <a:pt x="54" y="149"/>
                  </a:cubicBezTo>
                  <a:cubicBezTo>
                    <a:pt x="55" y="150"/>
                    <a:pt x="57" y="151"/>
                    <a:pt x="58" y="151"/>
                  </a:cubicBezTo>
                  <a:cubicBezTo>
                    <a:pt x="48" y="151"/>
                    <a:pt x="39" y="149"/>
                    <a:pt x="32" y="144"/>
                  </a:cubicBezTo>
                  <a:cubicBezTo>
                    <a:pt x="31" y="144"/>
                    <a:pt x="30" y="143"/>
                    <a:pt x="29" y="142"/>
                  </a:cubicBezTo>
                  <a:cubicBezTo>
                    <a:pt x="26" y="137"/>
                    <a:pt x="24" y="131"/>
                    <a:pt x="25" y="126"/>
                  </a:cubicBezTo>
                  <a:cubicBezTo>
                    <a:pt x="25" y="117"/>
                    <a:pt x="25" y="111"/>
                    <a:pt x="24" y="111"/>
                  </a:cubicBezTo>
                  <a:cubicBezTo>
                    <a:pt x="23" y="111"/>
                    <a:pt x="23" y="114"/>
                    <a:pt x="22" y="121"/>
                  </a:cubicBezTo>
                  <a:cubicBezTo>
                    <a:pt x="22" y="121"/>
                    <a:pt x="21" y="120"/>
                    <a:pt x="20" y="119"/>
                  </a:cubicBezTo>
                  <a:cubicBezTo>
                    <a:pt x="16" y="114"/>
                    <a:pt x="14" y="111"/>
                    <a:pt x="13" y="111"/>
                  </a:cubicBezTo>
                  <a:cubicBezTo>
                    <a:pt x="12" y="112"/>
                    <a:pt x="14" y="116"/>
                    <a:pt x="18" y="121"/>
                  </a:cubicBezTo>
                  <a:cubicBezTo>
                    <a:pt x="21" y="124"/>
                    <a:pt x="20" y="129"/>
                    <a:pt x="21" y="135"/>
                  </a:cubicBezTo>
                  <a:cubicBezTo>
                    <a:pt x="16" y="129"/>
                    <a:pt x="12" y="123"/>
                    <a:pt x="9" y="119"/>
                  </a:cubicBezTo>
                  <a:cubicBezTo>
                    <a:pt x="4" y="112"/>
                    <a:pt x="1" y="108"/>
                    <a:pt x="1" y="109"/>
                  </a:cubicBezTo>
                  <a:cubicBezTo>
                    <a:pt x="0" y="109"/>
                    <a:pt x="2" y="113"/>
                    <a:pt x="6" y="121"/>
                  </a:cubicBezTo>
                  <a:cubicBezTo>
                    <a:pt x="10" y="128"/>
                    <a:pt x="15" y="140"/>
                    <a:pt x="28" y="149"/>
                  </a:cubicBezTo>
                  <a:cubicBezTo>
                    <a:pt x="31" y="151"/>
                    <a:pt x="34" y="153"/>
                    <a:pt x="37" y="154"/>
                  </a:cubicBezTo>
                  <a:cubicBezTo>
                    <a:pt x="37" y="155"/>
                    <a:pt x="38" y="155"/>
                    <a:pt x="39" y="155"/>
                  </a:cubicBezTo>
                  <a:cubicBezTo>
                    <a:pt x="40" y="157"/>
                    <a:pt x="59" y="159"/>
                    <a:pt x="61" y="159"/>
                  </a:cubicBezTo>
                  <a:cubicBezTo>
                    <a:pt x="59" y="159"/>
                    <a:pt x="59" y="161"/>
                    <a:pt x="58" y="161"/>
                  </a:cubicBezTo>
                  <a:cubicBezTo>
                    <a:pt x="48" y="167"/>
                    <a:pt x="28" y="168"/>
                    <a:pt x="28" y="167"/>
                  </a:cubicBezTo>
                  <a:cubicBezTo>
                    <a:pt x="28" y="167"/>
                    <a:pt x="33" y="169"/>
                    <a:pt x="36" y="169"/>
                  </a:cubicBezTo>
                  <a:cubicBezTo>
                    <a:pt x="38" y="170"/>
                    <a:pt x="41" y="170"/>
                    <a:pt x="45" y="169"/>
                  </a:cubicBezTo>
                  <a:cubicBezTo>
                    <a:pt x="53" y="167"/>
                    <a:pt x="57" y="165"/>
                    <a:pt x="59" y="164"/>
                  </a:cubicBezTo>
                  <a:cubicBezTo>
                    <a:pt x="57" y="166"/>
                    <a:pt x="58" y="171"/>
                    <a:pt x="58" y="171"/>
                  </a:cubicBezTo>
                  <a:cubicBezTo>
                    <a:pt x="59" y="171"/>
                    <a:pt x="61" y="165"/>
                    <a:pt x="63" y="163"/>
                  </a:cubicBezTo>
                  <a:cubicBezTo>
                    <a:pt x="63" y="162"/>
                    <a:pt x="64" y="162"/>
                    <a:pt x="67" y="161"/>
                  </a:cubicBezTo>
                  <a:cubicBezTo>
                    <a:pt x="69" y="161"/>
                    <a:pt x="82" y="156"/>
                    <a:pt x="95" y="164"/>
                  </a:cubicBezTo>
                  <a:cubicBezTo>
                    <a:pt x="107" y="171"/>
                    <a:pt x="112" y="193"/>
                    <a:pt x="111" y="197"/>
                  </a:cubicBezTo>
                  <a:cubicBezTo>
                    <a:pt x="111" y="198"/>
                    <a:pt x="111" y="213"/>
                    <a:pt x="111" y="216"/>
                  </a:cubicBezTo>
                  <a:cubicBezTo>
                    <a:pt x="111" y="240"/>
                    <a:pt x="110" y="277"/>
                    <a:pt x="106" y="302"/>
                  </a:cubicBezTo>
                  <a:cubicBezTo>
                    <a:pt x="103" y="319"/>
                    <a:pt x="100" y="323"/>
                    <a:pt x="94" y="332"/>
                  </a:cubicBezTo>
                  <a:cubicBezTo>
                    <a:pt x="152" y="332"/>
                    <a:pt x="152" y="332"/>
                    <a:pt x="152" y="332"/>
                  </a:cubicBezTo>
                  <a:cubicBezTo>
                    <a:pt x="136" y="313"/>
                    <a:pt x="136" y="284"/>
                    <a:pt x="136" y="247"/>
                  </a:cubicBezTo>
                  <a:cubicBezTo>
                    <a:pt x="136" y="239"/>
                    <a:pt x="136" y="223"/>
                    <a:pt x="136" y="208"/>
                  </a:cubicBezTo>
                  <a:cubicBezTo>
                    <a:pt x="136" y="204"/>
                    <a:pt x="137" y="189"/>
                    <a:pt x="137" y="186"/>
                  </a:cubicBezTo>
                  <a:cubicBezTo>
                    <a:pt x="137" y="183"/>
                    <a:pt x="138" y="174"/>
                    <a:pt x="139" y="173"/>
                  </a:cubicBezTo>
                  <a:cubicBezTo>
                    <a:pt x="142" y="162"/>
                    <a:pt x="154" y="154"/>
                    <a:pt x="164" y="154"/>
                  </a:cubicBezTo>
                  <a:cubicBezTo>
                    <a:pt x="175" y="152"/>
                    <a:pt x="192" y="147"/>
                    <a:pt x="204" y="151"/>
                  </a:cubicBezTo>
                  <a:cubicBezTo>
                    <a:pt x="204" y="151"/>
                    <a:pt x="215" y="155"/>
                    <a:pt x="221" y="156"/>
                  </a:cubicBezTo>
                  <a:cubicBezTo>
                    <a:pt x="222" y="156"/>
                    <a:pt x="223" y="156"/>
                    <a:pt x="224" y="156"/>
                  </a:cubicBezTo>
                  <a:cubicBezTo>
                    <a:pt x="237" y="159"/>
                    <a:pt x="245" y="159"/>
                    <a:pt x="245" y="158"/>
                  </a:cubicBezTo>
                  <a:cubicBezTo>
                    <a:pt x="245" y="157"/>
                    <a:pt x="239" y="157"/>
                    <a:pt x="229" y="155"/>
                  </a:cubicBezTo>
                  <a:close/>
                </a:path>
              </a:pathLst>
            </a:custGeom>
            <a:solidFill>
              <a:schemeClr val="bg1">
                <a:lumMod val="50000"/>
              </a:schemeClr>
            </a:solidFill>
            <a:ln>
              <a:noFill/>
            </a:ln>
          </p:spPr>
          <p:txBody>
            <a:bodyPr vert="horz" wrap="square" lIns="68569" tIns="34284" rIns="68569" bIns="34284"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sz="1015">
                <a:ea typeface="微软雅黑 Light" panose="020B0502040204020203" pitchFamily="34" charset="-122"/>
              </a:endParaRPr>
            </a:p>
          </p:txBody>
        </p:sp>
        <p:sp>
          <p:nvSpPr>
            <p:cNvPr id="54" name="Rounded Rectangle 20"/>
            <p:cNvSpPr/>
            <p:nvPr/>
          </p:nvSpPr>
          <p:spPr>
            <a:xfrm flipV="1">
              <a:off x="11272361" y="7470058"/>
              <a:ext cx="2072056" cy="2071780"/>
            </a:xfrm>
            <a:prstGeom prst="roundRect">
              <a:avLst>
                <a:gd name="adj" fmla="val 50000"/>
              </a:avLst>
            </a:prstGeom>
            <a:solidFill>
              <a:srgbClr val="87BA0C"/>
            </a:solidFill>
            <a:ln w="9525" cap="flat" cmpd="sng" algn="ctr">
              <a:noFill/>
              <a:prstDash val="solid"/>
            </a:ln>
            <a:effectLst/>
          </p:spPr>
          <p:txBody>
            <a:bodyPr lIns="182817" tIns="91409" rIns="182817" bIns="91409"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778510">
                <a:defRPr/>
              </a:pPr>
              <a:endParaRPr lang="en-US" sz="3000" kern="0" dirty="0">
                <a:solidFill>
                  <a:srgbClr val="7F7F7F"/>
                </a:solidFill>
                <a:latin typeface="Calibri" panose="020F0502020204030204"/>
                <a:ea typeface="微软雅黑 Light" panose="020B0502040204020203" pitchFamily="34" charset="-122"/>
              </a:endParaRPr>
            </a:p>
          </p:txBody>
        </p:sp>
        <p:sp>
          <p:nvSpPr>
            <p:cNvPr id="55" name="Rounded Rectangle 27"/>
            <p:cNvSpPr/>
            <p:nvPr/>
          </p:nvSpPr>
          <p:spPr>
            <a:xfrm flipV="1">
              <a:off x="13145866" y="4549626"/>
              <a:ext cx="2072056" cy="2071780"/>
            </a:xfrm>
            <a:prstGeom prst="roundRect">
              <a:avLst>
                <a:gd name="adj" fmla="val 50000"/>
              </a:avLst>
            </a:prstGeom>
            <a:solidFill>
              <a:srgbClr val="87BA0C"/>
            </a:solidFill>
            <a:ln w="9525" cap="flat" cmpd="sng" algn="ctr">
              <a:noFill/>
              <a:prstDash val="solid"/>
            </a:ln>
            <a:effectLst/>
          </p:spPr>
          <p:txBody>
            <a:bodyPr lIns="182817" tIns="91409" rIns="182817" bIns="91409"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778510">
                <a:defRPr/>
              </a:pPr>
              <a:endParaRPr lang="en-US" sz="3000" kern="0" dirty="0">
                <a:solidFill>
                  <a:srgbClr val="7F7F7F"/>
                </a:solidFill>
                <a:latin typeface="Calibri" panose="020F0502020204030204"/>
                <a:ea typeface="微软雅黑 Light" panose="020B0502040204020203" pitchFamily="34" charset="-122"/>
              </a:endParaRPr>
            </a:p>
          </p:txBody>
        </p:sp>
        <p:sp>
          <p:nvSpPr>
            <p:cNvPr id="56" name="Rounded Rectangle 29"/>
            <p:cNvSpPr/>
            <p:nvPr/>
          </p:nvSpPr>
          <p:spPr>
            <a:xfrm flipV="1">
              <a:off x="18562644" y="4409728"/>
              <a:ext cx="2072056" cy="2071780"/>
            </a:xfrm>
            <a:prstGeom prst="roundRect">
              <a:avLst>
                <a:gd name="adj" fmla="val 50000"/>
              </a:avLst>
            </a:prstGeom>
            <a:solidFill>
              <a:srgbClr val="87BA0C"/>
            </a:solidFill>
            <a:ln w="9525" cap="flat" cmpd="sng" algn="ctr">
              <a:noFill/>
              <a:prstDash val="solid"/>
            </a:ln>
            <a:effectLst/>
          </p:spPr>
          <p:txBody>
            <a:bodyPr lIns="182817" tIns="91409" rIns="182817" bIns="91409"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778510">
                <a:defRPr/>
              </a:pPr>
              <a:endParaRPr lang="en-US" sz="3000" kern="0" dirty="0">
                <a:solidFill>
                  <a:srgbClr val="7F7F7F"/>
                </a:solidFill>
                <a:latin typeface="Calibri" panose="020F0502020204030204"/>
                <a:ea typeface="微软雅黑 Light" panose="020B0502040204020203" pitchFamily="34" charset="-122"/>
              </a:endParaRPr>
            </a:p>
          </p:txBody>
        </p:sp>
        <p:sp>
          <p:nvSpPr>
            <p:cNvPr id="57" name="Rounded Rectangle 33"/>
            <p:cNvSpPr/>
            <p:nvPr/>
          </p:nvSpPr>
          <p:spPr>
            <a:xfrm flipV="1">
              <a:off x="20634700" y="7470058"/>
              <a:ext cx="2072056" cy="2071780"/>
            </a:xfrm>
            <a:prstGeom prst="roundRect">
              <a:avLst>
                <a:gd name="adj" fmla="val 50000"/>
              </a:avLst>
            </a:prstGeom>
            <a:solidFill>
              <a:srgbClr val="1375CF"/>
            </a:solidFill>
            <a:ln w="9525" cap="flat" cmpd="sng" algn="ctr">
              <a:noFill/>
              <a:prstDash val="solid"/>
            </a:ln>
            <a:effectLst/>
          </p:spPr>
          <p:txBody>
            <a:bodyPr lIns="182817" tIns="91409" rIns="182817" bIns="91409"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778510">
                <a:defRPr/>
              </a:pPr>
              <a:endParaRPr lang="en-US" sz="3000" kern="0" dirty="0">
                <a:solidFill>
                  <a:srgbClr val="7F7F7F"/>
                </a:solidFill>
                <a:latin typeface="Calibri" panose="020F0502020204030204"/>
                <a:ea typeface="微软雅黑 Light" panose="020B0502040204020203" pitchFamily="34" charset="-122"/>
              </a:endParaRPr>
            </a:p>
          </p:txBody>
        </p:sp>
        <p:sp>
          <p:nvSpPr>
            <p:cNvPr id="58" name="Rounded Rectangle 35"/>
            <p:cNvSpPr/>
            <p:nvPr/>
          </p:nvSpPr>
          <p:spPr>
            <a:xfrm flipV="1">
              <a:off x="13979360" y="7198718"/>
              <a:ext cx="1470765" cy="1470568"/>
            </a:xfrm>
            <a:prstGeom prst="roundRect">
              <a:avLst>
                <a:gd name="adj" fmla="val 50000"/>
              </a:avLst>
            </a:prstGeom>
            <a:solidFill>
              <a:srgbClr val="1375CF"/>
            </a:solidFill>
            <a:ln w="9525" cap="flat" cmpd="sng" algn="ctr">
              <a:noFill/>
              <a:prstDash val="solid"/>
            </a:ln>
            <a:effectLst/>
          </p:spPr>
          <p:txBody>
            <a:bodyPr lIns="182817" tIns="91409" rIns="182817" bIns="91409"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778510">
                <a:defRPr/>
              </a:pPr>
              <a:endParaRPr lang="en-US" sz="3000" kern="0" dirty="0">
                <a:solidFill>
                  <a:srgbClr val="7F7F7F"/>
                </a:solidFill>
                <a:latin typeface="Calibri" panose="020F0502020204030204"/>
                <a:ea typeface="微软雅黑 Light" panose="020B0502040204020203" pitchFamily="34" charset="-122"/>
              </a:endParaRPr>
            </a:p>
          </p:txBody>
        </p:sp>
        <p:sp>
          <p:nvSpPr>
            <p:cNvPr id="59" name="Rounded Rectangle 37"/>
            <p:cNvSpPr/>
            <p:nvPr/>
          </p:nvSpPr>
          <p:spPr>
            <a:xfrm flipV="1">
              <a:off x="16170205" y="4873672"/>
              <a:ext cx="1470765" cy="1470568"/>
            </a:xfrm>
            <a:prstGeom prst="roundRect">
              <a:avLst>
                <a:gd name="adj" fmla="val 50000"/>
              </a:avLst>
            </a:prstGeom>
            <a:solidFill>
              <a:srgbClr val="1375CF"/>
            </a:solidFill>
            <a:ln w="9525" cap="flat" cmpd="sng" algn="ctr">
              <a:noFill/>
              <a:prstDash val="solid"/>
            </a:ln>
            <a:effectLst/>
          </p:spPr>
          <p:txBody>
            <a:bodyPr lIns="182817" tIns="91409" rIns="182817" bIns="91409"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778510">
                <a:defRPr/>
              </a:pPr>
              <a:endParaRPr lang="en-US" sz="3000" kern="0" dirty="0">
                <a:solidFill>
                  <a:srgbClr val="7F7F7F"/>
                </a:solidFill>
                <a:latin typeface="Calibri" panose="020F0502020204030204"/>
                <a:ea typeface="微软雅黑 Light" panose="020B0502040204020203" pitchFamily="34" charset="-122"/>
              </a:endParaRPr>
            </a:p>
          </p:txBody>
        </p:sp>
        <p:sp>
          <p:nvSpPr>
            <p:cNvPr id="60" name="Rounded Rectangle 39"/>
            <p:cNvSpPr/>
            <p:nvPr/>
          </p:nvSpPr>
          <p:spPr>
            <a:xfrm flipV="1">
              <a:off x="18330444" y="7198718"/>
              <a:ext cx="1470765" cy="1470568"/>
            </a:xfrm>
            <a:prstGeom prst="roundRect">
              <a:avLst>
                <a:gd name="adj" fmla="val 50000"/>
              </a:avLst>
            </a:prstGeom>
            <a:solidFill>
              <a:srgbClr val="1375CF"/>
            </a:solidFill>
            <a:ln w="9525" cap="flat" cmpd="sng" algn="ctr">
              <a:noFill/>
              <a:prstDash val="solid"/>
            </a:ln>
            <a:effectLst/>
          </p:spPr>
          <p:txBody>
            <a:bodyPr lIns="182817" tIns="91409" rIns="182817" bIns="91409"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778510">
                <a:defRPr/>
              </a:pPr>
              <a:endParaRPr lang="en-US" sz="3000" kern="0" dirty="0">
                <a:solidFill>
                  <a:srgbClr val="7F7F7F"/>
                </a:solidFill>
                <a:latin typeface="Calibri" panose="020F0502020204030204"/>
                <a:ea typeface="微软雅黑 Light" panose="020B0502040204020203" pitchFamily="34" charset="-122"/>
              </a:endParaRPr>
            </a:p>
          </p:txBody>
        </p:sp>
        <p:sp>
          <p:nvSpPr>
            <p:cNvPr id="61" name="Rounded Rectangle 44"/>
            <p:cNvSpPr/>
            <p:nvPr/>
          </p:nvSpPr>
          <p:spPr>
            <a:xfrm flipV="1">
              <a:off x="12990571" y="10238258"/>
              <a:ext cx="1121869" cy="1121720"/>
            </a:xfrm>
            <a:prstGeom prst="roundRect">
              <a:avLst>
                <a:gd name="adj" fmla="val 50000"/>
              </a:avLst>
            </a:prstGeom>
            <a:solidFill>
              <a:srgbClr val="1375CF"/>
            </a:solidFill>
            <a:ln w="9525" cap="flat" cmpd="sng" algn="ctr">
              <a:noFill/>
              <a:prstDash val="solid"/>
            </a:ln>
            <a:effectLst/>
          </p:spPr>
          <p:txBody>
            <a:bodyPr lIns="182817" tIns="91409" rIns="182817" bIns="91409"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778510">
                <a:defRPr/>
              </a:pPr>
              <a:endParaRPr lang="en-US" sz="3000" kern="0" dirty="0">
                <a:solidFill>
                  <a:srgbClr val="7F7F7F"/>
                </a:solidFill>
                <a:latin typeface="Calibri" panose="020F0502020204030204"/>
                <a:ea typeface="微软雅黑 Light" panose="020B0502040204020203" pitchFamily="34" charset="-122"/>
              </a:endParaRPr>
            </a:p>
          </p:txBody>
        </p:sp>
        <p:sp>
          <p:nvSpPr>
            <p:cNvPr id="62" name="Rounded Rectangle 46"/>
            <p:cNvSpPr/>
            <p:nvPr/>
          </p:nvSpPr>
          <p:spPr>
            <a:xfrm flipV="1">
              <a:off x="14656988" y="8899440"/>
              <a:ext cx="1121869" cy="1121720"/>
            </a:xfrm>
            <a:prstGeom prst="roundRect">
              <a:avLst>
                <a:gd name="adj" fmla="val 50000"/>
              </a:avLst>
            </a:prstGeom>
            <a:solidFill>
              <a:srgbClr val="87BA0C"/>
            </a:solidFill>
            <a:ln w="9525" cap="flat" cmpd="sng" algn="ctr">
              <a:noFill/>
              <a:prstDash val="solid"/>
            </a:ln>
            <a:effectLst/>
          </p:spPr>
          <p:txBody>
            <a:bodyPr lIns="182817" tIns="91409" rIns="182817" bIns="91409"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778510">
                <a:defRPr/>
              </a:pPr>
              <a:endParaRPr lang="en-US" sz="3000" kern="0" dirty="0">
                <a:solidFill>
                  <a:srgbClr val="7F7F7F"/>
                </a:solidFill>
                <a:latin typeface="Calibri" panose="020F0502020204030204"/>
                <a:ea typeface="微软雅黑 Light" panose="020B0502040204020203" pitchFamily="34" charset="-122"/>
              </a:endParaRPr>
            </a:p>
          </p:txBody>
        </p:sp>
        <p:sp>
          <p:nvSpPr>
            <p:cNvPr id="63" name="Rounded Rectangle 48"/>
            <p:cNvSpPr/>
            <p:nvPr/>
          </p:nvSpPr>
          <p:spPr>
            <a:xfrm flipV="1">
              <a:off x="16157879" y="6949242"/>
              <a:ext cx="1121869" cy="1121720"/>
            </a:xfrm>
            <a:prstGeom prst="roundRect">
              <a:avLst>
                <a:gd name="adj" fmla="val 50000"/>
              </a:avLst>
            </a:prstGeom>
            <a:solidFill>
              <a:srgbClr val="87BA0C"/>
            </a:solidFill>
            <a:ln w="9525" cap="flat" cmpd="sng" algn="ctr">
              <a:noFill/>
              <a:prstDash val="solid"/>
            </a:ln>
            <a:effectLst/>
          </p:spPr>
          <p:txBody>
            <a:bodyPr lIns="182817" tIns="91409" rIns="182817" bIns="91409"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778510">
                <a:defRPr/>
              </a:pPr>
              <a:endParaRPr lang="en-US" sz="3000" kern="0" dirty="0">
                <a:solidFill>
                  <a:srgbClr val="7F7F7F"/>
                </a:solidFill>
                <a:latin typeface="Calibri" panose="020F0502020204030204"/>
                <a:ea typeface="微软雅黑 Light" panose="020B0502040204020203" pitchFamily="34" charset="-122"/>
              </a:endParaRPr>
            </a:p>
          </p:txBody>
        </p:sp>
        <p:sp>
          <p:nvSpPr>
            <p:cNvPr id="64" name="Rounded Rectangle 50"/>
            <p:cNvSpPr/>
            <p:nvPr/>
          </p:nvSpPr>
          <p:spPr>
            <a:xfrm flipV="1">
              <a:off x="17640969" y="8420118"/>
              <a:ext cx="1121869" cy="1121720"/>
            </a:xfrm>
            <a:prstGeom prst="roundRect">
              <a:avLst>
                <a:gd name="adj" fmla="val 50000"/>
              </a:avLst>
            </a:prstGeom>
            <a:solidFill>
              <a:srgbClr val="87BA0C"/>
            </a:solidFill>
            <a:ln w="9525" cap="flat" cmpd="sng" algn="ctr">
              <a:noFill/>
              <a:prstDash val="solid"/>
            </a:ln>
            <a:effectLst/>
          </p:spPr>
          <p:txBody>
            <a:bodyPr lIns="182817" tIns="91409" rIns="182817" bIns="91409"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778510">
                <a:defRPr/>
              </a:pPr>
              <a:endParaRPr lang="en-US" sz="3000" kern="0" dirty="0">
                <a:solidFill>
                  <a:srgbClr val="7F7F7F"/>
                </a:solidFill>
                <a:latin typeface="Calibri" panose="020F0502020204030204"/>
                <a:ea typeface="微软雅黑 Light" panose="020B0502040204020203" pitchFamily="34" charset="-122"/>
              </a:endParaRPr>
            </a:p>
          </p:txBody>
        </p:sp>
        <p:sp>
          <p:nvSpPr>
            <p:cNvPr id="65" name="Rounded Rectangle 52"/>
            <p:cNvSpPr/>
            <p:nvPr/>
          </p:nvSpPr>
          <p:spPr>
            <a:xfrm flipV="1">
              <a:off x="20210178" y="9696720"/>
              <a:ext cx="1121869" cy="1121720"/>
            </a:xfrm>
            <a:prstGeom prst="roundRect">
              <a:avLst>
                <a:gd name="adj" fmla="val 50000"/>
              </a:avLst>
            </a:prstGeom>
            <a:solidFill>
              <a:srgbClr val="92D050"/>
            </a:solidFill>
            <a:ln w="9525" cap="flat" cmpd="sng" algn="ctr">
              <a:noFill/>
              <a:prstDash val="solid"/>
            </a:ln>
            <a:effectLst/>
          </p:spPr>
          <p:txBody>
            <a:bodyPr lIns="182817" tIns="91409" rIns="182817" bIns="91409"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778510">
                <a:defRPr/>
              </a:pPr>
              <a:endParaRPr lang="en-US" sz="3000" kern="0" dirty="0">
                <a:solidFill>
                  <a:srgbClr val="7F7F7F"/>
                </a:solidFill>
                <a:latin typeface="Calibri" panose="020F0502020204030204"/>
                <a:ea typeface="微软雅黑 Light" panose="020B0502040204020203" pitchFamily="34" charset="-122"/>
              </a:endParaRPr>
            </a:p>
          </p:txBody>
        </p:sp>
      </p:grpSp>
      <p:grpSp>
        <p:nvGrpSpPr>
          <p:cNvPr id="66" name="组合 65"/>
          <p:cNvGrpSpPr/>
          <p:nvPr/>
        </p:nvGrpSpPr>
        <p:grpSpPr>
          <a:xfrm>
            <a:off x="1960895" y="1642891"/>
            <a:ext cx="3378527" cy="1020667"/>
            <a:chOff x="2422655" y="2033955"/>
            <a:chExt cx="2580402" cy="1360891"/>
          </a:xfrm>
        </p:grpSpPr>
        <p:sp>
          <p:nvSpPr>
            <p:cNvPr id="75" name="矩形 74"/>
            <p:cNvSpPr/>
            <p:nvPr/>
          </p:nvSpPr>
          <p:spPr>
            <a:xfrm>
              <a:off x="2422655" y="2545979"/>
              <a:ext cx="2580402" cy="84886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800" dirty="0">
                  <a:solidFill>
                    <a:schemeClr val="tx1">
                      <a:lumMod val="85000"/>
                      <a:lumOff val="15000"/>
                    </a:schemeClr>
                  </a:solidFill>
                  <a:latin typeface="+mn-ea"/>
                  <a:sym typeface="Arial" panose="020B0604020202020204" pitchFamily="34" charset="0"/>
                </a:rPr>
                <a:t>单击此处编辑您要的内容，建议您在展示时采用微软雅黑字体</a:t>
              </a:r>
              <a:endParaRPr lang="en-US" altLang="zh-CN" sz="1800" dirty="0">
                <a:solidFill>
                  <a:schemeClr val="tx1">
                    <a:lumMod val="85000"/>
                    <a:lumOff val="15000"/>
                  </a:schemeClr>
                </a:solidFill>
                <a:latin typeface="+mn-ea"/>
                <a:sym typeface="Arial" panose="020B0604020202020204" pitchFamily="34" charset="0"/>
              </a:endParaRPr>
            </a:p>
          </p:txBody>
        </p:sp>
        <p:sp>
          <p:nvSpPr>
            <p:cNvPr id="76" name="矩形 75"/>
            <p:cNvSpPr/>
            <p:nvPr/>
          </p:nvSpPr>
          <p:spPr>
            <a:xfrm>
              <a:off x="2464066" y="2033955"/>
              <a:ext cx="1523116" cy="40566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800" b="1" dirty="0">
                  <a:solidFill>
                    <a:schemeClr val="tx1">
                      <a:lumMod val="85000"/>
                      <a:lumOff val="15000"/>
                    </a:schemeClr>
                  </a:solidFill>
                  <a:latin typeface="+mn-ea"/>
                  <a:sym typeface="Arial" panose="020B0604020202020204" pitchFamily="34" charset="0"/>
                </a:rPr>
                <a:t>单击此处添加标题</a:t>
              </a:r>
              <a:endParaRPr lang="en-US" altLang="zh-CN" sz="1800" b="1" dirty="0">
                <a:solidFill>
                  <a:schemeClr val="tx1">
                    <a:lumMod val="85000"/>
                    <a:lumOff val="15000"/>
                  </a:schemeClr>
                </a:solidFill>
                <a:latin typeface="+mn-ea"/>
                <a:sym typeface="Arial" panose="020B0604020202020204" pitchFamily="34" charset="0"/>
              </a:endParaRPr>
            </a:p>
          </p:txBody>
        </p:sp>
      </p:grpSp>
      <p:grpSp>
        <p:nvGrpSpPr>
          <p:cNvPr id="67" name="组合 66"/>
          <p:cNvGrpSpPr/>
          <p:nvPr/>
        </p:nvGrpSpPr>
        <p:grpSpPr>
          <a:xfrm>
            <a:off x="1933946" y="2923546"/>
            <a:ext cx="3378527" cy="1020941"/>
            <a:chOff x="2593234" y="1930204"/>
            <a:chExt cx="2580402" cy="1361256"/>
          </a:xfrm>
        </p:grpSpPr>
        <p:sp>
          <p:nvSpPr>
            <p:cNvPr id="73" name="矩形 72"/>
            <p:cNvSpPr/>
            <p:nvPr/>
          </p:nvSpPr>
          <p:spPr>
            <a:xfrm>
              <a:off x="2593234" y="2442593"/>
              <a:ext cx="2580402" cy="84886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800" dirty="0">
                  <a:solidFill>
                    <a:schemeClr val="tx1">
                      <a:lumMod val="85000"/>
                      <a:lumOff val="15000"/>
                    </a:schemeClr>
                  </a:solidFill>
                  <a:latin typeface="+mn-ea"/>
                  <a:sym typeface="Arial" panose="020B0604020202020204" pitchFamily="34" charset="0"/>
                </a:rPr>
                <a:t>单击此处编辑您要的内容，建议您在展示时采用微软雅黑字体</a:t>
              </a:r>
              <a:endParaRPr lang="en-US" altLang="zh-CN" sz="1800" dirty="0">
                <a:solidFill>
                  <a:schemeClr val="tx1">
                    <a:lumMod val="85000"/>
                    <a:lumOff val="15000"/>
                  </a:schemeClr>
                </a:solidFill>
                <a:latin typeface="+mn-ea"/>
                <a:sym typeface="Arial" panose="020B0604020202020204" pitchFamily="34" charset="0"/>
              </a:endParaRPr>
            </a:p>
          </p:txBody>
        </p:sp>
        <p:sp>
          <p:nvSpPr>
            <p:cNvPr id="74" name="矩形 73"/>
            <p:cNvSpPr/>
            <p:nvPr/>
          </p:nvSpPr>
          <p:spPr>
            <a:xfrm>
              <a:off x="2593234" y="1930204"/>
              <a:ext cx="1523116" cy="40566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800" b="1" dirty="0">
                  <a:solidFill>
                    <a:schemeClr val="tx1">
                      <a:lumMod val="85000"/>
                      <a:lumOff val="15000"/>
                    </a:schemeClr>
                  </a:solidFill>
                  <a:latin typeface="+mn-ea"/>
                  <a:sym typeface="Arial" panose="020B0604020202020204" pitchFamily="34" charset="0"/>
                </a:rPr>
                <a:t>单击此处添加标题</a:t>
              </a:r>
              <a:endParaRPr lang="en-US" altLang="zh-CN" sz="1800" b="1" dirty="0">
                <a:solidFill>
                  <a:schemeClr val="tx1">
                    <a:lumMod val="85000"/>
                    <a:lumOff val="15000"/>
                  </a:schemeClr>
                </a:solidFill>
                <a:latin typeface="+mn-ea"/>
                <a:sym typeface="Arial" panose="020B0604020202020204" pitchFamily="34" charset="0"/>
              </a:endParaRPr>
            </a:p>
          </p:txBody>
        </p:sp>
      </p:grpSp>
      <p:grpSp>
        <p:nvGrpSpPr>
          <p:cNvPr id="68" name="组合 67"/>
          <p:cNvGrpSpPr/>
          <p:nvPr/>
        </p:nvGrpSpPr>
        <p:grpSpPr>
          <a:xfrm>
            <a:off x="1762631" y="4199769"/>
            <a:ext cx="3576791" cy="1677868"/>
            <a:chOff x="2487478" y="1771334"/>
            <a:chExt cx="2731829" cy="2237161"/>
          </a:xfrm>
        </p:grpSpPr>
        <p:sp>
          <p:nvSpPr>
            <p:cNvPr id="69" name="矩形 68"/>
            <p:cNvSpPr/>
            <p:nvPr/>
          </p:nvSpPr>
          <p:spPr>
            <a:xfrm>
              <a:off x="2638905" y="2235700"/>
              <a:ext cx="2580402" cy="1772795"/>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800" dirty="0">
                  <a:solidFill>
                    <a:schemeClr val="tx1">
                      <a:lumMod val="85000"/>
                      <a:lumOff val="15000"/>
                    </a:schemeClr>
                  </a:solidFill>
                  <a:latin typeface="+mn-ea"/>
                  <a:sym typeface="Arial" panose="020B0604020202020204" pitchFamily="34" charset="0"/>
                </a:rPr>
                <a:t>单击此处编辑您要的内容，建议您在展示时采用微软雅黑字体</a:t>
              </a:r>
              <a:endParaRPr lang="en-US" altLang="zh-CN" sz="1800" dirty="0">
                <a:solidFill>
                  <a:schemeClr val="tx1">
                    <a:lumMod val="85000"/>
                    <a:lumOff val="15000"/>
                  </a:schemeClr>
                </a:solidFill>
                <a:latin typeface="+mn-ea"/>
                <a:sym typeface="Arial" panose="020B0604020202020204" pitchFamily="34" charset="0"/>
              </a:endParaRPr>
            </a:p>
          </p:txBody>
        </p:sp>
        <p:sp>
          <p:nvSpPr>
            <p:cNvPr id="72" name="矩形 71"/>
            <p:cNvSpPr/>
            <p:nvPr/>
          </p:nvSpPr>
          <p:spPr>
            <a:xfrm>
              <a:off x="2487478" y="1771334"/>
              <a:ext cx="1523116" cy="88639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2495">
                <a:lnSpc>
                  <a:spcPct val="120000"/>
                </a:lnSpc>
                <a:spcBef>
                  <a:spcPct val="20000"/>
                </a:spcBef>
              </a:pPr>
              <a:r>
                <a:rPr lang="zh-CN" altLang="en-US" sz="1800" b="1" dirty="0">
                  <a:solidFill>
                    <a:schemeClr val="tx1">
                      <a:lumMod val="85000"/>
                      <a:lumOff val="15000"/>
                    </a:schemeClr>
                  </a:solidFill>
                  <a:latin typeface="+mn-ea"/>
                  <a:sym typeface="Arial" panose="020B0604020202020204" pitchFamily="34" charset="0"/>
                </a:rPr>
                <a:t>单击此处添加标题</a:t>
              </a:r>
              <a:endParaRPr lang="en-US" altLang="zh-CN" sz="1800" b="1" dirty="0">
                <a:solidFill>
                  <a:schemeClr val="tx1">
                    <a:lumMod val="85000"/>
                    <a:lumOff val="15000"/>
                  </a:schemeClr>
                </a:solidFill>
                <a:latin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1000"/>
                                        <p:tgtEl>
                                          <p:spTgt spid="66"/>
                                        </p:tgtEl>
                                      </p:cBhvr>
                                    </p:animEffect>
                                    <p:anim calcmode="lin" valueType="num">
                                      <p:cBhvr>
                                        <p:cTn id="32" dur="1000" fill="hold"/>
                                        <p:tgtEl>
                                          <p:spTgt spid="66"/>
                                        </p:tgtEl>
                                        <p:attrNameLst>
                                          <p:attrName>ppt_x</p:attrName>
                                        </p:attrNameLst>
                                      </p:cBhvr>
                                      <p:tavLst>
                                        <p:tav tm="0">
                                          <p:val>
                                            <p:strVal val="#ppt_x"/>
                                          </p:val>
                                        </p:tav>
                                        <p:tav tm="100000">
                                          <p:val>
                                            <p:strVal val="#ppt_x"/>
                                          </p:val>
                                        </p:tav>
                                      </p:tavLst>
                                    </p:anim>
                                    <p:anim calcmode="lin" valueType="num">
                                      <p:cBhvr>
                                        <p:cTn id="33" dur="1000" fill="hold"/>
                                        <p:tgtEl>
                                          <p:spTgt spid="6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1000"/>
                                        <p:tgtEl>
                                          <p:spTgt spid="67"/>
                                        </p:tgtEl>
                                      </p:cBhvr>
                                    </p:animEffect>
                                    <p:anim calcmode="lin" valueType="num">
                                      <p:cBhvr>
                                        <p:cTn id="37" dur="1000" fill="hold"/>
                                        <p:tgtEl>
                                          <p:spTgt spid="67"/>
                                        </p:tgtEl>
                                        <p:attrNameLst>
                                          <p:attrName>ppt_x</p:attrName>
                                        </p:attrNameLst>
                                      </p:cBhvr>
                                      <p:tavLst>
                                        <p:tav tm="0">
                                          <p:val>
                                            <p:strVal val="#ppt_x"/>
                                          </p:val>
                                        </p:tav>
                                        <p:tav tm="100000">
                                          <p:val>
                                            <p:strVal val="#ppt_x"/>
                                          </p:val>
                                        </p:tav>
                                      </p:tavLst>
                                    </p:anim>
                                    <p:anim calcmode="lin" valueType="num">
                                      <p:cBhvr>
                                        <p:cTn id="38" dur="1000" fill="hold"/>
                                        <p:tgtEl>
                                          <p:spTgt spid="6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1000"/>
                                        <p:tgtEl>
                                          <p:spTgt spid="68"/>
                                        </p:tgtEl>
                                      </p:cBhvr>
                                    </p:animEffect>
                                    <p:anim calcmode="lin" valueType="num">
                                      <p:cBhvr>
                                        <p:cTn id="42" dur="1000" fill="hold"/>
                                        <p:tgtEl>
                                          <p:spTgt spid="68"/>
                                        </p:tgtEl>
                                        <p:attrNameLst>
                                          <p:attrName>ppt_x</p:attrName>
                                        </p:attrNameLst>
                                      </p:cBhvr>
                                      <p:tavLst>
                                        <p:tav tm="0">
                                          <p:val>
                                            <p:strVal val="#ppt_x"/>
                                          </p:val>
                                        </p:tav>
                                        <p:tav tm="100000">
                                          <p:val>
                                            <p:strVal val="#ppt_x"/>
                                          </p:val>
                                        </p:tav>
                                      </p:tavLst>
                                    </p:anim>
                                    <p:anim calcmode="lin" valueType="num">
                                      <p:cBhvr>
                                        <p:cTn id="4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a:extLst>
              <a:ext uri="{28A0092B-C50C-407E-A947-70E740481C1C}">
                <a14:useLocalDpi xmlns:a14="http://schemas.microsoft.com/office/drawing/2010/main" val="0"/>
              </a:ext>
            </a:extLst>
          </a:blip>
          <a:srcRect l="-1" r="46287"/>
          <a:stretch>
            <a:fillRect/>
          </a:stretch>
        </p:blipFill>
        <p:spPr>
          <a:xfrm>
            <a:off x="-1274" y="-20962"/>
            <a:ext cx="12192000" cy="6858000"/>
          </a:xfrm>
          <a:prstGeom prst="rect">
            <a:avLst/>
          </a:prstGeom>
        </p:spPr>
      </p:pic>
      <p:sp>
        <p:nvSpPr>
          <p:cNvPr id="5" name="矩形 4"/>
          <p:cNvSpPr/>
          <p:nvPr/>
        </p:nvSpPr>
        <p:spPr>
          <a:xfrm>
            <a:off x="169414" y="134486"/>
            <a:ext cx="11850624" cy="6547104"/>
          </a:xfrm>
          <a:prstGeom prst="rect">
            <a:avLst/>
          </a:prstGeom>
          <a:solidFill>
            <a:schemeClr val="bg1">
              <a:lumMod val="95000"/>
              <a:alpha val="3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6859" y="496268"/>
            <a:ext cx="4834978" cy="369332"/>
          </a:xfrm>
          <a:prstGeom prst="rect">
            <a:avLst/>
          </a:prstGeom>
        </p:spPr>
        <p:txBody>
          <a:bodyPr wrap="none">
            <a:spAutoFit/>
          </a:bodyPr>
          <a:lstStyle/>
          <a:p>
            <a:pPr>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植树节活动的筹备阶段（</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15</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a:t>
            </a:r>
          </a:p>
        </p:txBody>
      </p:sp>
      <p:pic>
        <p:nvPicPr>
          <p:cNvPr id="70" name="图片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824" y="406020"/>
            <a:ext cx="1914270" cy="1135584"/>
          </a:xfrm>
          <a:prstGeom prst="rect">
            <a:avLst/>
          </a:prstGeom>
          <a:effectLst>
            <a:outerShdw blurRad="50800" dist="38100" dir="10800000" algn="r" rotWithShape="0">
              <a:prstClr val="black">
                <a:alpha val="40000"/>
              </a:prstClr>
            </a:outerShdw>
          </a:effectLst>
        </p:spPr>
      </p:pic>
      <p:pic>
        <p:nvPicPr>
          <p:cNvPr id="71" name="图片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1" y="5133692"/>
            <a:ext cx="1292729" cy="1438399"/>
          </a:xfrm>
          <a:prstGeom prst="rect">
            <a:avLst/>
          </a:prstGeom>
        </p:spPr>
      </p:pic>
      <p:grpSp>
        <p:nvGrpSpPr>
          <p:cNvPr id="3" name="组合 2"/>
          <p:cNvGrpSpPr/>
          <p:nvPr/>
        </p:nvGrpSpPr>
        <p:grpSpPr>
          <a:xfrm>
            <a:off x="678188" y="1944288"/>
            <a:ext cx="10577043" cy="2927500"/>
            <a:chOff x="1974566" y="2288275"/>
            <a:chExt cx="8242867" cy="2281450"/>
          </a:xfrm>
        </p:grpSpPr>
        <p:grpSp>
          <p:nvGrpSpPr>
            <p:cNvPr id="30" name="组合 29"/>
            <p:cNvGrpSpPr/>
            <p:nvPr/>
          </p:nvGrpSpPr>
          <p:grpSpPr>
            <a:xfrm>
              <a:off x="1974566" y="2689872"/>
              <a:ext cx="1385836" cy="1879853"/>
              <a:chOff x="476591" y="2018997"/>
              <a:chExt cx="1385836" cy="1879853"/>
            </a:xfrm>
          </p:grpSpPr>
          <p:sp>
            <p:nvSpPr>
              <p:cNvPr id="87" name="Freeform 127"/>
              <p:cNvSpPr/>
              <p:nvPr/>
            </p:nvSpPr>
            <p:spPr bwMode="auto">
              <a:xfrm flipH="1">
                <a:off x="476591" y="2018997"/>
                <a:ext cx="1385836" cy="1386194"/>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rgbClr val="1375CF"/>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88" name="Freeform 128"/>
              <p:cNvSpPr/>
              <p:nvPr/>
            </p:nvSpPr>
            <p:spPr bwMode="auto">
              <a:xfrm flipH="1">
                <a:off x="1129048" y="2888002"/>
                <a:ext cx="106049" cy="1010848"/>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000" kern="0">
                  <a:solidFill>
                    <a:srgbClr val="737572"/>
                  </a:solidFill>
                  <a:latin typeface="Lato Light"/>
                  <a:ea typeface="微软雅黑 Light" panose="020B0502040204020203" pitchFamily="34" charset="-122"/>
                  <a:cs typeface="Lato Light"/>
                </a:endParaRPr>
              </a:p>
            </p:txBody>
          </p:sp>
          <p:sp>
            <p:nvSpPr>
              <p:cNvPr id="89" name="Freeform 129"/>
              <p:cNvSpPr/>
              <p:nvPr/>
            </p:nvSpPr>
            <p:spPr bwMode="auto">
              <a:xfrm rot="18674193" flipH="1">
                <a:off x="1017893" y="3030254"/>
                <a:ext cx="28398" cy="374642"/>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90" name="Freeform 130"/>
              <p:cNvSpPr/>
              <p:nvPr/>
            </p:nvSpPr>
            <p:spPr bwMode="auto">
              <a:xfrm rot="2896893" flipH="1">
                <a:off x="1288391" y="2927261"/>
                <a:ext cx="39759" cy="336371"/>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91" name="矩形 90"/>
              <p:cNvSpPr/>
              <p:nvPr/>
            </p:nvSpPr>
            <p:spPr>
              <a:xfrm>
                <a:off x="711563" y="2273016"/>
                <a:ext cx="895084" cy="863480"/>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2495">
                  <a:lnSpc>
                    <a:spcPct val="120000"/>
                  </a:lnSpc>
                  <a:spcBef>
                    <a:spcPct val="20000"/>
                  </a:spcBef>
                </a:pPr>
                <a:r>
                  <a:rPr lang="zh-CN" altLang="en-US" sz="20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单击此处编辑您要的内容</a:t>
                </a:r>
                <a:endParaRPr lang="en-US" altLang="zh-CN" sz="20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31" name="组合 30"/>
            <p:cNvGrpSpPr/>
            <p:nvPr/>
          </p:nvGrpSpPr>
          <p:grpSpPr>
            <a:xfrm>
              <a:off x="3299132" y="2465739"/>
              <a:ext cx="1240455" cy="2103985"/>
              <a:chOff x="1801157" y="1794864"/>
              <a:chExt cx="1240455" cy="2103985"/>
            </a:xfrm>
          </p:grpSpPr>
          <p:sp>
            <p:nvSpPr>
              <p:cNvPr id="82" name="Freeform 127"/>
              <p:cNvSpPr/>
              <p:nvPr/>
            </p:nvSpPr>
            <p:spPr bwMode="auto">
              <a:xfrm flipH="1">
                <a:off x="1801157" y="1794864"/>
                <a:ext cx="1240455" cy="1240775"/>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rgbClr val="87BA0C"/>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83" name="Freeform 128"/>
              <p:cNvSpPr/>
              <p:nvPr/>
            </p:nvSpPr>
            <p:spPr bwMode="auto">
              <a:xfrm flipH="1">
                <a:off x="2378062" y="2556007"/>
                <a:ext cx="121835" cy="1342842"/>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000" kern="0">
                  <a:solidFill>
                    <a:srgbClr val="737572"/>
                  </a:solidFill>
                  <a:latin typeface="Lato Light"/>
                  <a:ea typeface="微软雅黑 Light" panose="020B0502040204020203" pitchFamily="34" charset="-122"/>
                  <a:cs typeface="Lato Light"/>
                </a:endParaRPr>
              </a:p>
            </p:txBody>
          </p:sp>
          <p:sp>
            <p:nvSpPr>
              <p:cNvPr id="84" name="Freeform 129"/>
              <p:cNvSpPr/>
              <p:nvPr/>
            </p:nvSpPr>
            <p:spPr bwMode="auto">
              <a:xfrm rot="18674193" flipH="1">
                <a:off x="2306532" y="2743397"/>
                <a:ext cx="48498" cy="284279"/>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85" name="Freeform 130"/>
              <p:cNvSpPr/>
              <p:nvPr/>
            </p:nvSpPr>
            <p:spPr bwMode="auto">
              <a:xfrm rot="2896893" flipH="1">
                <a:off x="2564016" y="2593042"/>
                <a:ext cx="28400" cy="386441"/>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86" name="矩形 85"/>
              <p:cNvSpPr/>
              <p:nvPr/>
            </p:nvSpPr>
            <p:spPr>
              <a:xfrm>
                <a:off x="1962990" y="2018997"/>
                <a:ext cx="895084" cy="863480"/>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2495">
                  <a:lnSpc>
                    <a:spcPct val="120000"/>
                  </a:lnSpc>
                  <a:spcBef>
                    <a:spcPct val="20000"/>
                  </a:spcBef>
                </a:pPr>
                <a:r>
                  <a:rPr lang="zh-CN" altLang="en-US" sz="20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单击此处编辑您要的内容</a:t>
                </a:r>
                <a:endParaRPr lang="en-US" altLang="zh-CN" sz="20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32" name="组合 31"/>
            <p:cNvGrpSpPr/>
            <p:nvPr/>
          </p:nvGrpSpPr>
          <p:grpSpPr>
            <a:xfrm>
              <a:off x="4494079" y="2784506"/>
              <a:ext cx="1264070" cy="1785219"/>
              <a:chOff x="2996104" y="2113631"/>
              <a:chExt cx="1264070" cy="1785219"/>
            </a:xfrm>
          </p:grpSpPr>
          <p:sp>
            <p:nvSpPr>
              <p:cNvPr id="77" name="Freeform 127"/>
              <p:cNvSpPr/>
              <p:nvPr/>
            </p:nvSpPr>
            <p:spPr bwMode="auto">
              <a:xfrm>
                <a:off x="2996104" y="2113631"/>
                <a:ext cx="1264070" cy="1264389"/>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rgbClr val="1375CF"/>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78" name="Freeform 128"/>
              <p:cNvSpPr/>
              <p:nvPr/>
            </p:nvSpPr>
            <p:spPr bwMode="auto">
              <a:xfrm>
                <a:off x="3551430" y="2997491"/>
                <a:ext cx="124028" cy="901359"/>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000" kern="0">
                  <a:solidFill>
                    <a:srgbClr val="737572"/>
                  </a:solidFill>
                  <a:latin typeface="Lato Light"/>
                  <a:ea typeface="微软雅黑 Light" panose="020B0502040204020203" pitchFamily="34" charset="-122"/>
                  <a:cs typeface="Lato Light"/>
                </a:endParaRPr>
              </a:p>
            </p:txBody>
          </p:sp>
          <p:sp>
            <p:nvSpPr>
              <p:cNvPr id="79" name="Freeform 129"/>
              <p:cNvSpPr/>
              <p:nvPr/>
            </p:nvSpPr>
            <p:spPr bwMode="auto">
              <a:xfrm rot="2925807">
                <a:off x="3700338" y="3100559"/>
                <a:ext cx="49371" cy="289398"/>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80" name="Freeform 130"/>
              <p:cNvSpPr/>
              <p:nvPr/>
            </p:nvSpPr>
            <p:spPr bwMode="auto">
              <a:xfrm rot="18703107">
                <a:off x="3435198" y="2958927"/>
                <a:ext cx="55387" cy="393401"/>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81" name="矩形 80"/>
              <p:cNvSpPr/>
              <p:nvPr/>
            </p:nvSpPr>
            <p:spPr>
              <a:xfrm>
                <a:off x="3206470" y="2341867"/>
                <a:ext cx="895084" cy="863480"/>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2495">
                  <a:lnSpc>
                    <a:spcPct val="120000"/>
                  </a:lnSpc>
                  <a:spcBef>
                    <a:spcPct val="20000"/>
                  </a:spcBef>
                </a:pPr>
                <a:r>
                  <a:rPr lang="zh-CN" altLang="en-US" sz="20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单击此处编辑您要的内容</a:t>
                </a:r>
                <a:endParaRPr lang="en-US" altLang="zh-CN" sz="20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33" name="组合 32"/>
            <p:cNvGrpSpPr/>
            <p:nvPr/>
          </p:nvGrpSpPr>
          <p:grpSpPr>
            <a:xfrm>
              <a:off x="5696454" y="2288275"/>
              <a:ext cx="1503712" cy="2281449"/>
              <a:chOff x="4198479" y="1617400"/>
              <a:chExt cx="1503712" cy="2281449"/>
            </a:xfrm>
          </p:grpSpPr>
          <p:sp>
            <p:nvSpPr>
              <p:cNvPr id="46" name="Freeform 127"/>
              <p:cNvSpPr/>
              <p:nvPr/>
            </p:nvSpPr>
            <p:spPr bwMode="auto">
              <a:xfrm>
                <a:off x="4198479" y="1617400"/>
                <a:ext cx="1503712" cy="1504100"/>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rgbClr val="87BA0C"/>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47" name="Freeform 128"/>
              <p:cNvSpPr/>
              <p:nvPr/>
            </p:nvSpPr>
            <p:spPr bwMode="auto">
              <a:xfrm>
                <a:off x="4869298" y="2597954"/>
                <a:ext cx="131024" cy="1300895"/>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000" kern="0">
                  <a:solidFill>
                    <a:srgbClr val="737572"/>
                  </a:solidFill>
                  <a:latin typeface="Lato Light"/>
                  <a:ea typeface="微软雅黑 Light" panose="020B0502040204020203" pitchFamily="34" charset="-122"/>
                  <a:cs typeface="Lato Light"/>
                </a:endParaRPr>
              </a:p>
            </p:txBody>
          </p:sp>
          <p:sp>
            <p:nvSpPr>
              <p:cNvPr id="49" name="Freeform 129"/>
              <p:cNvSpPr/>
              <p:nvPr/>
            </p:nvSpPr>
            <p:spPr bwMode="auto">
              <a:xfrm rot="2925807">
                <a:off x="5021404" y="2863607"/>
                <a:ext cx="52156" cy="305721"/>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50" name="Freeform 130"/>
              <p:cNvSpPr/>
              <p:nvPr/>
            </p:nvSpPr>
            <p:spPr bwMode="auto">
              <a:xfrm rot="18703107">
                <a:off x="4756074" y="2696843"/>
                <a:ext cx="45439" cy="415589"/>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51" name="矩形 50"/>
              <p:cNvSpPr/>
              <p:nvPr/>
            </p:nvSpPr>
            <p:spPr>
              <a:xfrm>
                <a:off x="4467799" y="1919635"/>
                <a:ext cx="895084" cy="863480"/>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2495">
                  <a:lnSpc>
                    <a:spcPct val="120000"/>
                  </a:lnSpc>
                  <a:spcBef>
                    <a:spcPct val="20000"/>
                  </a:spcBef>
                </a:pPr>
                <a:r>
                  <a:rPr lang="zh-CN" altLang="en-US" sz="20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单击此处编辑您要的内容</a:t>
                </a:r>
                <a:endParaRPr lang="en-US" altLang="zh-CN" sz="20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34" name="组合 33"/>
            <p:cNvGrpSpPr/>
            <p:nvPr/>
          </p:nvGrpSpPr>
          <p:grpSpPr>
            <a:xfrm>
              <a:off x="7161113" y="2689872"/>
              <a:ext cx="1385836" cy="1879853"/>
              <a:chOff x="5663138" y="2018997"/>
              <a:chExt cx="1385836" cy="1879853"/>
            </a:xfrm>
          </p:grpSpPr>
          <p:sp>
            <p:nvSpPr>
              <p:cNvPr id="41" name="Freeform 127"/>
              <p:cNvSpPr/>
              <p:nvPr/>
            </p:nvSpPr>
            <p:spPr bwMode="auto">
              <a:xfrm flipH="1">
                <a:off x="5663138" y="2018997"/>
                <a:ext cx="1385836" cy="1386194"/>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rgbClr val="1375CF"/>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42" name="Freeform 128"/>
              <p:cNvSpPr/>
              <p:nvPr/>
            </p:nvSpPr>
            <p:spPr bwMode="auto">
              <a:xfrm flipH="1">
                <a:off x="6315595" y="2888002"/>
                <a:ext cx="106049" cy="1010848"/>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000" kern="0">
                  <a:solidFill>
                    <a:srgbClr val="737572"/>
                  </a:solidFill>
                  <a:latin typeface="Lato Light"/>
                  <a:ea typeface="微软雅黑 Light" panose="020B0502040204020203" pitchFamily="34" charset="-122"/>
                  <a:cs typeface="Lato Light"/>
                </a:endParaRPr>
              </a:p>
            </p:txBody>
          </p:sp>
          <p:sp>
            <p:nvSpPr>
              <p:cNvPr id="43" name="Freeform 129"/>
              <p:cNvSpPr/>
              <p:nvPr/>
            </p:nvSpPr>
            <p:spPr bwMode="auto">
              <a:xfrm rot="18674193" flipH="1">
                <a:off x="6204440" y="3030254"/>
                <a:ext cx="28398" cy="374642"/>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44" name="Freeform 130"/>
              <p:cNvSpPr/>
              <p:nvPr/>
            </p:nvSpPr>
            <p:spPr bwMode="auto">
              <a:xfrm rot="2896893" flipH="1">
                <a:off x="6474939" y="2927261"/>
                <a:ext cx="39759" cy="336371"/>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45" name="矩形 44"/>
              <p:cNvSpPr/>
              <p:nvPr/>
            </p:nvSpPr>
            <p:spPr>
              <a:xfrm>
                <a:off x="5926574" y="2258020"/>
                <a:ext cx="895084" cy="863480"/>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2495">
                  <a:lnSpc>
                    <a:spcPct val="120000"/>
                  </a:lnSpc>
                  <a:spcBef>
                    <a:spcPct val="20000"/>
                  </a:spcBef>
                </a:pPr>
                <a:r>
                  <a:rPr lang="zh-CN" altLang="en-US" sz="20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单击此处编辑您要的内容</a:t>
                </a:r>
                <a:endParaRPr lang="en-US" altLang="zh-CN" sz="20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35" name="组合 34"/>
            <p:cNvGrpSpPr/>
            <p:nvPr/>
          </p:nvGrpSpPr>
          <p:grpSpPr>
            <a:xfrm>
              <a:off x="8540572" y="2345309"/>
              <a:ext cx="1676861" cy="2224416"/>
              <a:chOff x="7042597" y="1674434"/>
              <a:chExt cx="1676861" cy="2224416"/>
            </a:xfrm>
          </p:grpSpPr>
          <p:sp>
            <p:nvSpPr>
              <p:cNvPr id="36" name="Freeform 127"/>
              <p:cNvSpPr/>
              <p:nvPr/>
            </p:nvSpPr>
            <p:spPr bwMode="auto">
              <a:xfrm flipH="1">
                <a:off x="7042597" y="1674434"/>
                <a:ext cx="1676861" cy="1677294"/>
              </a:xfrm>
              <a:custGeom>
                <a:avLst/>
                <a:gdLst>
                  <a:gd name="T0" fmla="*/ 0 w 2528"/>
                  <a:gd name="T1" fmla="*/ 1263 h 2527"/>
                  <a:gd name="T2" fmla="*/ 0 w 2528"/>
                  <a:gd name="T3" fmla="*/ 1263 h 2527"/>
                  <a:gd name="T4" fmla="*/ 1264 w 2528"/>
                  <a:gd name="T5" fmla="*/ 2527 h 2527"/>
                  <a:gd name="T6" fmla="*/ 2528 w 2528"/>
                  <a:gd name="T7" fmla="*/ 1263 h 2527"/>
                  <a:gd name="T8" fmla="*/ 1264 w 2528"/>
                  <a:gd name="T9" fmla="*/ 0 h 2527"/>
                  <a:gd name="T10" fmla="*/ 0 w 2528"/>
                  <a:gd name="T11" fmla="*/ 1263 h 2527"/>
                </a:gdLst>
                <a:ahLst/>
                <a:cxnLst>
                  <a:cxn ang="0">
                    <a:pos x="T0" y="T1"/>
                  </a:cxn>
                  <a:cxn ang="0">
                    <a:pos x="T2" y="T3"/>
                  </a:cxn>
                  <a:cxn ang="0">
                    <a:pos x="T4" y="T5"/>
                  </a:cxn>
                  <a:cxn ang="0">
                    <a:pos x="T6" y="T7"/>
                  </a:cxn>
                  <a:cxn ang="0">
                    <a:pos x="T8" y="T9"/>
                  </a:cxn>
                  <a:cxn ang="0">
                    <a:pos x="T10" y="T11"/>
                  </a:cxn>
                </a:cxnLst>
                <a:rect l="0" t="0" r="r" b="b"/>
                <a:pathLst>
                  <a:path w="2528" h="2527">
                    <a:moveTo>
                      <a:pt x="0" y="1263"/>
                    </a:moveTo>
                    <a:lnTo>
                      <a:pt x="0" y="1263"/>
                    </a:lnTo>
                    <a:cubicBezTo>
                      <a:pt x="0" y="1961"/>
                      <a:pt x="566" y="2527"/>
                      <a:pt x="1264" y="2527"/>
                    </a:cubicBezTo>
                    <a:cubicBezTo>
                      <a:pt x="1962" y="2527"/>
                      <a:pt x="2528" y="1961"/>
                      <a:pt x="2528" y="1263"/>
                    </a:cubicBezTo>
                    <a:cubicBezTo>
                      <a:pt x="2528" y="565"/>
                      <a:pt x="1962" y="0"/>
                      <a:pt x="1264" y="0"/>
                    </a:cubicBezTo>
                    <a:cubicBezTo>
                      <a:pt x="566" y="0"/>
                      <a:pt x="0" y="565"/>
                      <a:pt x="0" y="1263"/>
                    </a:cubicBezTo>
                    <a:close/>
                  </a:path>
                </a:pathLst>
              </a:custGeom>
              <a:solidFill>
                <a:srgbClr val="87BA0C"/>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37" name="Freeform 128"/>
              <p:cNvSpPr/>
              <p:nvPr/>
            </p:nvSpPr>
            <p:spPr bwMode="auto">
              <a:xfrm flipH="1">
                <a:off x="7840567" y="2888002"/>
                <a:ext cx="106049" cy="1010848"/>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000" kern="0">
                  <a:solidFill>
                    <a:srgbClr val="737572"/>
                  </a:solidFill>
                  <a:latin typeface="Lato Light"/>
                  <a:ea typeface="微软雅黑 Light" panose="020B0502040204020203" pitchFamily="34" charset="-122"/>
                  <a:cs typeface="Lato Light"/>
                </a:endParaRPr>
              </a:p>
            </p:txBody>
          </p:sp>
          <p:sp>
            <p:nvSpPr>
              <p:cNvPr id="38" name="Freeform 129"/>
              <p:cNvSpPr/>
              <p:nvPr/>
            </p:nvSpPr>
            <p:spPr bwMode="auto">
              <a:xfrm rot="18674193" flipH="1">
                <a:off x="7729410" y="3030254"/>
                <a:ext cx="28398" cy="374642"/>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39" name="Freeform 130"/>
              <p:cNvSpPr/>
              <p:nvPr/>
            </p:nvSpPr>
            <p:spPr bwMode="auto">
              <a:xfrm rot="2896893" flipH="1">
                <a:off x="7999910" y="2927261"/>
                <a:ext cx="39759" cy="336371"/>
              </a:xfrm>
              <a:prstGeom prst="triangle">
                <a:avLst/>
              </a:prstGeom>
              <a:solidFill>
                <a:srgbClr val="445469"/>
              </a:solidFill>
              <a:ln w="0">
                <a:noFill/>
                <a:prstDash val="solid"/>
                <a:round/>
              </a:ln>
            </p:spPr>
            <p:txBody>
              <a:bodyPr vert="horz" wrap="square" lIns="137132" tIns="68567" rIns="137132" bIns="68567" numCol="1" anchor="t" anchorCtr="0" compatLnSpc="1"/>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371600">
                  <a:defRPr/>
                </a:pPr>
                <a:endParaRPr lang="en-US" sz="3300" kern="0">
                  <a:solidFill>
                    <a:srgbClr val="737572"/>
                  </a:solidFill>
                  <a:latin typeface="Lato Light"/>
                  <a:ea typeface="微软雅黑 Light" panose="020B0502040204020203" pitchFamily="34" charset="-122"/>
                  <a:cs typeface="Lato Light"/>
                </a:endParaRPr>
              </a:p>
            </p:txBody>
          </p:sp>
          <p:sp>
            <p:nvSpPr>
              <p:cNvPr id="40" name="矩形 39"/>
              <p:cNvSpPr/>
              <p:nvPr/>
            </p:nvSpPr>
            <p:spPr>
              <a:xfrm>
                <a:off x="7446049" y="2057314"/>
                <a:ext cx="895084" cy="838645"/>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2495">
                  <a:lnSpc>
                    <a:spcPct val="120000"/>
                  </a:lnSpc>
                  <a:spcBef>
                    <a:spcPct val="20000"/>
                  </a:spcBef>
                </a:pPr>
                <a:r>
                  <a:rPr lang="zh-CN" altLang="en-US" sz="20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rPr>
                  <a:t>单击此处编辑您要的内容</a:t>
                </a:r>
                <a:endParaRPr lang="en-US" altLang="zh-CN" sz="2000" b="1" dirty="0">
                  <a:solidFill>
                    <a:schemeClr val="bg1"/>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1000"/>
                                        <p:tgtEl>
                                          <p:spTgt spid="71"/>
                                        </p:tgtEl>
                                      </p:cBhvr>
                                    </p:animEffect>
                                    <p:anim calcmode="lin" valueType="num">
                                      <p:cBhvr>
                                        <p:cTn id="20" dur="1000" fill="hold"/>
                                        <p:tgtEl>
                                          <p:spTgt spid="71"/>
                                        </p:tgtEl>
                                        <p:attrNameLst>
                                          <p:attrName>ppt_x</p:attrName>
                                        </p:attrNameLst>
                                      </p:cBhvr>
                                      <p:tavLst>
                                        <p:tav tm="0">
                                          <p:val>
                                            <p:strVal val="#ppt_x"/>
                                          </p:val>
                                        </p:tav>
                                        <p:tav tm="100000">
                                          <p:val>
                                            <p:strVal val="#ppt_x"/>
                                          </p:val>
                                        </p:tav>
                                      </p:tavLst>
                                    </p:anim>
                                    <p:anim calcmode="lin" valueType="num">
                                      <p:cBhvr>
                                        <p:cTn id="2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a:extLst>
              <a:ext uri="{28A0092B-C50C-407E-A947-70E740481C1C}">
                <a14:useLocalDpi xmlns:a14="http://schemas.microsoft.com/office/drawing/2010/main" val="0"/>
              </a:ext>
            </a:extLst>
          </a:blip>
          <a:srcRect l="-1" r="46287"/>
          <a:stretch>
            <a:fillRect/>
          </a:stretch>
        </p:blipFill>
        <p:spPr>
          <a:xfrm>
            <a:off x="-1274" y="-20962"/>
            <a:ext cx="12192000" cy="6858000"/>
          </a:xfrm>
          <a:prstGeom prst="rect">
            <a:avLst/>
          </a:prstGeom>
        </p:spPr>
      </p:pic>
      <p:sp>
        <p:nvSpPr>
          <p:cNvPr id="5" name="矩形 4"/>
          <p:cNvSpPr/>
          <p:nvPr/>
        </p:nvSpPr>
        <p:spPr>
          <a:xfrm>
            <a:off x="169414" y="134486"/>
            <a:ext cx="11850624" cy="6547104"/>
          </a:xfrm>
          <a:prstGeom prst="rect">
            <a:avLst/>
          </a:prstGeom>
          <a:solidFill>
            <a:schemeClr val="bg1">
              <a:lumMod val="95000"/>
              <a:alpha val="3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6859" y="496268"/>
            <a:ext cx="4834978" cy="369332"/>
          </a:xfrm>
          <a:prstGeom prst="rect">
            <a:avLst/>
          </a:prstGeom>
        </p:spPr>
        <p:txBody>
          <a:bodyPr wrap="none">
            <a:spAutoFit/>
          </a:bodyPr>
          <a:lstStyle/>
          <a:p>
            <a:pPr>
              <a:buFont typeface="Arial" panose="020B0604020202020204" pitchFamily="34" charset="0"/>
              <a:buNone/>
            </a:pP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植树节活动的筹备阶段（</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13</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月</a:t>
            </a: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15</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日）</a:t>
            </a:r>
          </a:p>
        </p:txBody>
      </p:sp>
      <p:pic>
        <p:nvPicPr>
          <p:cNvPr id="70" name="图片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824" y="406020"/>
            <a:ext cx="1914270" cy="1135584"/>
          </a:xfrm>
          <a:prstGeom prst="rect">
            <a:avLst/>
          </a:prstGeom>
          <a:effectLst>
            <a:outerShdw blurRad="50800" dist="38100" dir="10800000" algn="r" rotWithShape="0">
              <a:prstClr val="black">
                <a:alpha val="40000"/>
              </a:prstClr>
            </a:outerShdw>
          </a:effectLst>
        </p:spPr>
      </p:pic>
      <p:grpSp>
        <p:nvGrpSpPr>
          <p:cNvPr id="4" name="组合 3"/>
          <p:cNvGrpSpPr/>
          <p:nvPr/>
        </p:nvGrpSpPr>
        <p:grpSpPr>
          <a:xfrm>
            <a:off x="984280" y="1541604"/>
            <a:ext cx="9494679" cy="3861070"/>
            <a:chOff x="2522667" y="1975882"/>
            <a:chExt cx="7146666" cy="2906236"/>
          </a:xfrm>
        </p:grpSpPr>
        <p:sp>
          <p:nvSpPr>
            <p:cNvPr id="52" name="矩形 51"/>
            <p:cNvSpPr>
              <a:spLocks noChangeAspect="1"/>
            </p:cNvSpPr>
            <p:nvPr/>
          </p:nvSpPr>
          <p:spPr>
            <a:xfrm>
              <a:off x="2595433" y="1996043"/>
              <a:ext cx="3001962" cy="1349375"/>
            </a:xfrm>
            <a:prstGeom prst="rect">
              <a:avLst/>
            </a:prstGeom>
            <a:noFill/>
            <a:ln w="57150">
              <a:solidFill>
                <a:srgbClr val="1375CF"/>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矩形 52"/>
            <p:cNvSpPr>
              <a:spLocks noChangeAspect="1"/>
            </p:cNvSpPr>
            <p:nvPr/>
          </p:nvSpPr>
          <p:spPr>
            <a:xfrm>
              <a:off x="6646733" y="1996043"/>
              <a:ext cx="3001962" cy="1349375"/>
            </a:xfrm>
            <a:prstGeom prst="rect">
              <a:avLst/>
            </a:prstGeom>
            <a:noFill/>
            <a:ln w="57150">
              <a:solidFill>
                <a:srgbClr val="98C05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矩形 53"/>
            <p:cNvSpPr>
              <a:spLocks noChangeAspect="1"/>
            </p:cNvSpPr>
            <p:nvPr/>
          </p:nvSpPr>
          <p:spPr>
            <a:xfrm>
              <a:off x="2616070" y="3531156"/>
              <a:ext cx="3001963" cy="1350962"/>
            </a:xfrm>
            <a:prstGeom prst="rect">
              <a:avLst/>
            </a:prstGeom>
            <a:noFill/>
            <a:ln w="57150">
              <a:solidFill>
                <a:srgbClr val="98C05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5" name="矩形 54"/>
            <p:cNvSpPr>
              <a:spLocks noChangeAspect="1"/>
            </p:cNvSpPr>
            <p:nvPr/>
          </p:nvSpPr>
          <p:spPr>
            <a:xfrm>
              <a:off x="6667370" y="3531156"/>
              <a:ext cx="3001963" cy="1350962"/>
            </a:xfrm>
            <a:prstGeom prst="rect">
              <a:avLst/>
            </a:prstGeom>
            <a:noFill/>
            <a:ln w="57150">
              <a:solidFill>
                <a:srgbClr val="1375CF"/>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6" name="组合 55"/>
            <p:cNvGrpSpPr/>
            <p:nvPr/>
          </p:nvGrpSpPr>
          <p:grpSpPr>
            <a:xfrm rot="19800000">
              <a:off x="2522667" y="1975882"/>
              <a:ext cx="788967" cy="475206"/>
              <a:chOff x="700162" y="2038315"/>
              <a:chExt cx="1051774" cy="633413"/>
            </a:xfrm>
            <a:solidFill>
              <a:schemeClr val="bg1"/>
            </a:solidFill>
          </p:grpSpPr>
          <p:sp>
            <p:nvSpPr>
              <p:cNvPr id="93" name="任意多边形 92"/>
              <p:cNvSpPr/>
              <p:nvPr/>
            </p:nvSpPr>
            <p:spPr bwMode="auto">
              <a:xfrm rot="10800000">
                <a:off x="700162" y="2038315"/>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1375CF"/>
              </a:solidFill>
              <a:ln>
                <a:noFill/>
              </a:ln>
            </p:spPr>
            <p:txBody>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Freeform 13"/>
              <p:cNvSpPr>
                <a:spLocks noEditPoints="1"/>
              </p:cNvSpPr>
              <p:nvPr/>
            </p:nvSpPr>
            <p:spPr bwMode="auto">
              <a:xfrm rot="2700000">
                <a:off x="1042613" y="2211777"/>
                <a:ext cx="336506" cy="33742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p:spPr>
            <p:txBody>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Freeform 14"/>
              <p:cNvSpPr>
                <a:spLocks noEditPoints="1"/>
              </p:cNvSpPr>
              <p:nvPr/>
            </p:nvSpPr>
            <p:spPr bwMode="auto">
              <a:xfrm rot="2700000">
                <a:off x="835784" y="2173607"/>
                <a:ext cx="218821" cy="215143"/>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p:spPr>
            <p:txBody>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7" name="组合 56"/>
            <p:cNvGrpSpPr/>
            <p:nvPr/>
          </p:nvGrpSpPr>
          <p:grpSpPr>
            <a:xfrm rot="19800000">
              <a:off x="2543304" y="3520807"/>
              <a:ext cx="788967" cy="475206"/>
              <a:chOff x="637114" y="4919120"/>
              <a:chExt cx="1051774" cy="633413"/>
            </a:xfrm>
            <a:solidFill>
              <a:schemeClr val="bg1"/>
            </a:solidFill>
          </p:grpSpPr>
          <p:sp>
            <p:nvSpPr>
              <p:cNvPr id="76" name="任意多边形 75"/>
              <p:cNvSpPr/>
              <p:nvPr/>
            </p:nvSpPr>
            <p:spPr bwMode="auto">
              <a:xfrm rot="10800000">
                <a:off x="637114" y="4919120"/>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87BA0C"/>
              </a:solidFill>
              <a:ln>
                <a:noFill/>
              </a:ln>
            </p:spPr>
            <p:txBody>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Freeform 35"/>
              <p:cNvSpPr/>
              <p:nvPr/>
            </p:nvSpPr>
            <p:spPr bwMode="auto">
              <a:xfrm rot="10800000">
                <a:off x="966729" y="5033246"/>
                <a:ext cx="241821" cy="405157"/>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grpFill/>
              <a:ln>
                <a:noFill/>
              </a:ln>
            </p:spPr>
            <p:txBody>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8" name="组合 57"/>
            <p:cNvGrpSpPr/>
            <p:nvPr/>
          </p:nvGrpSpPr>
          <p:grpSpPr>
            <a:xfrm rot="19800000">
              <a:off x="6554026" y="1989165"/>
              <a:ext cx="788967" cy="475206"/>
              <a:chOff x="6170024" y="2028728"/>
              <a:chExt cx="1051774" cy="633413"/>
            </a:xfrm>
            <a:solidFill>
              <a:schemeClr val="bg1"/>
            </a:solidFill>
          </p:grpSpPr>
          <p:sp>
            <p:nvSpPr>
              <p:cNvPr id="72" name="任意多边形 71"/>
              <p:cNvSpPr/>
              <p:nvPr/>
            </p:nvSpPr>
            <p:spPr bwMode="auto">
              <a:xfrm rot="10800000">
                <a:off x="6170024" y="2028728"/>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87BA0C"/>
              </a:solidFill>
              <a:ln>
                <a:noFill/>
              </a:ln>
            </p:spPr>
            <p:txBody>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3" name="组合 72"/>
              <p:cNvGrpSpPr/>
              <p:nvPr/>
            </p:nvGrpSpPr>
            <p:grpSpPr>
              <a:xfrm>
                <a:off x="6362733" y="2116751"/>
                <a:ext cx="596901" cy="446088"/>
                <a:chOff x="329808" y="5882811"/>
                <a:chExt cx="596901" cy="446088"/>
              </a:xfrm>
              <a:grpFill/>
            </p:grpSpPr>
            <p:sp>
              <p:nvSpPr>
                <p:cNvPr id="74" name="Freeform 23"/>
                <p:cNvSpPr/>
                <p:nvPr/>
              </p:nvSpPr>
              <p:spPr bwMode="auto">
                <a:xfrm>
                  <a:off x="329808" y="5882811"/>
                  <a:ext cx="385763" cy="292100"/>
                </a:xfrm>
                <a:custGeom>
                  <a:avLst/>
                  <a:gdLst>
                    <a:gd name="T0" fmla="*/ 15 w 100"/>
                    <a:gd name="T1" fmla="*/ 75 h 75"/>
                    <a:gd name="T2" fmla="*/ 51 w 100"/>
                    <a:gd name="T3" fmla="*/ 17 h 75"/>
                    <a:gd name="T4" fmla="*/ 51 w 100"/>
                    <a:gd name="T5" fmla="*/ 0 h 75"/>
                    <a:gd name="T6" fmla="*/ 100 w 100"/>
                    <a:gd name="T7" fmla="*/ 28 h 75"/>
                    <a:gd name="T8" fmla="*/ 51 w 100"/>
                    <a:gd name="T9" fmla="*/ 61 h 75"/>
                    <a:gd name="T10" fmla="*/ 51 w 100"/>
                    <a:gd name="T11" fmla="*/ 45 h 75"/>
                    <a:gd name="T12" fmla="*/ 51 w 100"/>
                    <a:gd name="T13" fmla="*/ 40 h 75"/>
                    <a:gd name="T14" fmla="*/ 15 w 100"/>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15" y="75"/>
                      </a:moveTo>
                      <a:cubicBezTo>
                        <a:pt x="15" y="75"/>
                        <a:pt x="0" y="31"/>
                        <a:pt x="51" y="17"/>
                      </a:cubicBezTo>
                      <a:cubicBezTo>
                        <a:pt x="51" y="0"/>
                        <a:pt x="51" y="0"/>
                        <a:pt x="51" y="0"/>
                      </a:cubicBezTo>
                      <a:cubicBezTo>
                        <a:pt x="100" y="28"/>
                        <a:pt x="100" y="28"/>
                        <a:pt x="100" y="28"/>
                      </a:cubicBezTo>
                      <a:cubicBezTo>
                        <a:pt x="51" y="61"/>
                        <a:pt x="51" y="61"/>
                        <a:pt x="51" y="61"/>
                      </a:cubicBezTo>
                      <a:cubicBezTo>
                        <a:pt x="51" y="45"/>
                        <a:pt x="51" y="45"/>
                        <a:pt x="51" y="45"/>
                      </a:cubicBezTo>
                      <a:cubicBezTo>
                        <a:pt x="51" y="40"/>
                        <a:pt x="51" y="40"/>
                        <a:pt x="51" y="40"/>
                      </a:cubicBezTo>
                      <a:cubicBezTo>
                        <a:pt x="51" y="40"/>
                        <a:pt x="24" y="42"/>
                        <a:pt x="1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Freeform 27"/>
                <p:cNvSpPr/>
                <p:nvPr/>
              </p:nvSpPr>
              <p:spPr bwMode="auto">
                <a:xfrm>
                  <a:off x="540946" y="6035211"/>
                  <a:ext cx="385763" cy="293688"/>
                </a:xfrm>
                <a:custGeom>
                  <a:avLst/>
                  <a:gdLst>
                    <a:gd name="T0" fmla="*/ 84 w 100"/>
                    <a:gd name="T1" fmla="*/ 0 h 75"/>
                    <a:gd name="T2" fmla="*/ 49 w 100"/>
                    <a:gd name="T3" fmla="*/ 59 h 75"/>
                    <a:gd name="T4" fmla="*/ 49 w 100"/>
                    <a:gd name="T5" fmla="*/ 75 h 75"/>
                    <a:gd name="T6" fmla="*/ 0 w 100"/>
                    <a:gd name="T7" fmla="*/ 48 h 75"/>
                    <a:gd name="T8" fmla="*/ 49 w 100"/>
                    <a:gd name="T9" fmla="*/ 14 h 75"/>
                    <a:gd name="T10" fmla="*/ 49 w 100"/>
                    <a:gd name="T11" fmla="*/ 30 h 75"/>
                    <a:gd name="T12" fmla="*/ 49 w 100"/>
                    <a:gd name="T13" fmla="*/ 35 h 75"/>
                    <a:gd name="T14" fmla="*/ 84 w 100"/>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84" y="0"/>
                      </a:moveTo>
                      <a:cubicBezTo>
                        <a:pt x="84" y="0"/>
                        <a:pt x="100" y="44"/>
                        <a:pt x="49" y="59"/>
                      </a:cubicBezTo>
                      <a:cubicBezTo>
                        <a:pt x="49" y="75"/>
                        <a:pt x="49" y="75"/>
                        <a:pt x="49" y="75"/>
                      </a:cubicBezTo>
                      <a:cubicBezTo>
                        <a:pt x="0" y="48"/>
                        <a:pt x="0" y="48"/>
                        <a:pt x="0" y="48"/>
                      </a:cubicBezTo>
                      <a:cubicBezTo>
                        <a:pt x="49" y="14"/>
                        <a:pt x="49" y="14"/>
                        <a:pt x="49" y="14"/>
                      </a:cubicBezTo>
                      <a:cubicBezTo>
                        <a:pt x="49" y="30"/>
                        <a:pt x="49" y="30"/>
                        <a:pt x="49" y="30"/>
                      </a:cubicBezTo>
                      <a:cubicBezTo>
                        <a:pt x="49" y="35"/>
                        <a:pt x="49" y="35"/>
                        <a:pt x="49" y="35"/>
                      </a:cubicBezTo>
                      <a:cubicBezTo>
                        <a:pt x="49" y="35"/>
                        <a:pt x="76" y="33"/>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59" name="组合 58"/>
            <p:cNvGrpSpPr/>
            <p:nvPr/>
          </p:nvGrpSpPr>
          <p:grpSpPr>
            <a:xfrm rot="19800000">
              <a:off x="6579864" y="3520806"/>
              <a:ext cx="788967" cy="475206"/>
              <a:chOff x="6170024" y="4919119"/>
              <a:chExt cx="1051774" cy="633413"/>
            </a:xfrm>
            <a:solidFill>
              <a:schemeClr val="bg1"/>
            </a:solidFill>
          </p:grpSpPr>
          <p:sp>
            <p:nvSpPr>
              <p:cNvPr id="68" name="任意多边形 67"/>
              <p:cNvSpPr/>
              <p:nvPr/>
            </p:nvSpPr>
            <p:spPr bwMode="auto">
              <a:xfrm rot="10800000">
                <a:off x="6170024" y="4919119"/>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1375CF"/>
              </a:solidFill>
              <a:ln>
                <a:noFill/>
              </a:ln>
            </p:spPr>
            <p:txBody>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Freeform 39"/>
              <p:cNvSpPr/>
              <p:nvPr/>
            </p:nvSpPr>
            <p:spPr bwMode="auto">
              <a:xfrm>
                <a:off x="6401849" y="5050088"/>
                <a:ext cx="355600" cy="371475"/>
              </a:xfrm>
              <a:custGeom>
                <a:avLst/>
                <a:gdLst>
                  <a:gd name="T0" fmla="*/ 64 w 92"/>
                  <a:gd name="T1" fmla="*/ 24 h 96"/>
                  <a:gd name="T2" fmla="*/ 66 w 92"/>
                  <a:gd name="T3" fmla="*/ 31 h 96"/>
                  <a:gd name="T4" fmla="*/ 68 w 92"/>
                  <a:gd name="T5" fmla="*/ 31 h 96"/>
                  <a:gd name="T6" fmla="*/ 83 w 92"/>
                  <a:gd name="T7" fmla="*/ 35 h 96"/>
                  <a:gd name="T8" fmla="*/ 85 w 92"/>
                  <a:gd name="T9" fmla="*/ 35 h 96"/>
                  <a:gd name="T10" fmla="*/ 92 w 92"/>
                  <a:gd name="T11" fmla="*/ 29 h 96"/>
                  <a:gd name="T12" fmla="*/ 92 w 92"/>
                  <a:gd name="T13" fmla="*/ 27 h 96"/>
                  <a:gd name="T14" fmla="*/ 91 w 92"/>
                  <a:gd name="T15" fmla="*/ 11 h 96"/>
                  <a:gd name="T16" fmla="*/ 91 w 92"/>
                  <a:gd name="T17" fmla="*/ 10 h 96"/>
                  <a:gd name="T18" fmla="*/ 84 w 92"/>
                  <a:gd name="T19" fmla="*/ 7 h 96"/>
                  <a:gd name="T20" fmla="*/ 80 w 92"/>
                  <a:gd name="T21" fmla="*/ 11 h 96"/>
                  <a:gd name="T22" fmla="*/ 79 w 92"/>
                  <a:gd name="T23" fmla="*/ 11 h 96"/>
                  <a:gd name="T24" fmla="*/ 48 w 92"/>
                  <a:gd name="T25" fmla="*/ 0 h 96"/>
                  <a:gd name="T26" fmla="*/ 0 w 92"/>
                  <a:gd name="T27" fmla="*/ 48 h 96"/>
                  <a:gd name="T28" fmla="*/ 48 w 92"/>
                  <a:gd name="T29" fmla="*/ 96 h 96"/>
                  <a:gd name="T30" fmla="*/ 88 w 92"/>
                  <a:gd name="T31" fmla="*/ 75 h 96"/>
                  <a:gd name="T32" fmla="*/ 87 w 92"/>
                  <a:gd name="T33" fmla="*/ 66 h 96"/>
                  <a:gd name="T34" fmla="*/ 78 w 92"/>
                  <a:gd name="T35" fmla="*/ 68 h 96"/>
                  <a:gd name="T36" fmla="*/ 48 w 92"/>
                  <a:gd name="T37" fmla="*/ 83 h 96"/>
                  <a:gd name="T38" fmla="*/ 13 w 92"/>
                  <a:gd name="T39" fmla="*/ 48 h 96"/>
                  <a:gd name="T40" fmla="*/ 48 w 92"/>
                  <a:gd name="T41" fmla="*/ 13 h 96"/>
                  <a:gd name="T42" fmla="*/ 69 w 92"/>
                  <a:gd name="T43" fmla="*/ 20 h 96"/>
                  <a:gd name="T44" fmla="*/ 68 w 92"/>
                  <a:gd name="T45" fmla="*/ 21 h 96"/>
                  <a:gd name="T46" fmla="*/ 64 w 92"/>
                  <a:gd name="T4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64" y="24"/>
                    </a:moveTo>
                    <a:cubicBezTo>
                      <a:pt x="61" y="27"/>
                      <a:pt x="62" y="30"/>
                      <a:pt x="66" y="31"/>
                    </a:cubicBezTo>
                    <a:cubicBezTo>
                      <a:pt x="68" y="31"/>
                      <a:pt x="68" y="31"/>
                      <a:pt x="68" y="31"/>
                    </a:cubicBezTo>
                    <a:cubicBezTo>
                      <a:pt x="72" y="32"/>
                      <a:pt x="79" y="34"/>
                      <a:pt x="83" y="35"/>
                    </a:cubicBezTo>
                    <a:cubicBezTo>
                      <a:pt x="85" y="35"/>
                      <a:pt x="85" y="35"/>
                      <a:pt x="85" y="35"/>
                    </a:cubicBezTo>
                    <a:cubicBezTo>
                      <a:pt x="89" y="36"/>
                      <a:pt x="92" y="33"/>
                      <a:pt x="92" y="29"/>
                    </a:cubicBezTo>
                    <a:cubicBezTo>
                      <a:pt x="92" y="27"/>
                      <a:pt x="92" y="27"/>
                      <a:pt x="92" y="27"/>
                    </a:cubicBezTo>
                    <a:cubicBezTo>
                      <a:pt x="92" y="23"/>
                      <a:pt x="91" y="16"/>
                      <a:pt x="91" y="11"/>
                    </a:cubicBezTo>
                    <a:cubicBezTo>
                      <a:pt x="91" y="10"/>
                      <a:pt x="91" y="10"/>
                      <a:pt x="91" y="10"/>
                    </a:cubicBezTo>
                    <a:cubicBezTo>
                      <a:pt x="90" y="5"/>
                      <a:pt x="87" y="4"/>
                      <a:pt x="84" y="7"/>
                    </a:cubicBezTo>
                    <a:cubicBezTo>
                      <a:pt x="80" y="11"/>
                      <a:pt x="80" y="11"/>
                      <a:pt x="80" y="11"/>
                    </a:cubicBezTo>
                    <a:cubicBezTo>
                      <a:pt x="79" y="11"/>
                      <a:pt x="79" y="11"/>
                      <a:pt x="79" y="11"/>
                    </a:cubicBezTo>
                    <a:cubicBezTo>
                      <a:pt x="71" y="4"/>
                      <a:pt x="60" y="0"/>
                      <a:pt x="48" y="0"/>
                    </a:cubicBezTo>
                    <a:cubicBezTo>
                      <a:pt x="21" y="0"/>
                      <a:pt x="0" y="22"/>
                      <a:pt x="0" y="48"/>
                    </a:cubicBezTo>
                    <a:cubicBezTo>
                      <a:pt x="0" y="75"/>
                      <a:pt x="21" y="96"/>
                      <a:pt x="48" y="96"/>
                    </a:cubicBezTo>
                    <a:cubicBezTo>
                      <a:pt x="65" y="96"/>
                      <a:pt x="80" y="88"/>
                      <a:pt x="88" y="75"/>
                    </a:cubicBezTo>
                    <a:cubicBezTo>
                      <a:pt x="90" y="72"/>
                      <a:pt x="89" y="68"/>
                      <a:pt x="87" y="66"/>
                    </a:cubicBezTo>
                    <a:cubicBezTo>
                      <a:pt x="84" y="64"/>
                      <a:pt x="80" y="65"/>
                      <a:pt x="78" y="68"/>
                    </a:cubicBezTo>
                    <a:cubicBezTo>
                      <a:pt x="71" y="77"/>
                      <a:pt x="60" y="83"/>
                      <a:pt x="48" y="83"/>
                    </a:cubicBezTo>
                    <a:cubicBezTo>
                      <a:pt x="29" y="83"/>
                      <a:pt x="13" y="68"/>
                      <a:pt x="13" y="48"/>
                    </a:cubicBezTo>
                    <a:cubicBezTo>
                      <a:pt x="13" y="29"/>
                      <a:pt x="29" y="13"/>
                      <a:pt x="48" y="13"/>
                    </a:cubicBezTo>
                    <a:cubicBezTo>
                      <a:pt x="56" y="13"/>
                      <a:pt x="63" y="16"/>
                      <a:pt x="69" y="20"/>
                    </a:cubicBezTo>
                    <a:cubicBezTo>
                      <a:pt x="68" y="21"/>
                      <a:pt x="68" y="21"/>
                      <a:pt x="68" y="21"/>
                    </a:cubicBezTo>
                    <a:lnTo>
                      <a:pt x="64" y="24"/>
                    </a:lnTo>
                    <a:close/>
                  </a:path>
                </a:pathLst>
              </a:custGeom>
              <a:grpFill/>
              <a:ln>
                <a:noFill/>
              </a:ln>
            </p:spPr>
            <p:txBody>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60" name="矩形 59"/>
            <p:cNvSpPr>
              <a:spLocks noChangeArrowheads="1"/>
            </p:cNvSpPr>
            <p:nvPr/>
          </p:nvSpPr>
          <p:spPr bwMode="auto">
            <a:xfrm>
              <a:off x="3629406" y="2148443"/>
              <a:ext cx="1146740" cy="2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800" b="1" dirty="0">
                  <a:solidFill>
                    <a:srgbClr val="7CA03A"/>
                  </a:solidFill>
                  <a:latin typeface="微软雅黑" panose="020B0503020204020204" pitchFamily="34" charset="-122"/>
                  <a:ea typeface="微软雅黑" panose="020B0503020204020204" pitchFamily="34" charset="-122"/>
                  <a:sym typeface="微软雅黑" panose="020B0503020204020204" pitchFamily="34" charset="-122"/>
                </a:rPr>
                <a:t>播种绿色活动</a:t>
              </a:r>
              <a:endParaRPr lang="en-US" altLang="zh-CN" sz="1800" b="1" dirty="0">
                <a:solidFill>
                  <a:srgbClr val="7CA0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矩形 60"/>
            <p:cNvSpPr>
              <a:spLocks noChangeArrowheads="1"/>
            </p:cNvSpPr>
            <p:nvPr/>
          </p:nvSpPr>
          <p:spPr bwMode="auto">
            <a:xfrm>
              <a:off x="2979608" y="2491343"/>
              <a:ext cx="2274887" cy="68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lnSpc>
                  <a:spcPct val="130000"/>
                </a:lnSpc>
                <a:spcBef>
                  <a:spcPct val="0"/>
                </a:spcBef>
                <a:spcAft>
                  <a:spcPts val="0"/>
                </a:spcAft>
                <a:buFont typeface="Arial" panose="020B0604020202020204" pitchFamily="34" charset="0"/>
                <a:buNone/>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每班学生自带花盆</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个，自备花种或者是小花苗、喷壶、小铲子，报纸，每班派六名学生代表现场种完。</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矩形 61"/>
            <p:cNvSpPr>
              <a:spLocks noChangeArrowheads="1"/>
            </p:cNvSpPr>
            <p:nvPr/>
          </p:nvSpPr>
          <p:spPr bwMode="auto">
            <a:xfrm>
              <a:off x="7607409" y="2148443"/>
              <a:ext cx="1667984" cy="2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800" b="1" dirty="0">
                  <a:solidFill>
                    <a:srgbClr val="7CA03A"/>
                  </a:solidFill>
                  <a:latin typeface="微软雅黑" panose="020B0503020204020204" pitchFamily="34" charset="-122"/>
                  <a:ea typeface="微软雅黑" panose="020B0503020204020204" pitchFamily="34" charset="-122"/>
                  <a:sym typeface="微软雅黑" panose="020B0503020204020204" pitchFamily="34" charset="-122"/>
                </a:rPr>
                <a:t>建立“绿色小氧吧”</a:t>
              </a:r>
              <a:endParaRPr lang="en-US" altLang="zh-CN" sz="1800" b="1" dirty="0">
                <a:solidFill>
                  <a:srgbClr val="7CA0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矩形 62"/>
            <p:cNvSpPr>
              <a:spLocks noChangeArrowheads="1"/>
            </p:cNvSpPr>
            <p:nvPr/>
          </p:nvSpPr>
          <p:spPr bwMode="auto">
            <a:xfrm>
              <a:off x="7029320" y="2491343"/>
              <a:ext cx="2274888" cy="68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lnSpc>
                  <a:spcPct val="130000"/>
                </a:lnSpc>
                <a:spcBef>
                  <a:spcPct val="0"/>
                </a:spcBef>
                <a:spcAft>
                  <a:spcPts val="0"/>
                </a:spcAft>
                <a:buFont typeface="Arial" panose="020B0604020202020204" pitchFamily="34" charset="0"/>
                <a:buNone/>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各班补充完善绿色小氧吧，成立护绿小组并填写好“观察日志”，每周一次。</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矩形 63"/>
            <p:cNvSpPr>
              <a:spLocks noChangeArrowheads="1"/>
            </p:cNvSpPr>
            <p:nvPr/>
          </p:nvSpPr>
          <p:spPr bwMode="auto">
            <a:xfrm>
              <a:off x="3596507" y="3702606"/>
              <a:ext cx="1320488" cy="2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800" b="1">
                  <a:solidFill>
                    <a:srgbClr val="7CA03A"/>
                  </a:solidFill>
                  <a:latin typeface="微软雅黑" panose="020B0503020204020204" pitchFamily="34" charset="-122"/>
                  <a:ea typeface="微软雅黑" panose="020B0503020204020204" pitchFamily="34" charset="-122"/>
                  <a:sym typeface="微软雅黑" panose="020B0503020204020204" pitchFamily="34" charset="-122"/>
                </a:rPr>
                <a:t>我和小树同成长</a:t>
              </a:r>
              <a:endParaRPr lang="en-US" altLang="zh-CN" sz="1800" b="1">
                <a:solidFill>
                  <a:srgbClr val="7CA0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矩形 64"/>
            <p:cNvSpPr>
              <a:spLocks noChangeArrowheads="1"/>
            </p:cNvSpPr>
            <p:nvPr/>
          </p:nvSpPr>
          <p:spPr bwMode="auto">
            <a:xfrm>
              <a:off x="3000245" y="4045506"/>
              <a:ext cx="2414588" cy="68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lnSpc>
                  <a:spcPct val="130000"/>
                </a:lnSpc>
                <a:spcBef>
                  <a:spcPct val="0"/>
                </a:spcBef>
                <a:spcAft>
                  <a:spcPts val="0"/>
                </a:spcAft>
                <a:buFont typeface="Arial" panose="020B0604020202020204" pitchFamily="34" charset="0"/>
                <a:buNone/>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给校园内的树浇水、松土、修枝</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给树挂牌，与小树合影，小树比比高</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和“树姐姐”（扮演）做游戏。</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矩形 65"/>
            <p:cNvSpPr>
              <a:spLocks noChangeArrowheads="1"/>
            </p:cNvSpPr>
            <p:nvPr/>
          </p:nvSpPr>
          <p:spPr bwMode="auto">
            <a:xfrm>
              <a:off x="7771194" y="3702606"/>
              <a:ext cx="1146740" cy="2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800" b="1" dirty="0">
                  <a:solidFill>
                    <a:srgbClr val="7CA03A"/>
                  </a:solidFill>
                  <a:latin typeface="微软雅黑" panose="020B0503020204020204" pitchFamily="34" charset="-122"/>
                  <a:ea typeface="微软雅黑" panose="020B0503020204020204" pitchFamily="34" charset="-122"/>
                  <a:sym typeface="微软雅黑" panose="020B0503020204020204" pitchFamily="34" charset="-122"/>
                </a:rPr>
                <a:t>家园活动主题</a:t>
              </a:r>
              <a:endParaRPr lang="en-US" altLang="zh-CN" sz="1800" b="1" dirty="0">
                <a:solidFill>
                  <a:srgbClr val="7CA0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矩形 66"/>
            <p:cNvSpPr>
              <a:spLocks noChangeArrowheads="1"/>
            </p:cNvSpPr>
            <p:nvPr/>
          </p:nvSpPr>
          <p:spPr bwMode="auto">
            <a:xfrm>
              <a:off x="7049958" y="4045506"/>
              <a:ext cx="2619375" cy="684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lnSpc>
                  <a:spcPct val="130000"/>
                </a:lnSpc>
                <a:spcBef>
                  <a:spcPct val="0"/>
                </a:spcBef>
                <a:spcAft>
                  <a:spcPts val="0"/>
                </a:spcAft>
                <a:buFont typeface="Arial" panose="020B0604020202020204" pitchFamily="34" charset="0"/>
                <a:buNone/>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在幼儿园种植园地，和家长一起种植小树 </a:t>
              </a:r>
              <a:r>
                <a:rPr lang="en-US" altLang="zh-CN"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挂牌合影（写上种植人及名称如“爱心树”“心愿树”“成长树”等）。</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71" name="图片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1" y="5133692"/>
            <a:ext cx="1292729" cy="1438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Effect transition="in" filter="fade">
                                      <p:cBhvr>
                                        <p:cTn id="14" dur="500"/>
                                        <p:tgtEl>
                                          <p:spTgt spid="7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1000"/>
                                        <p:tgtEl>
                                          <p:spTgt spid="71"/>
                                        </p:tgtEl>
                                      </p:cBhvr>
                                    </p:animEffect>
                                    <p:anim calcmode="lin" valueType="num">
                                      <p:cBhvr>
                                        <p:cTn id="20" dur="1000" fill="hold"/>
                                        <p:tgtEl>
                                          <p:spTgt spid="71"/>
                                        </p:tgtEl>
                                        <p:attrNameLst>
                                          <p:attrName>ppt_x</p:attrName>
                                        </p:attrNameLst>
                                      </p:cBhvr>
                                      <p:tavLst>
                                        <p:tav tm="0">
                                          <p:val>
                                            <p:strVal val="#ppt_x"/>
                                          </p:val>
                                        </p:tav>
                                        <p:tav tm="100000">
                                          <p:val>
                                            <p:strVal val="#ppt_x"/>
                                          </p:val>
                                        </p:tav>
                                      </p:tavLst>
                                    </p:anim>
                                    <p:anim calcmode="lin" valueType="num">
                                      <p:cBhvr>
                                        <p:cTn id="2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rotWithShape="1">
          <a:blip r:embed="rId3">
            <a:extLst>
              <a:ext uri="{28A0092B-C50C-407E-A947-70E740481C1C}">
                <a14:useLocalDpi xmlns:a14="http://schemas.microsoft.com/office/drawing/2010/main" val="0"/>
              </a:ext>
            </a:extLst>
          </a:blip>
          <a:srcRect r="28950"/>
          <a:stretch>
            <a:fillRect/>
          </a:stretch>
        </p:blipFill>
        <p:spPr>
          <a:xfrm>
            <a:off x="0" y="-20962"/>
            <a:ext cx="12192000" cy="6858000"/>
          </a:xfrm>
          <a:prstGeom prst="rect">
            <a:avLst/>
          </a:prstGeom>
        </p:spPr>
      </p:pic>
      <p:sp>
        <p:nvSpPr>
          <p:cNvPr id="10" name="圆角矩形 9"/>
          <p:cNvSpPr/>
          <p:nvPr/>
        </p:nvSpPr>
        <p:spPr>
          <a:xfrm>
            <a:off x="2088445" y="1205089"/>
            <a:ext cx="8482019" cy="4391039"/>
          </a:xfrm>
          <a:prstGeom prst="roundRect">
            <a:avLst/>
          </a:prstGeom>
          <a:solidFill>
            <a:schemeClr val="bg1">
              <a:lumMod val="95000"/>
              <a:alpha val="71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AutoShape 3"/>
          <p:cNvSpPr>
            <a:spLocks noChangeAspect="1" noChangeArrowheads="1" noTextEdit="1"/>
          </p:cNvSpPr>
          <p:nvPr/>
        </p:nvSpPr>
        <p:spPr bwMode="auto">
          <a:xfrm>
            <a:off x="3379577" y="2384522"/>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AutoShape 3"/>
          <p:cNvSpPr>
            <a:spLocks noChangeAspect="1" noChangeArrowheads="1" noTextEdit="1"/>
          </p:cNvSpPr>
          <p:nvPr/>
        </p:nvSpPr>
        <p:spPr bwMode="auto">
          <a:xfrm>
            <a:off x="3379577" y="3297984"/>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AutoShape 3"/>
          <p:cNvSpPr>
            <a:spLocks noChangeAspect="1" noChangeArrowheads="1" noTextEdit="1"/>
          </p:cNvSpPr>
          <p:nvPr/>
        </p:nvSpPr>
        <p:spPr bwMode="auto">
          <a:xfrm>
            <a:off x="3393764" y="4211446"/>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AutoShape 3"/>
          <p:cNvSpPr>
            <a:spLocks noChangeAspect="1" noChangeArrowheads="1" noTextEdit="1"/>
          </p:cNvSpPr>
          <p:nvPr/>
        </p:nvSpPr>
        <p:spPr bwMode="auto">
          <a:xfrm>
            <a:off x="3393764" y="5124907"/>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文本框 37"/>
          <p:cNvSpPr txBox="1"/>
          <p:nvPr/>
        </p:nvSpPr>
        <p:spPr>
          <a:xfrm>
            <a:off x="3541454" y="3297984"/>
            <a:ext cx="5109091" cy="830997"/>
          </a:xfrm>
          <a:prstGeom prst="rect">
            <a:avLst/>
          </a:prstGeom>
          <a:noFill/>
        </p:spPr>
        <p:txBody>
          <a:bodyPr wrap="none" rtlCol="0">
            <a:spAutoFit/>
          </a:bodyPr>
          <a:lstStyle/>
          <a:p>
            <a:pPr defTabSz="913130"/>
            <a:r>
              <a:rPr lang="zh-CN" altLang="en-US" sz="4800" b="1"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活动的要求和保障</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24595"/>
            <a:ext cx="3721984" cy="2171550"/>
          </a:xfrm>
          <a:prstGeom prst="rect">
            <a:avLst/>
          </a:prstGeom>
        </p:spPr>
      </p:pic>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7961" y="2656003"/>
            <a:ext cx="3165006" cy="4240142"/>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3001" y="63016"/>
            <a:ext cx="5353595" cy="3175861"/>
          </a:xfrm>
          <a:prstGeom prst="rect">
            <a:avLst/>
          </a:prstGeom>
          <a:effectLst>
            <a:outerShdw blurRad="50800" dist="38100" dir="10800000" algn="r" rotWithShape="0">
              <a:prstClr val="black">
                <a:alpha val="40000"/>
              </a:prstClr>
            </a:outerShdw>
          </a:effectLst>
        </p:spPr>
      </p:pic>
      <p:sp>
        <p:nvSpPr>
          <p:cNvPr id="12" name="矩形 11"/>
          <p:cNvSpPr>
            <a:spLocks noChangeArrowheads="1"/>
          </p:cNvSpPr>
          <p:nvPr/>
        </p:nvSpPr>
        <p:spPr bwMode="auto">
          <a:xfrm>
            <a:off x="4500654" y="4211446"/>
            <a:ext cx="3657600" cy="106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5" tIns="45656" rIns="91325" bIns="45656">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marL="285750" indent="-285750" defTabSz="913130">
              <a:lnSpc>
                <a:spcPct val="150000"/>
              </a:lnSpc>
              <a:buClr>
                <a:srgbClr val="595959"/>
              </a:buClr>
              <a:buSzPts val="1800"/>
              <a:buFont typeface="Wingdings" panose="05000000000000000000" pitchFamily="2" charset="2"/>
              <a:buChar char="l"/>
            </a:pPr>
            <a:r>
              <a:rPr lang="en-US" altLang="zh-CN" sz="18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3.12</a:t>
            </a:r>
            <a:r>
              <a:rPr lang="zh-CN" altLang="en-US" sz="18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植树节活动的要求</a:t>
            </a:r>
            <a:endParaRPr lang="en-US" altLang="zh-CN" sz="18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a:p>
            <a:pPr marL="285750" indent="-285750" defTabSz="913130">
              <a:buFont typeface="Wingdings" panose="05000000000000000000" pitchFamily="2" charset="2"/>
              <a:buChar char="l"/>
            </a:pPr>
            <a:r>
              <a:rPr lang="en-US" altLang="zh-CN" sz="18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3.12</a:t>
            </a:r>
            <a:r>
              <a:rPr lang="zh-CN" altLang="en-US" sz="18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植树节活动的保障</a:t>
            </a:r>
          </a:p>
          <a:p>
            <a:pPr marL="285750" indent="-285750" defTabSz="913130">
              <a:buClr>
                <a:srgbClr val="595959"/>
              </a:buClr>
              <a:buSzPts val="1800"/>
              <a:buFont typeface="Wingdings" panose="05000000000000000000" pitchFamily="2" charset="2"/>
              <a:buChar char="l"/>
            </a:pPr>
            <a:endParaRPr lang="zh-CN" altLang="en-US" sz="18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a:extLst>
              <a:ext uri="{28A0092B-C50C-407E-A947-70E740481C1C}">
                <a14:useLocalDpi xmlns:a14="http://schemas.microsoft.com/office/drawing/2010/main" val="0"/>
              </a:ext>
            </a:extLst>
          </a:blip>
          <a:srcRect l="-1" r="46287"/>
          <a:stretch>
            <a:fillRect/>
          </a:stretch>
        </p:blipFill>
        <p:spPr>
          <a:xfrm>
            <a:off x="-1274" y="-20962"/>
            <a:ext cx="12192000" cy="6858000"/>
          </a:xfrm>
          <a:prstGeom prst="rect">
            <a:avLst/>
          </a:prstGeom>
        </p:spPr>
      </p:pic>
      <p:sp>
        <p:nvSpPr>
          <p:cNvPr id="5" name="矩形 4"/>
          <p:cNvSpPr/>
          <p:nvPr/>
        </p:nvSpPr>
        <p:spPr>
          <a:xfrm>
            <a:off x="169414" y="134486"/>
            <a:ext cx="11850624" cy="6547104"/>
          </a:xfrm>
          <a:prstGeom prst="rect">
            <a:avLst/>
          </a:prstGeom>
          <a:solidFill>
            <a:schemeClr val="bg1">
              <a:lumMod val="95000"/>
              <a:alpha val="3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6859" y="496268"/>
            <a:ext cx="2755883" cy="369332"/>
          </a:xfrm>
          <a:prstGeom prst="rect">
            <a:avLst/>
          </a:prstGeom>
        </p:spPr>
        <p:txBody>
          <a:bodyPr wrap="none">
            <a:spAutoFit/>
          </a:bodyPr>
          <a:lstStyle/>
          <a:p>
            <a:pPr defTabSz="685800" fontAlgn="auto">
              <a:spcBef>
                <a:spcPct val="0"/>
              </a:spcBef>
              <a:spcAft>
                <a:spcPts val="0"/>
              </a:spcAft>
              <a:buFont typeface="Arial" panose="020B0604020202020204" pitchFamily="34" charset="0"/>
              <a:buNone/>
              <a:defRPr/>
            </a:pP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3.12</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植树节活动总体要求</a:t>
            </a:r>
          </a:p>
        </p:txBody>
      </p:sp>
      <p:pic>
        <p:nvPicPr>
          <p:cNvPr id="70" name="图片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824" y="406020"/>
            <a:ext cx="1914270" cy="1135584"/>
          </a:xfrm>
          <a:prstGeom prst="rect">
            <a:avLst/>
          </a:prstGeom>
          <a:effectLst>
            <a:outerShdw blurRad="50800" dist="38100" dir="10800000" algn="r" rotWithShape="0">
              <a:prstClr val="black">
                <a:alpha val="40000"/>
              </a:prstClr>
            </a:outerShdw>
          </a:effectLst>
        </p:spPr>
      </p:pic>
      <p:grpSp>
        <p:nvGrpSpPr>
          <p:cNvPr id="3" name="组合 2"/>
          <p:cNvGrpSpPr/>
          <p:nvPr/>
        </p:nvGrpSpPr>
        <p:grpSpPr>
          <a:xfrm>
            <a:off x="938935" y="1465896"/>
            <a:ext cx="9686120" cy="3884281"/>
            <a:chOff x="2537505" y="1973348"/>
            <a:chExt cx="7116990" cy="2854021"/>
          </a:xfrm>
        </p:grpSpPr>
        <p:grpSp>
          <p:nvGrpSpPr>
            <p:cNvPr id="35" name="Group 16"/>
            <p:cNvGrpSpPr/>
            <p:nvPr/>
          </p:nvGrpSpPr>
          <p:grpSpPr>
            <a:xfrm>
              <a:off x="6462391" y="4141569"/>
              <a:ext cx="685800" cy="685800"/>
              <a:chOff x="6308732" y="4824626"/>
              <a:chExt cx="914400" cy="914400"/>
            </a:xfrm>
          </p:grpSpPr>
          <p:sp>
            <p:nvSpPr>
              <p:cNvPr id="113" name="Oval 9"/>
              <p:cNvSpPr/>
              <p:nvPr/>
            </p:nvSpPr>
            <p:spPr>
              <a:xfrm>
                <a:off x="6308732" y="4824626"/>
                <a:ext cx="914400" cy="914400"/>
              </a:xfrm>
              <a:prstGeom prst="ellipse">
                <a:avLst/>
              </a:prstGeom>
              <a:solidFill>
                <a:srgbClr val="87BA0C"/>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grpSp>
            <p:nvGrpSpPr>
              <p:cNvPr id="114" name="Group 29"/>
              <p:cNvGrpSpPr/>
              <p:nvPr/>
            </p:nvGrpSpPr>
            <p:grpSpPr>
              <a:xfrm>
                <a:off x="6554866" y="5070399"/>
                <a:ext cx="422131" cy="422853"/>
                <a:chOff x="8216107" y="3505994"/>
                <a:chExt cx="464344" cy="465138"/>
              </a:xfrm>
              <a:solidFill>
                <a:srgbClr val="FCFCFC"/>
              </a:solidFill>
            </p:grpSpPr>
            <p:sp>
              <p:nvSpPr>
                <p:cNvPr id="115" name="AutoShape 33"/>
                <p:cNvSpPr/>
                <p:nvPr/>
              </p:nvSpPr>
              <p:spPr bwMode="auto">
                <a:xfrm>
                  <a:off x="8216107" y="3680619"/>
                  <a:ext cx="464344" cy="290513"/>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116" name="AutoShape 34"/>
                <p:cNvSpPr/>
                <p:nvPr/>
              </p:nvSpPr>
              <p:spPr bwMode="auto">
                <a:xfrm>
                  <a:off x="8331994" y="3564732"/>
                  <a:ext cx="33338"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117" name="AutoShape 35"/>
                <p:cNvSpPr/>
                <p:nvPr/>
              </p:nvSpPr>
              <p:spPr bwMode="auto">
                <a:xfrm>
                  <a:off x="8506619" y="3564732"/>
                  <a:ext cx="32544" cy="108744"/>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118" name="AutoShape 36"/>
                <p:cNvSpPr/>
                <p:nvPr/>
              </p:nvSpPr>
              <p:spPr bwMode="auto">
                <a:xfrm>
                  <a:off x="8433594" y="3505994"/>
                  <a:ext cx="33338" cy="109538"/>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grpSp>
        </p:grpSp>
        <p:grpSp>
          <p:nvGrpSpPr>
            <p:cNvPr id="36" name="Group 14"/>
            <p:cNvGrpSpPr/>
            <p:nvPr/>
          </p:nvGrpSpPr>
          <p:grpSpPr>
            <a:xfrm>
              <a:off x="6462391" y="2030630"/>
              <a:ext cx="685800" cy="685800"/>
              <a:chOff x="6308732" y="2010040"/>
              <a:chExt cx="914400" cy="914400"/>
            </a:xfrm>
          </p:grpSpPr>
          <p:sp>
            <p:nvSpPr>
              <p:cNvPr id="111" name="Oval 7"/>
              <p:cNvSpPr/>
              <p:nvPr/>
            </p:nvSpPr>
            <p:spPr>
              <a:xfrm>
                <a:off x="6308732" y="2010040"/>
                <a:ext cx="914400" cy="914400"/>
              </a:xfrm>
              <a:prstGeom prst="ellipse">
                <a:avLst/>
              </a:prstGeom>
              <a:solidFill>
                <a:srgbClr val="87BA0C"/>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sp>
            <p:nvSpPr>
              <p:cNvPr id="112" name="AutoShape 46"/>
              <p:cNvSpPr/>
              <p:nvPr/>
            </p:nvSpPr>
            <p:spPr bwMode="auto">
              <a:xfrm>
                <a:off x="6568933" y="2256174"/>
                <a:ext cx="422131" cy="422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FCFCF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grpSp>
        <p:grpSp>
          <p:nvGrpSpPr>
            <p:cNvPr id="37" name="Group 15"/>
            <p:cNvGrpSpPr/>
            <p:nvPr/>
          </p:nvGrpSpPr>
          <p:grpSpPr>
            <a:xfrm>
              <a:off x="6462391" y="3086100"/>
              <a:ext cx="685800" cy="685800"/>
              <a:chOff x="6308732" y="3417333"/>
              <a:chExt cx="914400" cy="914400"/>
            </a:xfrm>
          </p:grpSpPr>
          <p:sp>
            <p:nvSpPr>
              <p:cNvPr id="100" name="Oval 8"/>
              <p:cNvSpPr/>
              <p:nvPr/>
            </p:nvSpPr>
            <p:spPr>
              <a:xfrm>
                <a:off x="6308732" y="3417333"/>
                <a:ext cx="914400" cy="914400"/>
              </a:xfrm>
              <a:prstGeom prst="ellipse">
                <a:avLst/>
              </a:prstGeom>
              <a:solidFill>
                <a:srgbClr val="1375CF"/>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grpSp>
            <p:nvGrpSpPr>
              <p:cNvPr id="101" name="Group 35"/>
              <p:cNvGrpSpPr/>
              <p:nvPr/>
            </p:nvGrpSpPr>
            <p:grpSpPr>
              <a:xfrm>
                <a:off x="6634890" y="3674039"/>
                <a:ext cx="290078" cy="422130"/>
                <a:chOff x="11090275" y="408781"/>
                <a:chExt cx="319088" cy="464344"/>
              </a:xfrm>
              <a:solidFill>
                <a:srgbClr val="FCFCFC"/>
              </a:solidFill>
            </p:grpSpPr>
            <p:sp>
              <p:nvSpPr>
                <p:cNvPr id="102" name="AutoShape 60"/>
                <p:cNvSpPr/>
                <p:nvPr/>
              </p:nvSpPr>
              <p:spPr bwMode="auto">
                <a:xfrm>
                  <a:off x="11221244" y="538956"/>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103" name="AutoShape 61"/>
                <p:cNvSpPr/>
                <p:nvPr/>
              </p:nvSpPr>
              <p:spPr bwMode="auto">
                <a:xfrm>
                  <a:off x="11221244" y="713581"/>
                  <a:ext cx="28575"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104" name="AutoShape 62"/>
                <p:cNvSpPr/>
                <p:nvPr/>
              </p:nvSpPr>
              <p:spPr bwMode="auto">
                <a:xfrm>
                  <a:off x="11133932" y="626269"/>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105" name="AutoShape 63"/>
                <p:cNvSpPr/>
                <p:nvPr/>
              </p:nvSpPr>
              <p:spPr bwMode="auto">
                <a:xfrm>
                  <a:off x="11307763" y="626269"/>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106" name="AutoShape 64"/>
                <p:cNvSpPr/>
                <p:nvPr/>
              </p:nvSpPr>
              <p:spPr bwMode="auto">
                <a:xfrm>
                  <a:off x="11162507" y="684213"/>
                  <a:ext cx="29369" cy="293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107" name="AutoShape 65"/>
                <p:cNvSpPr/>
                <p:nvPr/>
              </p:nvSpPr>
              <p:spPr bwMode="auto">
                <a:xfrm>
                  <a:off x="11162507" y="568325"/>
                  <a:ext cx="29369" cy="293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108" name="AutoShape 66"/>
                <p:cNvSpPr/>
                <p:nvPr/>
              </p:nvSpPr>
              <p:spPr bwMode="auto">
                <a:xfrm>
                  <a:off x="11279188" y="684213"/>
                  <a:ext cx="28575" cy="293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109" name="AutoShape 67"/>
                <p:cNvSpPr/>
                <p:nvPr/>
              </p:nvSpPr>
              <p:spPr bwMode="auto">
                <a:xfrm>
                  <a:off x="11090275" y="408781"/>
                  <a:ext cx="31908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sp>
              <p:nvSpPr>
                <p:cNvPr id="110" name="AutoShape 68"/>
                <p:cNvSpPr/>
                <p:nvPr/>
              </p:nvSpPr>
              <p:spPr bwMode="auto">
                <a:xfrm>
                  <a:off x="11221244" y="568325"/>
                  <a:ext cx="87313" cy="88106"/>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grpSp>
        </p:grpSp>
        <p:grpSp>
          <p:nvGrpSpPr>
            <p:cNvPr id="38" name="Group 13"/>
            <p:cNvGrpSpPr/>
            <p:nvPr/>
          </p:nvGrpSpPr>
          <p:grpSpPr>
            <a:xfrm>
              <a:off x="2537505" y="4141569"/>
              <a:ext cx="685800" cy="685800"/>
              <a:chOff x="1075551" y="4824626"/>
              <a:chExt cx="914400" cy="914400"/>
            </a:xfrm>
          </p:grpSpPr>
          <p:sp>
            <p:nvSpPr>
              <p:cNvPr id="96" name="Oval 6"/>
              <p:cNvSpPr/>
              <p:nvPr/>
            </p:nvSpPr>
            <p:spPr>
              <a:xfrm>
                <a:off x="1075551" y="4824626"/>
                <a:ext cx="914400" cy="914400"/>
              </a:xfrm>
              <a:prstGeom prst="ellipse">
                <a:avLst/>
              </a:prstGeom>
              <a:solidFill>
                <a:srgbClr val="1375CF"/>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grpSp>
            <p:nvGrpSpPr>
              <p:cNvPr id="97" name="Group 45"/>
              <p:cNvGrpSpPr/>
              <p:nvPr/>
            </p:nvGrpSpPr>
            <p:grpSpPr>
              <a:xfrm>
                <a:off x="1387709" y="5070399"/>
                <a:ext cx="290080" cy="422853"/>
                <a:chOff x="3582988" y="3510757"/>
                <a:chExt cx="319088" cy="465138"/>
              </a:xfrm>
              <a:solidFill>
                <a:srgbClr val="FCFCFC"/>
              </a:solidFill>
            </p:grpSpPr>
            <p:sp>
              <p:nvSpPr>
                <p:cNvPr id="9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kern="0">
                    <a:latin typeface="Lato Light"/>
                    <a:ea typeface="微软雅黑 Light" panose="020B0502040204020203" pitchFamily="34" charset="-122"/>
                    <a:sym typeface="Gill Sans" charset="0"/>
                  </a:endParaRPr>
                </a:p>
              </p:txBody>
            </p:sp>
            <p:sp>
              <p:nvSpPr>
                <p:cNvPr id="9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kern="0">
                    <a:latin typeface="Lato Light"/>
                    <a:ea typeface="微软雅黑 Light" panose="020B0502040204020203" pitchFamily="34" charset="-122"/>
                    <a:sym typeface="Gill Sans" charset="0"/>
                  </a:endParaRPr>
                </a:p>
              </p:txBody>
            </p:sp>
          </p:grpSp>
        </p:grpSp>
        <p:grpSp>
          <p:nvGrpSpPr>
            <p:cNvPr id="39" name="Group 10"/>
            <p:cNvGrpSpPr/>
            <p:nvPr/>
          </p:nvGrpSpPr>
          <p:grpSpPr>
            <a:xfrm>
              <a:off x="2537505" y="2030630"/>
              <a:ext cx="685800" cy="685800"/>
              <a:chOff x="1075551" y="2010040"/>
              <a:chExt cx="914400" cy="914400"/>
            </a:xfrm>
          </p:grpSpPr>
          <p:sp>
            <p:nvSpPr>
              <p:cNvPr id="90" name="Oval 4"/>
              <p:cNvSpPr/>
              <p:nvPr/>
            </p:nvSpPr>
            <p:spPr>
              <a:xfrm>
                <a:off x="1075551" y="2010040"/>
                <a:ext cx="914400" cy="914400"/>
              </a:xfrm>
              <a:prstGeom prst="ellipse">
                <a:avLst/>
              </a:prstGeom>
              <a:solidFill>
                <a:srgbClr val="1375CF"/>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sp>
            <p:nvSpPr>
              <p:cNvPr id="91" name="AutoShape 117"/>
              <p:cNvSpPr/>
              <p:nvPr/>
            </p:nvSpPr>
            <p:spPr bwMode="auto">
              <a:xfrm>
                <a:off x="1321685" y="2347459"/>
                <a:ext cx="422131" cy="316778"/>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FCFCFC"/>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sz="1125" kern="0">
                  <a:effectLst>
                    <a:outerShdw blurRad="38100" dist="38100" dir="2700000" algn="tl">
                      <a:srgbClr val="000000"/>
                    </a:outerShdw>
                  </a:effectLst>
                  <a:latin typeface="Gill Sans" charset="0"/>
                  <a:ea typeface="微软雅黑 Light" panose="020B0502040204020203" pitchFamily="34" charset="-122"/>
                  <a:sym typeface="Gill Sans" charset="0"/>
                </a:endParaRPr>
              </a:p>
            </p:txBody>
          </p:sp>
        </p:grpSp>
        <p:grpSp>
          <p:nvGrpSpPr>
            <p:cNvPr id="40" name="Group 12"/>
            <p:cNvGrpSpPr/>
            <p:nvPr/>
          </p:nvGrpSpPr>
          <p:grpSpPr>
            <a:xfrm>
              <a:off x="2537505" y="3086100"/>
              <a:ext cx="685800" cy="685800"/>
              <a:chOff x="1075551" y="3417333"/>
              <a:chExt cx="914400" cy="914400"/>
            </a:xfrm>
          </p:grpSpPr>
          <p:sp>
            <p:nvSpPr>
              <p:cNvPr id="85" name="Oval 5"/>
              <p:cNvSpPr/>
              <p:nvPr/>
            </p:nvSpPr>
            <p:spPr>
              <a:xfrm>
                <a:off x="1075551" y="3417333"/>
                <a:ext cx="914400" cy="914400"/>
              </a:xfrm>
              <a:prstGeom prst="ellipse">
                <a:avLst/>
              </a:prstGeom>
              <a:solidFill>
                <a:srgbClr val="87BA0C"/>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grpSp>
            <p:nvGrpSpPr>
              <p:cNvPr id="86" name="Group 49"/>
              <p:cNvGrpSpPr/>
              <p:nvPr/>
            </p:nvGrpSpPr>
            <p:grpSpPr>
              <a:xfrm>
                <a:off x="1321684" y="3674039"/>
                <a:ext cx="422131" cy="422131"/>
                <a:chOff x="4439444" y="2582069"/>
                <a:chExt cx="464344" cy="464344"/>
              </a:xfrm>
              <a:solidFill>
                <a:srgbClr val="FCFCFC"/>
              </a:solidFill>
            </p:grpSpPr>
            <p:sp>
              <p:nvSpPr>
                <p:cNvPr id="87"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kern="0">
                    <a:latin typeface="Lato Light"/>
                    <a:ea typeface="微软雅黑 Light" panose="020B0502040204020203" pitchFamily="34" charset="-122"/>
                    <a:sym typeface="Gill Sans" charset="0"/>
                  </a:endParaRPr>
                </a:p>
              </p:txBody>
            </p:sp>
            <p:sp>
              <p:nvSpPr>
                <p:cNvPr id="88"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kern="0">
                    <a:latin typeface="Lato Light"/>
                    <a:ea typeface="微软雅黑 Light" panose="020B0502040204020203" pitchFamily="34" charset="-122"/>
                    <a:sym typeface="Gill Sans" charset="0"/>
                  </a:endParaRPr>
                </a:p>
              </p:txBody>
            </p:sp>
            <p:sp>
              <p:nvSpPr>
                <p:cNvPr id="89"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171450" fontAlgn="base" hangingPunct="0">
                    <a:spcBef>
                      <a:spcPct val="0"/>
                    </a:spcBef>
                    <a:spcAft>
                      <a:spcPct val="0"/>
                    </a:spcAft>
                    <a:defRPr/>
                  </a:pPr>
                  <a:endParaRPr lang="en-US" kern="0">
                    <a:latin typeface="Lato Light"/>
                    <a:ea typeface="微软雅黑 Light" panose="020B0502040204020203" pitchFamily="34" charset="-122"/>
                    <a:sym typeface="Gill Sans" charset="0"/>
                  </a:endParaRPr>
                </a:p>
              </p:txBody>
            </p:sp>
          </p:grpSp>
        </p:grpSp>
        <p:grpSp>
          <p:nvGrpSpPr>
            <p:cNvPr id="41" name="组合 40"/>
            <p:cNvGrpSpPr/>
            <p:nvPr/>
          </p:nvGrpSpPr>
          <p:grpSpPr>
            <a:xfrm>
              <a:off x="3128000" y="1973349"/>
              <a:ext cx="2456730" cy="685596"/>
              <a:chOff x="1879676" y="1910597"/>
              <a:chExt cx="3275639" cy="914127"/>
            </a:xfrm>
          </p:grpSpPr>
          <p:sp>
            <p:nvSpPr>
              <p:cNvPr id="83" name="矩形 82"/>
              <p:cNvSpPr/>
              <p:nvPr/>
            </p:nvSpPr>
            <p:spPr>
              <a:xfrm>
                <a:off x="2343150" y="2318166"/>
                <a:ext cx="2812165" cy="506558"/>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单击此处编辑您要的内容，建议您在展示时采用微软雅黑字体</a:t>
                </a:r>
                <a:endParaRPr lang="en-US" altLang="zh-CN" sz="1400" dirty="0">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84" name="矩形 83"/>
              <p:cNvSpPr/>
              <p:nvPr/>
            </p:nvSpPr>
            <p:spPr>
              <a:xfrm>
                <a:off x="1879676" y="1910597"/>
                <a:ext cx="2286674" cy="325645"/>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2495">
                  <a:lnSpc>
                    <a:spcPct val="120000"/>
                  </a:lnSpc>
                  <a:spcBef>
                    <a:spcPct val="20000"/>
                  </a:spcBef>
                </a:pPr>
                <a:r>
                  <a:rPr lang="zh-CN" altLang="en-US" sz="1800" b="1" dirty="0">
                    <a:latin typeface="微软雅黑 Light" panose="020B0502040204020203" pitchFamily="34" charset="-122"/>
                    <a:ea typeface="微软雅黑 Light" panose="020B0502040204020203" pitchFamily="34" charset="-122"/>
                    <a:sym typeface="Arial" panose="020B0604020202020204" pitchFamily="34" charset="0"/>
                  </a:rPr>
                  <a:t>单击此处添加标题</a:t>
                </a:r>
                <a:endParaRPr lang="en-US" altLang="zh-CN" sz="1800" b="1" dirty="0">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42" name="组合 41"/>
            <p:cNvGrpSpPr/>
            <p:nvPr/>
          </p:nvGrpSpPr>
          <p:grpSpPr>
            <a:xfrm>
              <a:off x="3128000" y="3036477"/>
              <a:ext cx="2456730" cy="685596"/>
              <a:chOff x="1879676" y="1910597"/>
              <a:chExt cx="3275639" cy="914127"/>
            </a:xfrm>
          </p:grpSpPr>
          <p:sp>
            <p:nvSpPr>
              <p:cNvPr id="81" name="矩形 80"/>
              <p:cNvSpPr/>
              <p:nvPr/>
            </p:nvSpPr>
            <p:spPr>
              <a:xfrm>
                <a:off x="2343150" y="2318166"/>
                <a:ext cx="2812165" cy="506558"/>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单击此处编辑您要的内容，建议您在展示时采用微软雅黑字体</a:t>
                </a:r>
                <a:endParaRPr lang="en-US" altLang="zh-CN" sz="1400" dirty="0">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82" name="矩形 81"/>
              <p:cNvSpPr/>
              <p:nvPr/>
            </p:nvSpPr>
            <p:spPr>
              <a:xfrm>
                <a:off x="1879676" y="1910597"/>
                <a:ext cx="2286674" cy="325645"/>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2495">
                  <a:lnSpc>
                    <a:spcPct val="120000"/>
                  </a:lnSpc>
                  <a:spcBef>
                    <a:spcPct val="20000"/>
                  </a:spcBef>
                </a:pPr>
                <a:r>
                  <a:rPr lang="zh-CN" altLang="en-US" sz="1800" b="1" dirty="0">
                    <a:latin typeface="微软雅黑 Light" panose="020B0502040204020203" pitchFamily="34" charset="-122"/>
                    <a:ea typeface="微软雅黑 Light" panose="020B0502040204020203" pitchFamily="34" charset="-122"/>
                    <a:sym typeface="Arial" panose="020B0604020202020204" pitchFamily="34" charset="0"/>
                  </a:rPr>
                  <a:t>单击此处添加标题</a:t>
                </a:r>
                <a:endParaRPr lang="en-US" altLang="zh-CN" sz="1800" b="1" dirty="0">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43" name="组合 42"/>
            <p:cNvGrpSpPr/>
            <p:nvPr/>
          </p:nvGrpSpPr>
          <p:grpSpPr>
            <a:xfrm>
              <a:off x="3128000" y="4132288"/>
              <a:ext cx="2456730" cy="685596"/>
              <a:chOff x="1879676" y="1910597"/>
              <a:chExt cx="3275639" cy="914127"/>
            </a:xfrm>
          </p:grpSpPr>
          <p:sp>
            <p:nvSpPr>
              <p:cNvPr id="79" name="矩形 78"/>
              <p:cNvSpPr/>
              <p:nvPr/>
            </p:nvSpPr>
            <p:spPr>
              <a:xfrm>
                <a:off x="2343150" y="2318166"/>
                <a:ext cx="2812165" cy="506558"/>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单击此处编辑您要的内容，建议您在展示时采用微软雅黑字体</a:t>
                </a:r>
                <a:endParaRPr lang="en-US" altLang="zh-CN" sz="1400" dirty="0">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80" name="矩形 79"/>
              <p:cNvSpPr/>
              <p:nvPr/>
            </p:nvSpPr>
            <p:spPr>
              <a:xfrm>
                <a:off x="1879676" y="1910597"/>
                <a:ext cx="2286674" cy="325645"/>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2495">
                  <a:lnSpc>
                    <a:spcPct val="120000"/>
                  </a:lnSpc>
                  <a:spcBef>
                    <a:spcPct val="20000"/>
                  </a:spcBef>
                </a:pPr>
                <a:r>
                  <a:rPr lang="zh-CN" altLang="en-US" sz="1800" b="1" dirty="0">
                    <a:latin typeface="微软雅黑 Light" panose="020B0502040204020203" pitchFamily="34" charset="-122"/>
                    <a:ea typeface="微软雅黑 Light" panose="020B0502040204020203" pitchFamily="34" charset="-122"/>
                    <a:sym typeface="Arial" panose="020B0604020202020204" pitchFamily="34" charset="0"/>
                  </a:rPr>
                  <a:t>单击此处添加标题</a:t>
                </a:r>
                <a:endParaRPr lang="en-US" altLang="zh-CN" sz="1800" b="1" dirty="0">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44" name="组合 43"/>
            <p:cNvGrpSpPr/>
            <p:nvPr/>
          </p:nvGrpSpPr>
          <p:grpSpPr>
            <a:xfrm>
              <a:off x="7197765" y="1973348"/>
              <a:ext cx="2094123" cy="875555"/>
              <a:chOff x="1879676" y="1910597"/>
              <a:chExt cx="2792163" cy="1167406"/>
            </a:xfrm>
          </p:grpSpPr>
          <p:sp>
            <p:nvSpPr>
              <p:cNvPr id="77" name="矩形 76"/>
              <p:cNvSpPr/>
              <p:nvPr/>
            </p:nvSpPr>
            <p:spPr>
              <a:xfrm>
                <a:off x="2343150" y="2318165"/>
                <a:ext cx="2328689" cy="759838"/>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单击此处编辑您要的内容，建议您在展示时采用微软雅黑字体</a:t>
                </a:r>
                <a:endParaRPr lang="en-US" altLang="zh-CN" sz="1400" dirty="0">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78" name="矩形 77"/>
              <p:cNvSpPr/>
              <p:nvPr/>
            </p:nvSpPr>
            <p:spPr>
              <a:xfrm>
                <a:off x="1879676" y="1910597"/>
                <a:ext cx="2286674" cy="325645"/>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2495">
                  <a:lnSpc>
                    <a:spcPct val="120000"/>
                  </a:lnSpc>
                  <a:spcBef>
                    <a:spcPct val="20000"/>
                  </a:spcBef>
                </a:pPr>
                <a:r>
                  <a:rPr lang="zh-CN" altLang="en-US" sz="1800" b="1" dirty="0">
                    <a:latin typeface="微软雅黑 Light" panose="020B0502040204020203" pitchFamily="34" charset="-122"/>
                    <a:ea typeface="微软雅黑 Light" panose="020B0502040204020203" pitchFamily="34" charset="-122"/>
                    <a:sym typeface="Arial" panose="020B0604020202020204" pitchFamily="34" charset="0"/>
                  </a:rPr>
                  <a:t>单击此处添加标题</a:t>
                </a:r>
                <a:endParaRPr lang="en-US" altLang="zh-CN" sz="1800" b="1" dirty="0">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45" name="组合 44"/>
            <p:cNvGrpSpPr/>
            <p:nvPr/>
          </p:nvGrpSpPr>
          <p:grpSpPr>
            <a:xfrm>
              <a:off x="7197765" y="3036477"/>
              <a:ext cx="2456730" cy="685596"/>
              <a:chOff x="1879676" y="1910597"/>
              <a:chExt cx="3275639" cy="914127"/>
            </a:xfrm>
          </p:grpSpPr>
          <p:sp>
            <p:nvSpPr>
              <p:cNvPr id="50" name="矩形 49"/>
              <p:cNvSpPr/>
              <p:nvPr/>
            </p:nvSpPr>
            <p:spPr>
              <a:xfrm>
                <a:off x="2343150" y="2318166"/>
                <a:ext cx="2812165" cy="506558"/>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单击此处编辑您要的内容，建议您在展示时采用微软雅黑字体</a:t>
                </a:r>
                <a:endParaRPr lang="en-US" altLang="zh-CN" sz="1400" dirty="0">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51" name="矩形 50"/>
              <p:cNvSpPr/>
              <p:nvPr/>
            </p:nvSpPr>
            <p:spPr>
              <a:xfrm>
                <a:off x="1879676" y="1910597"/>
                <a:ext cx="2286674" cy="325645"/>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2495">
                  <a:lnSpc>
                    <a:spcPct val="120000"/>
                  </a:lnSpc>
                  <a:spcBef>
                    <a:spcPct val="20000"/>
                  </a:spcBef>
                </a:pPr>
                <a:r>
                  <a:rPr lang="zh-CN" altLang="en-US" sz="1800" b="1" dirty="0">
                    <a:latin typeface="微软雅黑 Light" panose="020B0502040204020203" pitchFamily="34" charset="-122"/>
                    <a:ea typeface="微软雅黑 Light" panose="020B0502040204020203" pitchFamily="34" charset="-122"/>
                    <a:sym typeface="Arial" panose="020B0604020202020204" pitchFamily="34" charset="0"/>
                  </a:rPr>
                  <a:t>单击此处添加标题</a:t>
                </a:r>
                <a:endParaRPr lang="en-US" altLang="zh-CN" sz="1800" b="1" dirty="0">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46" name="组合 45"/>
            <p:cNvGrpSpPr/>
            <p:nvPr/>
          </p:nvGrpSpPr>
          <p:grpSpPr>
            <a:xfrm>
              <a:off x="7197765" y="4132288"/>
              <a:ext cx="2456730" cy="685596"/>
              <a:chOff x="1879676" y="1910597"/>
              <a:chExt cx="3275639" cy="914127"/>
            </a:xfrm>
          </p:grpSpPr>
          <p:sp>
            <p:nvSpPr>
              <p:cNvPr id="47" name="矩形 46"/>
              <p:cNvSpPr/>
              <p:nvPr/>
            </p:nvSpPr>
            <p:spPr>
              <a:xfrm>
                <a:off x="2343150" y="2318166"/>
                <a:ext cx="2812165" cy="506558"/>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单击此处编辑您要的内容，建议您在展示时采用微软雅黑字体</a:t>
                </a:r>
                <a:endParaRPr lang="en-US" altLang="zh-CN" sz="1400" dirty="0">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49" name="矩形 48"/>
              <p:cNvSpPr/>
              <p:nvPr/>
            </p:nvSpPr>
            <p:spPr>
              <a:xfrm>
                <a:off x="1879676" y="1910597"/>
                <a:ext cx="2286674" cy="325645"/>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2495">
                  <a:lnSpc>
                    <a:spcPct val="120000"/>
                  </a:lnSpc>
                  <a:spcBef>
                    <a:spcPct val="20000"/>
                  </a:spcBef>
                </a:pPr>
                <a:r>
                  <a:rPr lang="zh-CN" altLang="en-US" sz="1800" b="1" dirty="0">
                    <a:latin typeface="微软雅黑 Light" panose="020B0502040204020203" pitchFamily="34" charset="-122"/>
                    <a:ea typeface="微软雅黑 Light" panose="020B0502040204020203" pitchFamily="34" charset="-122"/>
                    <a:sym typeface="Arial" panose="020B0604020202020204" pitchFamily="34" charset="0"/>
                  </a:rPr>
                  <a:t>单击此处添加标题</a:t>
                </a:r>
                <a:endParaRPr lang="en-US" altLang="zh-CN" sz="1800" b="1" dirty="0">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pic>
        <p:nvPicPr>
          <p:cNvPr id="71" name="图片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1" y="5133692"/>
            <a:ext cx="1292729" cy="1438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a:extLst>
              <a:ext uri="{28A0092B-C50C-407E-A947-70E740481C1C}">
                <a14:useLocalDpi xmlns:a14="http://schemas.microsoft.com/office/drawing/2010/main" val="0"/>
              </a:ext>
            </a:extLst>
          </a:blip>
          <a:srcRect l="-1" r="46287"/>
          <a:stretch>
            <a:fillRect/>
          </a:stretch>
        </p:blipFill>
        <p:spPr>
          <a:xfrm>
            <a:off x="-1274" y="-20962"/>
            <a:ext cx="12192000" cy="6858000"/>
          </a:xfrm>
          <a:prstGeom prst="rect">
            <a:avLst/>
          </a:prstGeom>
        </p:spPr>
      </p:pic>
      <p:sp>
        <p:nvSpPr>
          <p:cNvPr id="5" name="矩形 4"/>
          <p:cNvSpPr/>
          <p:nvPr/>
        </p:nvSpPr>
        <p:spPr>
          <a:xfrm>
            <a:off x="169414" y="134486"/>
            <a:ext cx="11850624" cy="6547104"/>
          </a:xfrm>
          <a:prstGeom prst="rect">
            <a:avLst/>
          </a:prstGeom>
          <a:solidFill>
            <a:schemeClr val="bg1">
              <a:lumMod val="95000"/>
              <a:alpha val="3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6859" y="496268"/>
            <a:ext cx="2755883" cy="369332"/>
          </a:xfrm>
          <a:prstGeom prst="rect">
            <a:avLst/>
          </a:prstGeom>
        </p:spPr>
        <p:txBody>
          <a:bodyPr wrap="none">
            <a:spAutoFit/>
          </a:bodyPr>
          <a:lstStyle/>
          <a:p>
            <a:pPr defTabSz="685800" fontAlgn="auto">
              <a:spcBef>
                <a:spcPct val="0"/>
              </a:spcBef>
              <a:spcAft>
                <a:spcPts val="0"/>
              </a:spcAft>
              <a:buFont typeface="Arial" panose="020B0604020202020204" pitchFamily="34" charset="0"/>
              <a:buNone/>
              <a:defRPr/>
            </a:pPr>
            <a:r>
              <a:rPr lang="en-US" altLang="zh-CN"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3.12</a:t>
            </a:r>
            <a:r>
              <a:rPr lang="zh-CN" altLang="en-US"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植树节活动组织保障</a:t>
            </a:r>
          </a:p>
        </p:txBody>
      </p:sp>
      <p:pic>
        <p:nvPicPr>
          <p:cNvPr id="70" name="图片 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824" y="406020"/>
            <a:ext cx="1914270" cy="1135584"/>
          </a:xfrm>
          <a:prstGeom prst="rect">
            <a:avLst/>
          </a:prstGeom>
          <a:effectLst>
            <a:outerShdw blurRad="50800" dist="38100" dir="10800000" algn="r" rotWithShape="0">
              <a:prstClr val="black">
                <a:alpha val="40000"/>
              </a:prstClr>
            </a:outerShdw>
          </a:effectLst>
        </p:spPr>
      </p:pic>
      <p:pic>
        <p:nvPicPr>
          <p:cNvPr id="71" name="图片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571" y="5133692"/>
            <a:ext cx="1292729" cy="1438399"/>
          </a:xfrm>
          <a:prstGeom prst="rect">
            <a:avLst/>
          </a:prstGeom>
        </p:spPr>
      </p:pic>
      <p:grpSp>
        <p:nvGrpSpPr>
          <p:cNvPr id="4" name="组合 3"/>
          <p:cNvGrpSpPr/>
          <p:nvPr/>
        </p:nvGrpSpPr>
        <p:grpSpPr>
          <a:xfrm>
            <a:off x="937926" y="1541604"/>
            <a:ext cx="9819314" cy="3393117"/>
            <a:chOff x="1947528" y="1695650"/>
            <a:chExt cx="7295331" cy="2520941"/>
          </a:xfrm>
        </p:grpSpPr>
        <p:grpSp>
          <p:nvGrpSpPr>
            <p:cNvPr id="63" name="组合 62"/>
            <p:cNvGrpSpPr/>
            <p:nvPr/>
          </p:nvGrpSpPr>
          <p:grpSpPr>
            <a:xfrm>
              <a:off x="4269646" y="1695650"/>
              <a:ext cx="2576286" cy="2520941"/>
              <a:chOff x="3975402" y="2008282"/>
              <a:chExt cx="4241193" cy="4150082"/>
            </a:xfrm>
          </p:grpSpPr>
          <p:sp>
            <p:nvSpPr>
              <p:cNvPr id="93" name="Arc 12"/>
              <p:cNvSpPr/>
              <p:nvPr/>
            </p:nvSpPr>
            <p:spPr>
              <a:xfrm>
                <a:off x="5635926" y="2175447"/>
                <a:ext cx="2424332" cy="2424332"/>
              </a:xfrm>
              <a:prstGeom prst="arc">
                <a:avLst/>
              </a:prstGeom>
              <a:noFill/>
              <a:ln w="6350" cap="flat" cmpd="sng" algn="ctr">
                <a:solidFill>
                  <a:srgbClr val="87BA0C"/>
                </a:solidFill>
                <a:prstDash val="solid"/>
                <a:miter lim="800000"/>
                <a:headEnd type="stealth"/>
                <a:tailEnd type="stealth"/>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sp>
            <p:nvSpPr>
              <p:cNvPr id="94" name="Arc 13"/>
              <p:cNvSpPr/>
              <p:nvPr/>
            </p:nvSpPr>
            <p:spPr>
              <a:xfrm flipH="1">
                <a:off x="4111131" y="2175447"/>
                <a:ext cx="2424332" cy="2424332"/>
              </a:xfrm>
              <a:prstGeom prst="arc">
                <a:avLst/>
              </a:prstGeom>
              <a:noFill/>
              <a:ln w="6350" cap="flat" cmpd="sng" algn="ctr">
                <a:solidFill>
                  <a:srgbClr val="1375CF"/>
                </a:solidFill>
                <a:prstDash val="solid"/>
                <a:miter lim="800000"/>
                <a:headEnd type="stealth"/>
                <a:tailEnd type="stealth"/>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sp>
            <p:nvSpPr>
              <p:cNvPr id="95" name="Arc 14"/>
              <p:cNvSpPr/>
              <p:nvPr/>
            </p:nvSpPr>
            <p:spPr>
              <a:xfrm flipV="1">
                <a:off x="5635926" y="3506859"/>
                <a:ext cx="2424332" cy="2424332"/>
              </a:xfrm>
              <a:prstGeom prst="arc">
                <a:avLst/>
              </a:prstGeom>
              <a:noFill/>
              <a:ln w="6350" cap="flat" cmpd="sng" algn="ctr">
                <a:solidFill>
                  <a:srgbClr val="1375CF"/>
                </a:solidFill>
                <a:prstDash val="solid"/>
                <a:miter lim="800000"/>
                <a:headEnd type="stealth"/>
                <a:tailEnd type="stealth"/>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sp>
            <p:nvSpPr>
              <p:cNvPr id="119" name="Arc 15"/>
              <p:cNvSpPr/>
              <p:nvPr/>
            </p:nvSpPr>
            <p:spPr>
              <a:xfrm rot="10800000">
                <a:off x="4111131" y="3506859"/>
                <a:ext cx="2424332" cy="2424332"/>
              </a:xfrm>
              <a:prstGeom prst="arc">
                <a:avLst/>
              </a:prstGeom>
              <a:noFill/>
              <a:ln w="6350" cap="flat" cmpd="sng" algn="ctr">
                <a:solidFill>
                  <a:srgbClr val="87BA0C"/>
                </a:solidFill>
                <a:prstDash val="solid"/>
                <a:miter lim="800000"/>
                <a:headEnd type="stealth"/>
                <a:tailEnd type="stealth"/>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grpSp>
            <p:nvGrpSpPr>
              <p:cNvPr id="120" name="Group 9"/>
              <p:cNvGrpSpPr/>
              <p:nvPr/>
            </p:nvGrpSpPr>
            <p:grpSpPr>
              <a:xfrm>
                <a:off x="3975402" y="3266277"/>
                <a:ext cx="1619915" cy="1619915"/>
                <a:chOff x="3975402" y="3266277"/>
                <a:chExt cx="1619915" cy="1619915"/>
              </a:xfrm>
            </p:grpSpPr>
            <p:sp>
              <p:nvSpPr>
                <p:cNvPr id="136" name="Rounded Rectangle 10"/>
                <p:cNvSpPr/>
                <p:nvPr/>
              </p:nvSpPr>
              <p:spPr>
                <a:xfrm rot="2700000">
                  <a:off x="3975402" y="3266277"/>
                  <a:ext cx="1619915" cy="1619915"/>
                </a:xfrm>
                <a:prstGeom prst="roundRect">
                  <a:avLst>
                    <a:gd name="adj" fmla="val 8491"/>
                  </a:avLst>
                </a:prstGeom>
                <a:solidFill>
                  <a:srgbClr val="87BA0C"/>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sp>
              <p:nvSpPr>
                <p:cNvPr id="137" name="Shape 263"/>
                <p:cNvSpPr/>
                <p:nvPr/>
              </p:nvSpPr>
              <p:spPr>
                <a:xfrm>
                  <a:off x="4511961" y="3847591"/>
                  <a:ext cx="546796" cy="453662"/>
                </a:xfrm>
                <a:custGeom>
                  <a:avLst/>
                  <a:gdLst/>
                  <a:ahLst/>
                  <a:cxnLst>
                    <a:cxn ang="0">
                      <a:pos x="wd2" y="hd2"/>
                    </a:cxn>
                    <a:cxn ang="5400000">
                      <a:pos x="wd2" y="hd2"/>
                    </a:cxn>
                    <a:cxn ang="10800000">
                      <a:pos x="wd2" y="hd2"/>
                    </a:cxn>
                    <a:cxn ang="16200000">
                      <a:pos x="wd2" y="hd2"/>
                    </a:cxn>
                  </a:cxnLst>
                  <a:rect l="0" t="0" r="r" b="b"/>
                  <a:pathLst>
                    <a:path w="21600" h="21600" extrusionOk="0">
                      <a:moveTo>
                        <a:pt x="19701" y="7033"/>
                      </a:moveTo>
                      <a:lnTo>
                        <a:pt x="19167" y="7176"/>
                      </a:lnTo>
                      <a:lnTo>
                        <a:pt x="18811" y="7535"/>
                      </a:lnTo>
                      <a:lnTo>
                        <a:pt x="18514" y="7894"/>
                      </a:lnTo>
                      <a:lnTo>
                        <a:pt x="18396" y="8611"/>
                      </a:lnTo>
                      <a:lnTo>
                        <a:pt x="18514" y="9114"/>
                      </a:lnTo>
                      <a:lnTo>
                        <a:pt x="18811" y="9616"/>
                      </a:lnTo>
                      <a:lnTo>
                        <a:pt x="19167" y="9903"/>
                      </a:lnTo>
                      <a:lnTo>
                        <a:pt x="19701" y="9975"/>
                      </a:lnTo>
                      <a:lnTo>
                        <a:pt x="20116" y="9903"/>
                      </a:lnTo>
                      <a:lnTo>
                        <a:pt x="20532" y="9616"/>
                      </a:lnTo>
                      <a:lnTo>
                        <a:pt x="20769" y="9114"/>
                      </a:lnTo>
                      <a:lnTo>
                        <a:pt x="20888" y="8611"/>
                      </a:lnTo>
                      <a:lnTo>
                        <a:pt x="20769" y="7894"/>
                      </a:lnTo>
                      <a:lnTo>
                        <a:pt x="20532" y="7535"/>
                      </a:lnTo>
                      <a:lnTo>
                        <a:pt x="20116" y="7176"/>
                      </a:lnTo>
                      <a:lnTo>
                        <a:pt x="19701" y="7033"/>
                      </a:lnTo>
                      <a:close/>
                      <a:moveTo>
                        <a:pt x="2077" y="7033"/>
                      </a:moveTo>
                      <a:lnTo>
                        <a:pt x="1484" y="7176"/>
                      </a:lnTo>
                      <a:lnTo>
                        <a:pt x="890" y="7894"/>
                      </a:lnTo>
                      <a:lnTo>
                        <a:pt x="771" y="8611"/>
                      </a:lnTo>
                      <a:lnTo>
                        <a:pt x="890" y="9114"/>
                      </a:lnTo>
                      <a:lnTo>
                        <a:pt x="1187" y="9616"/>
                      </a:lnTo>
                      <a:lnTo>
                        <a:pt x="1484" y="9903"/>
                      </a:lnTo>
                      <a:lnTo>
                        <a:pt x="2077" y="9975"/>
                      </a:lnTo>
                      <a:lnTo>
                        <a:pt x="2492" y="9903"/>
                      </a:lnTo>
                      <a:lnTo>
                        <a:pt x="2908" y="9616"/>
                      </a:lnTo>
                      <a:lnTo>
                        <a:pt x="3145" y="9114"/>
                      </a:lnTo>
                      <a:lnTo>
                        <a:pt x="3204" y="8611"/>
                      </a:lnTo>
                      <a:lnTo>
                        <a:pt x="3145" y="7894"/>
                      </a:lnTo>
                      <a:lnTo>
                        <a:pt x="2908" y="7535"/>
                      </a:lnTo>
                      <a:lnTo>
                        <a:pt x="2492" y="7176"/>
                      </a:lnTo>
                      <a:lnTo>
                        <a:pt x="2077" y="7033"/>
                      </a:lnTo>
                      <a:close/>
                      <a:moveTo>
                        <a:pt x="16022" y="4306"/>
                      </a:moveTo>
                      <a:lnTo>
                        <a:pt x="15607" y="4449"/>
                      </a:lnTo>
                      <a:lnTo>
                        <a:pt x="15310" y="4521"/>
                      </a:lnTo>
                      <a:lnTo>
                        <a:pt x="14954" y="4664"/>
                      </a:lnTo>
                      <a:lnTo>
                        <a:pt x="14716" y="4951"/>
                      </a:lnTo>
                      <a:lnTo>
                        <a:pt x="14538" y="5310"/>
                      </a:lnTo>
                      <a:lnTo>
                        <a:pt x="14301" y="5741"/>
                      </a:lnTo>
                      <a:lnTo>
                        <a:pt x="14182" y="6100"/>
                      </a:lnTo>
                      <a:lnTo>
                        <a:pt x="14182" y="7033"/>
                      </a:lnTo>
                      <a:lnTo>
                        <a:pt x="14301" y="7391"/>
                      </a:lnTo>
                      <a:lnTo>
                        <a:pt x="14538" y="7822"/>
                      </a:lnTo>
                      <a:lnTo>
                        <a:pt x="14954" y="8324"/>
                      </a:lnTo>
                      <a:lnTo>
                        <a:pt x="15310" y="8611"/>
                      </a:lnTo>
                      <a:lnTo>
                        <a:pt x="15607" y="8683"/>
                      </a:lnTo>
                      <a:lnTo>
                        <a:pt x="16378" y="8683"/>
                      </a:lnTo>
                      <a:lnTo>
                        <a:pt x="16675" y="8611"/>
                      </a:lnTo>
                      <a:lnTo>
                        <a:pt x="17031" y="8324"/>
                      </a:lnTo>
                      <a:lnTo>
                        <a:pt x="17327" y="8037"/>
                      </a:lnTo>
                      <a:lnTo>
                        <a:pt x="17565" y="7822"/>
                      </a:lnTo>
                      <a:lnTo>
                        <a:pt x="17624" y="7391"/>
                      </a:lnTo>
                      <a:lnTo>
                        <a:pt x="17743" y="7033"/>
                      </a:lnTo>
                      <a:lnTo>
                        <a:pt x="17862" y="6530"/>
                      </a:lnTo>
                      <a:lnTo>
                        <a:pt x="17743" y="6100"/>
                      </a:lnTo>
                      <a:lnTo>
                        <a:pt x="17624" y="5741"/>
                      </a:lnTo>
                      <a:lnTo>
                        <a:pt x="17565" y="5310"/>
                      </a:lnTo>
                      <a:lnTo>
                        <a:pt x="17327" y="4951"/>
                      </a:lnTo>
                      <a:lnTo>
                        <a:pt x="17031" y="4664"/>
                      </a:lnTo>
                      <a:lnTo>
                        <a:pt x="16675" y="4521"/>
                      </a:lnTo>
                      <a:lnTo>
                        <a:pt x="16378" y="4449"/>
                      </a:lnTo>
                      <a:lnTo>
                        <a:pt x="16022" y="4306"/>
                      </a:lnTo>
                      <a:close/>
                      <a:moveTo>
                        <a:pt x="21600" y="17797"/>
                      </a:moveTo>
                      <a:lnTo>
                        <a:pt x="19582" y="17797"/>
                      </a:lnTo>
                      <a:lnTo>
                        <a:pt x="19582" y="12630"/>
                      </a:lnTo>
                      <a:lnTo>
                        <a:pt x="19464" y="11984"/>
                      </a:lnTo>
                      <a:lnTo>
                        <a:pt x="19048" y="10908"/>
                      </a:lnTo>
                      <a:lnTo>
                        <a:pt x="19701" y="10764"/>
                      </a:lnTo>
                      <a:lnTo>
                        <a:pt x="19998" y="10908"/>
                      </a:lnTo>
                      <a:lnTo>
                        <a:pt x="20473" y="11051"/>
                      </a:lnTo>
                      <a:lnTo>
                        <a:pt x="20769" y="11338"/>
                      </a:lnTo>
                      <a:lnTo>
                        <a:pt x="21066" y="11553"/>
                      </a:lnTo>
                      <a:lnTo>
                        <a:pt x="21303" y="11984"/>
                      </a:lnTo>
                      <a:lnTo>
                        <a:pt x="21541" y="12343"/>
                      </a:lnTo>
                      <a:lnTo>
                        <a:pt x="21600" y="12773"/>
                      </a:lnTo>
                      <a:lnTo>
                        <a:pt x="21600" y="17797"/>
                      </a:lnTo>
                      <a:close/>
                      <a:moveTo>
                        <a:pt x="5697" y="4306"/>
                      </a:moveTo>
                      <a:lnTo>
                        <a:pt x="5281" y="4449"/>
                      </a:lnTo>
                      <a:lnTo>
                        <a:pt x="4925" y="4521"/>
                      </a:lnTo>
                      <a:lnTo>
                        <a:pt x="4629" y="4664"/>
                      </a:lnTo>
                      <a:lnTo>
                        <a:pt x="4391" y="4951"/>
                      </a:lnTo>
                      <a:lnTo>
                        <a:pt x="4213" y="5310"/>
                      </a:lnTo>
                      <a:lnTo>
                        <a:pt x="3976" y="5741"/>
                      </a:lnTo>
                      <a:lnTo>
                        <a:pt x="3857" y="6100"/>
                      </a:lnTo>
                      <a:lnTo>
                        <a:pt x="3857" y="7033"/>
                      </a:lnTo>
                      <a:lnTo>
                        <a:pt x="3976" y="7391"/>
                      </a:lnTo>
                      <a:lnTo>
                        <a:pt x="4213" y="7822"/>
                      </a:lnTo>
                      <a:lnTo>
                        <a:pt x="4629" y="8324"/>
                      </a:lnTo>
                      <a:lnTo>
                        <a:pt x="4925" y="8611"/>
                      </a:lnTo>
                      <a:lnTo>
                        <a:pt x="5281" y="8683"/>
                      </a:lnTo>
                      <a:lnTo>
                        <a:pt x="6053" y="8683"/>
                      </a:lnTo>
                      <a:lnTo>
                        <a:pt x="6349" y="8611"/>
                      </a:lnTo>
                      <a:lnTo>
                        <a:pt x="6646" y="8324"/>
                      </a:lnTo>
                      <a:lnTo>
                        <a:pt x="7002" y="8037"/>
                      </a:lnTo>
                      <a:lnTo>
                        <a:pt x="7240" y="7822"/>
                      </a:lnTo>
                      <a:lnTo>
                        <a:pt x="7299" y="7391"/>
                      </a:lnTo>
                      <a:lnTo>
                        <a:pt x="7418" y="7033"/>
                      </a:lnTo>
                      <a:lnTo>
                        <a:pt x="7536" y="6530"/>
                      </a:lnTo>
                      <a:lnTo>
                        <a:pt x="7418" y="6100"/>
                      </a:lnTo>
                      <a:lnTo>
                        <a:pt x="7299" y="5741"/>
                      </a:lnTo>
                      <a:lnTo>
                        <a:pt x="7240" y="5310"/>
                      </a:lnTo>
                      <a:lnTo>
                        <a:pt x="7002" y="4951"/>
                      </a:lnTo>
                      <a:lnTo>
                        <a:pt x="6646" y="4664"/>
                      </a:lnTo>
                      <a:lnTo>
                        <a:pt x="6349" y="4521"/>
                      </a:lnTo>
                      <a:lnTo>
                        <a:pt x="6053" y="4449"/>
                      </a:lnTo>
                      <a:lnTo>
                        <a:pt x="5697" y="4306"/>
                      </a:lnTo>
                      <a:close/>
                      <a:moveTo>
                        <a:pt x="2077" y="10764"/>
                      </a:moveTo>
                      <a:lnTo>
                        <a:pt x="2611" y="10908"/>
                      </a:lnTo>
                      <a:lnTo>
                        <a:pt x="2255" y="11984"/>
                      </a:lnTo>
                      <a:lnTo>
                        <a:pt x="2136" y="12630"/>
                      </a:lnTo>
                      <a:lnTo>
                        <a:pt x="2077" y="13132"/>
                      </a:lnTo>
                      <a:lnTo>
                        <a:pt x="2077" y="17797"/>
                      </a:lnTo>
                      <a:lnTo>
                        <a:pt x="0" y="17797"/>
                      </a:lnTo>
                      <a:lnTo>
                        <a:pt x="0" y="12773"/>
                      </a:lnTo>
                      <a:lnTo>
                        <a:pt x="119" y="12343"/>
                      </a:lnTo>
                      <a:lnTo>
                        <a:pt x="356" y="11984"/>
                      </a:lnTo>
                      <a:lnTo>
                        <a:pt x="534" y="11553"/>
                      </a:lnTo>
                      <a:lnTo>
                        <a:pt x="890" y="11338"/>
                      </a:lnTo>
                      <a:lnTo>
                        <a:pt x="1187" y="11051"/>
                      </a:lnTo>
                      <a:lnTo>
                        <a:pt x="1602" y="10908"/>
                      </a:lnTo>
                      <a:lnTo>
                        <a:pt x="2077" y="10764"/>
                      </a:lnTo>
                      <a:close/>
                      <a:moveTo>
                        <a:pt x="10859" y="0"/>
                      </a:moveTo>
                      <a:lnTo>
                        <a:pt x="10325" y="0"/>
                      </a:lnTo>
                      <a:lnTo>
                        <a:pt x="9791" y="287"/>
                      </a:lnTo>
                      <a:lnTo>
                        <a:pt x="9376" y="502"/>
                      </a:lnTo>
                      <a:lnTo>
                        <a:pt x="8960" y="933"/>
                      </a:lnTo>
                      <a:lnTo>
                        <a:pt x="8604" y="1435"/>
                      </a:lnTo>
                      <a:lnTo>
                        <a:pt x="8367" y="1938"/>
                      </a:lnTo>
                      <a:lnTo>
                        <a:pt x="8189" y="2583"/>
                      </a:lnTo>
                      <a:lnTo>
                        <a:pt x="8189" y="3875"/>
                      </a:lnTo>
                      <a:lnTo>
                        <a:pt x="8367" y="4449"/>
                      </a:lnTo>
                      <a:lnTo>
                        <a:pt x="8604" y="5095"/>
                      </a:lnTo>
                      <a:lnTo>
                        <a:pt x="8960" y="5454"/>
                      </a:lnTo>
                      <a:lnTo>
                        <a:pt x="9376" y="5813"/>
                      </a:lnTo>
                      <a:lnTo>
                        <a:pt x="9791" y="6243"/>
                      </a:lnTo>
                      <a:lnTo>
                        <a:pt x="10859" y="6530"/>
                      </a:lnTo>
                      <a:lnTo>
                        <a:pt x="11393" y="6387"/>
                      </a:lnTo>
                      <a:lnTo>
                        <a:pt x="11868" y="6243"/>
                      </a:lnTo>
                      <a:lnTo>
                        <a:pt x="12402" y="5813"/>
                      </a:lnTo>
                      <a:lnTo>
                        <a:pt x="12996" y="5095"/>
                      </a:lnTo>
                      <a:lnTo>
                        <a:pt x="13352" y="4449"/>
                      </a:lnTo>
                      <a:lnTo>
                        <a:pt x="13470" y="3875"/>
                      </a:lnTo>
                      <a:lnTo>
                        <a:pt x="13589" y="3229"/>
                      </a:lnTo>
                      <a:lnTo>
                        <a:pt x="13352" y="1938"/>
                      </a:lnTo>
                      <a:lnTo>
                        <a:pt x="12996" y="1435"/>
                      </a:lnTo>
                      <a:lnTo>
                        <a:pt x="12699" y="933"/>
                      </a:lnTo>
                      <a:lnTo>
                        <a:pt x="12402" y="502"/>
                      </a:lnTo>
                      <a:lnTo>
                        <a:pt x="11868" y="287"/>
                      </a:lnTo>
                      <a:lnTo>
                        <a:pt x="11393" y="0"/>
                      </a:lnTo>
                      <a:lnTo>
                        <a:pt x="10859" y="0"/>
                      </a:lnTo>
                      <a:close/>
                      <a:moveTo>
                        <a:pt x="18930" y="19519"/>
                      </a:moveTo>
                      <a:lnTo>
                        <a:pt x="15725" y="19519"/>
                      </a:lnTo>
                      <a:lnTo>
                        <a:pt x="15725" y="11697"/>
                      </a:lnTo>
                      <a:lnTo>
                        <a:pt x="15607" y="11051"/>
                      </a:lnTo>
                      <a:lnTo>
                        <a:pt x="15369" y="10405"/>
                      </a:lnTo>
                      <a:lnTo>
                        <a:pt x="15191" y="9759"/>
                      </a:lnTo>
                      <a:lnTo>
                        <a:pt x="15607" y="9616"/>
                      </a:lnTo>
                      <a:lnTo>
                        <a:pt x="16022" y="9616"/>
                      </a:lnTo>
                      <a:lnTo>
                        <a:pt x="17090" y="9903"/>
                      </a:lnTo>
                      <a:lnTo>
                        <a:pt x="17624" y="10262"/>
                      </a:lnTo>
                      <a:lnTo>
                        <a:pt x="18099" y="10692"/>
                      </a:lnTo>
                      <a:lnTo>
                        <a:pt x="18396" y="11195"/>
                      </a:lnTo>
                      <a:lnTo>
                        <a:pt x="18752" y="11841"/>
                      </a:lnTo>
                      <a:lnTo>
                        <a:pt x="18811" y="12486"/>
                      </a:lnTo>
                      <a:lnTo>
                        <a:pt x="18930" y="13132"/>
                      </a:lnTo>
                      <a:lnTo>
                        <a:pt x="18930" y="19519"/>
                      </a:lnTo>
                      <a:close/>
                      <a:moveTo>
                        <a:pt x="5934" y="12486"/>
                      </a:moveTo>
                      <a:lnTo>
                        <a:pt x="5934" y="19519"/>
                      </a:lnTo>
                      <a:lnTo>
                        <a:pt x="2670" y="19519"/>
                      </a:lnTo>
                      <a:lnTo>
                        <a:pt x="2670" y="13132"/>
                      </a:lnTo>
                      <a:lnTo>
                        <a:pt x="2789" y="12486"/>
                      </a:lnTo>
                      <a:lnTo>
                        <a:pt x="3026" y="11841"/>
                      </a:lnTo>
                      <a:lnTo>
                        <a:pt x="3204" y="11195"/>
                      </a:lnTo>
                      <a:lnTo>
                        <a:pt x="3560" y="10692"/>
                      </a:lnTo>
                      <a:lnTo>
                        <a:pt x="3976" y="10262"/>
                      </a:lnTo>
                      <a:lnTo>
                        <a:pt x="4510" y="9903"/>
                      </a:lnTo>
                      <a:lnTo>
                        <a:pt x="5044" y="9759"/>
                      </a:lnTo>
                      <a:lnTo>
                        <a:pt x="5697" y="9616"/>
                      </a:lnTo>
                      <a:lnTo>
                        <a:pt x="6112" y="9616"/>
                      </a:lnTo>
                      <a:lnTo>
                        <a:pt x="6468" y="9759"/>
                      </a:lnTo>
                      <a:lnTo>
                        <a:pt x="6231" y="10405"/>
                      </a:lnTo>
                      <a:lnTo>
                        <a:pt x="6053" y="11051"/>
                      </a:lnTo>
                      <a:lnTo>
                        <a:pt x="5934" y="11697"/>
                      </a:lnTo>
                      <a:lnTo>
                        <a:pt x="5934" y="12486"/>
                      </a:lnTo>
                      <a:close/>
                      <a:moveTo>
                        <a:pt x="6587" y="21600"/>
                      </a:moveTo>
                      <a:lnTo>
                        <a:pt x="15073" y="21600"/>
                      </a:lnTo>
                      <a:lnTo>
                        <a:pt x="15073" y="12486"/>
                      </a:lnTo>
                      <a:lnTo>
                        <a:pt x="14954" y="11410"/>
                      </a:lnTo>
                      <a:lnTo>
                        <a:pt x="14716" y="10405"/>
                      </a:lnTo>
                      <a:lnTo>
                        <a:pt x="14301" y="9616"/>
                      </a:lnTo>
                      <a:lnTo>
                        <a:pt x="13767" y="8827"/>
                      </a:lnTo>
                      <a:lnTo>
                        <a:pt x="13233" y="8181"/>
                      </a:lnTo>
                      <a:lnTo>
                        <a:pt x="12462" y="7822"/>
                      </a:lnTo>
                      <a:lnTo>
                        <a:pt x="11749" y="7391"/>
                      </a:lnTo>
                      <a:lnTo>
                        <a:pt x="10859" y="7248"/>
                      </a:lnTo>
                      <a:lnTo>
                        <a:pt x="10029" y="7391"/>
                      </a:lnTo>
                      <a:lnTo>
                        <a:pt x="9138" y="7822"/>
                      </a:lnTo>
                      <a:lnTo>
                        <a:pt x="8486" y="8181"/>
                      </a:lnTo>
                      <a:lnTo>
                        <a:pt x="7833" y="8827"/>
                      </a:lnTo>
                      <a:lnTo>
                        <a:pt x="7299" y="9616"/>
                      </a:lnTo>
                      <a:lnTo>
                        <a:pt x="6884" y="10405"/>
                      </a:lnTo>
                      <a:lnTo>
                        <a:pt x="6646" y="11410"/>
                      </a:lnTo>
                      <a:lnTo>
                        <a:pt x="6587" y="12486"/>
                      </a:lnTo>
                      <a:lnTo>
                        <a:pt x="6587" y="21600"/>
                      </a:lnTo>
                      <a:close/>
                    </a:path>
                  </a:pathLst>
                </a:custGeom>
                <a:solidFill>
                  <a:srgbClr val="FFFFFF"/>
                </a:solidFill>
                <a:ln w="12700">
                  <a:miter lim="400000"/>
                </a:ln>
              </p:spPr>
              <p:txBody>
                <a:bodyPr lIns="0" tIns="0" rIns="0" bIns="0"/>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sz="2400"/>
                  </a:pPr>
                  <a:endParaRPr sz="1800" kern="0">
                    <a:latin typeface="Lato Light"/>
                    <a:ea typeface="微软雅黑 Light" panose="020B0502040204020203" pitchFamily="34" charset="-122"/>
                  </a:endParaRPr>
                </a:p>
              </p:txBody>
            </p:sp>
          </p:grpSp>
          <p:grpSp>
            <p:nvGrpSpPr>
              <p:cNvPr id="121" name="Group 8"/>
              <p:cNvGrpSpPr/>
              <p:nvPr/>
            </p:nvGrpSpPr>
            <p:grpSpPr>
              <a:xfrm>
                <a:off x="5286039" y="4538449"/>
                <a:ext cx="1619915" cy="1619915"/>
                <a:chOff x="5286039" y="4538449"/>
                <a:chExt cx="1619915" cy="1619915"/>
              </a:xfrm>
            </p:grpSpPr>
            <p:sp>
              <p:nvSpPr>
                <p:cNvPr id="131" name="Rounded Rectangle 5"/>
                <p:cNvSpPr/>
                <p:nvPr/>
              </p:nvSpPr>
              <p:spPr>
                <a:xfrm rot="2700000">
                  <a:off x="5286039" y="4538449"/>
                  <a:ext cx="1619915" cy="1619915"/>
                </a:xfrm>
                <a:prstGeom prst="roundRect">
                  <a:avLst>
                    <a:gd name="adj" fmla="val 8491"/>
                  </a:avLst>
                </a:prstGeom>
                <a:solidFill>
                  <a:srgbClr val="1375CF"/>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grpSp>
              <p:nvGrpSpPr>
                <p:cNvPr id="132" name="Group 271"/>
                <p:cNvGrpSpPr/>
                <p:nvPr/>
              </p:nvGrpSpPr>
              <p:grpSpPr>
                <a:xfrm>
                  <a:off x="5829614" y="5109676"/>
                  <a:ext cx="507741" cy="474694"/>
                  <a:chOff x="-1" y="0"/>
                  <a:chExt cx="507741" cy="474691"/>
                </a:xfrm>
                <a:solidFill>
                  <a:srgbClr val="FFFFFF"/>
                </a:solidFill>
              </p:grpSpPr>
              <p:sp>
                <p:nvSpPr>
                  <p:cNvPr id="133" name="Shape 268"/>
                  <p:cNvSpPr/>
                  <p:nvPr/>
                </p:nvSpPr>
                <p:spPr>
                  <a:xfrm>
                    <a:off x="129188" y="315458"/>
                    <a:ext cx="252368" cy="159233"/>
                  </a:xfrm>
                  <a:custGeom>
                    <a:avLst/>
                    <a:gdLst/>
                    <a:ahLst/>
                    <a:cxnLst>
                      <a:cxn ang="0">
                        <a:pos x="wd2" y="hd2"/>
                      </a:cxn>
                      <a:cxn ang="5400000">
                        <a:pos x="wd2" y="hd2"/>
                      </a:cxn>
                      <a:cxn ang="10800000">
                        <a:pos x="wd2" y="hd2"/>
                      </a:cxn>
                      <a:cxn ang="16200000">
                        <a:pos x="wd2" y="hd2"/>
                      </a:cxn>
                    </a:cxnLst>
                    <a:rect l="0" t="0" r="r" b="b"/>
                    <a:pathLst>
                      <a:path w="21600" h="21600" extrusionOk="0">
                        <a:moveTo>
                          <a:pt x="0" y="8882"/>
                        </a:moveTo>
                        <a:lnTo>
                          <a:pt x="0" y="21600"/>
                        </a:lnTo>
                        <a:lnTo>
                          <a:pt x="21600" y="21600"/>
                        </a:lnTo>
                        <a:lnTo>
                          <a:pt x="21600" y="0"/>
                        </a:lnTo>
                        <a:lnTo>
                          <a:pt x="0" y="0"/>
                        </a:lnTo>
                        <a:lnTo>
                          <a:pt x="0" y="8882"/>
                        </a:lnTo>
                        <a:close/>
                        <a:moveTo>
                          <a:pt x="2556" y="4441"/>
                        </a:moveTo>
                        <a:lnTo>
                          <a:pt x="18788" y="4441"/>
                        </a:lnTo>
                        <a:lnTo>
                          <a:pt x="18788" y="8882"/>
                        </a:lnTo>
                        <a:lnTo>
                          <a:pt x="2556" y="8882"/>
                        </a:lnTo>
                        <a:lnTo>
                          <a:pt x="2556" y="4441"/>
                        </a:lnTo>
                        <a:close/>
                        <a:moveTo>
                          <a:pt x="2556" y="12920"/>
                        </a:moveTo>
                        <a:lnTo>
                          <a:pt x="18788" y="12920"/>
                        </a:lnTo>
                        <a:lnTo>
                          <a:pt x="18788" y="17361"/>
                        </a:lnTo>
                        <a:lnTo>
                          <a:pt x="2556" y="17361"/>
                        </a:lnTo>
                        <a:lnTo>
                          <a:pt x="2556" y="12920"/>
                        </a:lnTo>
                        <a:close/>
                      </a:path>
                    </a:pathLst>
                  </a:custGeom>
                  <a:grpFill/>
                  <a:ln w="12700" cap="flat">
                    <a:noFill/>
                    <a:miter lim="400000"/>
                  </a:ln>
                  <a:effectLst/>
                </p:spPr>
                <p:txBody>
                  <a:bodyPr wrap="square" lIns="0" tIns="0" rIns="0" bIns="0" numCol="1" anchor="t">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sz="2400"/>
                    </a:pPr>
                    <a:endParaRPr sz="1800" kern="0">
                      <a:latin typeface="Lato Light"/>
                      <a:ea typeface="微软雅黑 Light" panose="020B0502040204020203" pitchFamily="34" charset="-122"/>
                    </a:endParaRPr>
                  </a:p>
                </p:txBody>
              </p:sp>
              <p:sp>
                <p:nvSpPr>
                  <p:cNvPr id="134" name="Shape 269"/>
                  <p:cNvSpPr/>
                  <p:nvPr/>
                </p:nvSpPr>
                <p:spPr>
                  <a:xfrm>
                    <a:off x="129188" y="0"/>
                    <a:ext cx="252368" cy="156227"/>
                  </a:xfrm>
                  <a:custGeom>
                    <a:avLst/>
                    <a:gdLst/>
                    <a:ahLst/>
                    <a:cxnLst>
                      <a:cxn ang="0">
                        <a:pos x="wd2" y="hd2"/>
                      </a:cxn>
                      <a:cxn ang="5400000">
                        <a:pos x="wd2" y="hd2"/>
                      </a:cxn>
                      <a:cxn ang="10800000">
                        <a:pos x="wd2" y="hd2"/>
                      </a:cxn>
                      <a:cxn ang="16200000">
                        <a:pos x="wd2" y="hd2"/>
                      </a:cxn>
                    </a:cxnLst>
                    <a:rect l="0" t="0" r="r" b="b"/>
                    <a:pathLst>
                      <a:path w="21600" h="21600" extrusionOk="0">
                        <a:moveTo>
                          <a:pt x="21600" y="13166"/>
                        </a:moveTo>
                        <a:lnTo>
                          <a:pt x="21600" y="0"/>
                        </a:lnTo>
                        <a:lnTo>
                          <a:pt x="0" y="0"/>
                        </a:lnTo>
                        <a:lnTo>
                          <a:pt x="0" y="21600"/>
                        </a:lnTo>
                        <a:lnTo>
                          <a:pt x="21600" y="21600"/>
                        </a:lnTo>
                        <a:lnTo>
                          <a:pt x="21600" y="13166"/>
                        </a:lnTo>
                        <a:close/>
                      </a:path>
                    </a:pathLst>
                  </a:custGeom>
                  <a:grpFill/>
                  <a:ln w="12700" cap="flat">
                    <a:noFill/>
                    <a:miter lim="400000"/>
                  </a:ln>
                  <a:effectLst/>
                </p:spPr>
                <p:txBody>
                  <a:bodyPr wrap="square" lIns="0" tIns="0" rIns="0" bIns="0" numCol="1" anchor="t">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sz="2400"/>
                    </a:pPr>
                    <a:endParaRPr sz="1800" kern="0">
                      <a:latin typeface="Lato Light"/>
                      <a:ea typeface="微软雅黑 Light" panose="020B0502040204020203" pitchFamily="34" charset="-122"/>
                    </a:endParaRPr>
                  </a:p>
                </p:txBody>
              </p:sp>
              <p:sp>
                <p:nvSpPr>
                  <p:cNvPr id="135" name="Shape 270"/>
                  <p:cNvSpPr/>
                  <p:nvPr/>
                </p:nvSpPr>
                <p:spPr>
                  <a:xfrm>
                    <a:off x="-1" y="93136"/>
                    <a:ext cx="507741" cy="285417"/>
                  </a:xfrm>
                  <a:custGeom>
                    <a:avLst/>
                    <a:gdLst/>
                    <a:ahLst/>
                    <a:cxnLst>
                      <a:cxn ang="0">
                        <a:pos x="wd2" y="hd2"/>
                      </a:cxn>
                      <a:cxn ang="5400000">
                        <a:pos x="wd2" y="hd2"/>
                      </a:cxn>
                      <a:cxn ang="10800000">
                        <a:pos x="wd2" y="hd2"/>
                      </a:cxn>
                      <a:cxn ang="16200000">
                        <a:pos x="wd2" y="hd2"/>
                      </a:cxn>
                    </a:cxnLst>
                    <a:rect l="0" t="0" r="r" b="b"/>
                    <a:pathLst>
                      <a:path w="21600" h="21600" extrusionOk="0">
                        <a:moveTo>
                          <a:pt x="18908" y="0"/>
                        </a:moveTo>
                        <a:lnTo>
                          <a:pt x="17562" y="0"/>
                        </a:lnTo>
                        <a:lnTo>
                          <a:pt x="17562" y="7162"/>
                        </a:lnTo>
                        <a:lnTo>
                          <a:pt x="4038" y="7162"/>
                        </a:lnTo>
                        <a:lnTo>
                          <a:pt x="4038" y="0"/>
                        </a:lnTo>
                        <a:lnTo>
                          <a:pt x="2692" y="0"/>
                        </a:lnTo>
                        <a:lnTo>
                          <a:pt x="2179" y="114"/>
                        </a:lnTo>
                        <a:lnTo>
                          <a:pt x="1731" y="341"/>
                        </a:lnTo>
                        <a:lnTo>
                          <a:pt x="1282" y="796"/>
                        </a:lnTo>
                        <a:lnTo>
                          <a:pt x="833" y="1364"/>
                        </a:lnTo>
                        <a:lnTo>
                          <a:pt x="449" y="2274"/>
                        </a:lnTo>
                        <a:lnTo>
                          <a:pt x="256" y="3069"/>
                        </a:lnTo>
                        <a:lnTo>
                          <a:pt x="0" y="4661"/>
                        </a:lnTo>
                        <a:lnTo>
                          <a:pt x="0" y="16598"/>
                        </a:lnTo>
                        <a:lnTo>
                          <a:pt x="128" y="17735"/>
                        </a:lnTo>
                        <a:lnTo>
                          <a:pt x="256" y="18531"/>
                        </a:lnTo>
                        <a:lnTo>
                          <a:pt x="449" y="19326"/>
                        </a:lnTo>
                        <a:lnTo>
                          <a:pt x="833" y="19895"/>
                        </a:lnTo>
                        <a:lnTo>
                          <a:pt x="1282" y="20577"/>
                        </a:lnTo>
                        <a:lnTo>
                          <a:pt x="1731" y="21145"/>
                        </a:lnTo>
                        <a:lnTo>
                          <a:pt x="2179" y="21373"/>
                        </a:lnTo>
                        <a:lnTo>
                          <a:pt x="2692" y="21600"/>
                        </a:lnTo>
                        <a:lnTo>
                          <a:pt x="4038" y="21600"/>
                        </a:lnTo>
                        <a:lnTo>
                          <a:pt x="4038" y="14438"/>
                        </a:lnTo>
                        <a:lnTo>
                          <a:pt x="17562" y="14438"/>
                        </a:lnTo>
                        <a:lnTo>
                          <a:pt x="17562" y="21600"/>
                        </a:lnTo>
                        <a:lnTo>
                          <a:pt x="18908" y="21600"/>
                        </a:lnTo>
                        <a:lnTo>
                          <a:pt x="19421" y="21373"/>
                        </a:lnTo>
                        <a:lnTo>
                          <a:pt x="19869" y="21145"/>
                        </a:lnTo>
                        <a:lnTo>
                          <a:pt x="20318" y="20577"/>
                        </a:lnTo>
                        <a:lnTo>
                          <a:pt x="20767" y="19895"/>
                        </a:lnTo>
                        <a:lnTo>
                          <a:pt x="21151" y="19326"/>
                        </a:lnTo>
                        <a:lnTo>
                          <a:pt x="21408" y="18531"/>
                        </a:lnTo>
                        <a:lnTo>
                          <a:pt x="21600" y="17735"/>
                        </a:lnTo>
                        <a:lnTo>
                          <a:pt x="21600" y="3865"/>
                        </a:lnTo>
                        <a:lnTo>
                          <a:pt x="21408" y="3069"/>
                        </a:lnTo>
                        <a:lnTo>
                          <a:pt x="21151" y="2274"/>
                        </a:lnTo>
                        <a:lnTo>
                          <a:pt x="20767" y="1364"/>
                        </a:lnTo>
                        <a:lnTo>
                          <a:pt x="20318" y="796"/>
                        </a:lnTo>
                        <a:lnTo>
                          <a:pt x="19869" y="341"/>
                        </a:lnTo>
                        <a:lnTo>
                          <a:pt x="19421" y="114"/>
                        </a:lnTo>
                        <a:lnTo>
                          <a:pt x="18908" y="0"/>
                        </a:lnTo>
                        <a:close/>
                      </a:path>
                    </a:pathLst>
                  </a:custGeom>
                  <a:grpFill/>
                  <a:ln w="12700" cap="flat">
                    <a:noFill/>
                    <a:miter lim="400000"/>
                  </a:ln>
                  <a:effectLst/>
                </p:spPr>
                <p:txBody>
                  <a:bodyPr wrap="square" lIns="0" tIns="0" rIns="0" bIns="0" numCol="1" anchor="t">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sz="2400"/>
                    </a:pPr>
                    <a:endParaRPr sz="1800" kern="0">
                      <a:latin typeface="Lato Light"/>
                      <a:ea typeface="微软雅黑 Light" panose="020B0502040204020203" pitchFamily="34" charset="-122"/>
                    </a:endParaRPr>
                  </a:p>
                </p:txBody>
              </p:sp>
            </p:grpSp>
          </p:grpSp>
          <p:grpSp>
            <p:nvGrpSpPr>
              <p:cNvPr id="122" name="Group 7"/>
              <p:cNvGrpSpPr/>
              <p:nvPr/>
            </p:nvGrpSpPr>
            <p:grpSpPr>
              <a:xfrm>
                <a:off x="6596680" y="3266275"/>
                <a:ext cx="1619915" cy="1619915"/>
                <a:chOff x="6596680" y="3266275"/>
                <a:chExt cx="1619915" cy="1619915"/>
              </a:xfrm>
            </p:grpSpPr>
            <p:sp>
              <p:nvSpPr>
                <p:cNvPr id="129" name="Rounded Rectangle 11"/>
                <p:cNvSpPr/>
                <p:nvPr/>
              </p:nvSpPr>
              <p:spPr>
                <a:xfrm rot="2700000">
                  <a:off x="6596680" y="3266275"/>
                  <a:ext cx="1619915" cy="1619915"/>
                </a:xfrm>
                <a:prstGeom prst="roundRect">
                  <a:avLst>
                    <a:gd name="adj" fmla="val 8491"/>
                  </a:avLst>
                </a:prstGeom>
                <a:solidFill>
                  <a:srgbClr val="87BA0C"/>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sp>
              <p:nvSpPr>
                <p:cNvPr id="130" name="Shape 308"/>
                <p:cNvSpPr/>
                <p:nvPr/>
              </p:nvSpPr>
              <p:spPr>
                <a:xfrm>
                  <a:off x="7159422" y="3856604"/>
                  <a:ext cx="492716" cy="435636"/>
                </a:xfrm>
                <a:custGeom>
                  <a:avLst/>
                  <a:gdLst/>
                  <a:ahLst/>
                  <a:cxnLst>
                    <a:cxn ang="0">
                      <a:pos x="wd2" y="hd2"/>
                    </a:cxn>
                    <a:cxn ang="5400000">
                      <a:pos x="wd2" y="hd2"/>
                    </a:cxn>
                    <a:cxn ang="10800000">
                      <a:pos x="wd2" y="hd2"/>
                    </a:cxn>
                    <a:cxn ang="16200000">
                      <a:pos x="wd2" y="hd2"/>
                    </a:cxn>
                  </a:cxnLst>
                  <a:rect l="0" t="0" r="r" b="b"/>
                  <a:pathLst>
                    <a:path w="21600" h="21600" extrusionOk="0">
                      <a:moveTo>
                        <a:pt x="21402" y="2681"/>
                      </a:moveTo>
                      <a:lnTo>
                        <a:pt x="19493" y="521"/>
                      </a:lnTo>
                      <a:lnTo>
                        <a:pt x="19229" y="372"/>
                      </a:lnTo>
                      <a:lnTo>
                        <a:pt x="19032" y="298"/>
                      </a:lnTo>
                      <a:lnTo>
                        <a:pt x="18768" y="372"/>
                      </a:lnTo>
                      <a:lnTo>
                        <a:pt x="18505" y="521"/>
                      </a:lnTo>
                      <a:lnTo>
                        <a:pt x="18373" y="819"/>
                      </a:lnTo>
                      <a:lnTo>
                        <a:pt x="18373" y="1192"/>
                      </a:lnTo>
                      <a:lnTo>
                        <a:pt x="18176" y="1192"/>
                      </a:lnTo>
                      <a:lnTo>
                        <a:pt x="17912" y="1341"/>
                      </a:lnTo>
                      <a:lnTo>
                        <a:pt x="12907" y="7001"/>
                      </a:lnTo>
                      <a:lnTo>
                        <a:pt x="12907" y="7672"/>
                      </a:lnTo>
                      <a:lnTo>
                        <a:pt x="12644" y="8342"/>
                      </a:lnTo>
                      <a:lnTo>
                        <a:pt x="13171" y="9012"/>
                      </a:lnTo>
                      <a:lnTo>
                        <a:pt x="12051" y="10279"/>
                      </a:lnTo>
                      <a:lnTo>
                        <a:pt x="8495" y="6182"/>
                      </a:lnTo>
                      <a:lnTo>
                        <a:pt x="8627" y="5512"/>
                      </a:lnTo>
                      <a:lnTo>
                        <a:pt x="8627" y="4320"/>
                      </a:lnTo>
                      <a:lnTo>
                        <a:pt x="8495" y="3650"/>
                      </a:lnTo>
                      <a:lnTo>
                        <a:pt x="8363" y="3128"/>
                      </a:lnTo>
                      <a:lnTo>
                        <a:pt x="8166" y="2458"/>
                      </a:lnTo>
                      <a:lnTo>
                        <a:pt x="7771" y="1862"/>
                      </a:lnTo>
                      <a:lnTo>
                        <a:pt x="7441" y="1341"/>
                      </a:lnTo>
                      <a:lnTo>
                        <a:pt x="6915" y="968"/>
                      </a:lnTo>
                      <a:lnTo>
                        <a:pt x="6454" y="670"/>
                      </a:lnTo>
                      <a:lnTo>
                        <a:pt x="5993" y="298"/>
                      </a:lnTo>
                      <a:lnTo>
                        <a:pt x="4807" y="0"/>
                      </a:lnTo>
                      <a:lnTo>
                        <a:pt x="3754" y="0"/>
                      </a:lnTo>
                      <a:lnTo>
                        <a:pt x="3095" y="149"/>
                      </a:lnTo>
                      <a:lnTo>
                        <a:pt x="5663" y="2979"/>
                      </a:lnTo>
                      <a:lnTo>
                        <a:pt x="5005" y="5661"/>
                      </a:lnTo>
                      <a:lnTo>
                        <a:pt x="2502" y="6331"/>
                      </a:lnTo>
                      <a:lnTo>
                        <a:pt x="132" y="3650"/>
                      </a:lnTo>
                      <a:lnTo>
                        <a:pt x="0" y="4171"/>
                      </a:lnTo>
                      <a:lnTo>
                        <a:pt x="0" y="5512"/>
                      </a:lnTo>
                      <a:lnTo>
                        <a:pt x="132" y="6108"/>
                      </a:lnTo>
                      <a:lnTo>
                        <a:pt x="263" y="6778"/>
                      </a:lnTo>
                      <a:lnTo>
                        <a:pt x="527" y="7299"/>
                      </a:lnTo>
                      <a:lnTo>
                        <a:pt x="1185" y="8342"/>
                      </a:lnTo>
                      <a:lnTo>
                        <a:pt x="1712" y="8789"/>
                      </a:lnTo>
                      <a:lnTo>
                        <a:pt x="2305" y="9161"/>
                      </a:lnTo>
                      <a:lnTo>
                        <a:pt x="2766" y="9459"/>
                      </a:lnTo>
                      <a:lnTo>
                        <a:pt x="3951" y="9757"/>
                      </a:lnTo>
                      <a:lnTo>
                        <a:pt x="5005" y="9757"/>
                      </a:lnTo>
                      <a:lnTo>
                        <a:pt x="5663" y="9608"/>
                      </a:lnTo>
                      <a:lnTo>
                        <a:pt x="9220" y="13481"/>
                      </a:lnTo>
                      <a:lnTo>
                        <a:pt x="5861" y="17429"/>
                      </a:lnTo>
                      <a:lnTo>
                        <a:pt x="5663" y="17131"/>
                      </a:lnTo>
                      <a:lnTo>
                        <a:pt x="4676" y="18099"/>
                      </a:lnTo>
                      <a:lnTo>
                        <a:pt x="3095" y="20930"/>
                      </a:lnTo>
                      <a:lnTo>
                        <a:pt x="3490" y="21302"/>
                      </a:lnTo>
                      <a:lnTo>
                        <a:pt x="5993" y="19589"/>
                      </a:lnTo>
                      <a:lnTo>
                        <a:pt x="6849" y="18472"/>
                      </a:lnTo>
                      <a:lnTo>
                        <a:pt x="6585" y="18248"/>
                      </a:lnTo>
                      <a:lnTo>
                        <a:pt x="10076" y="14450"/>
                      </a:lnTo>
                      <a:lnTo>
                        <a:pt x="15805" y="20930"/>
                      </a:lnTo>
                      <a:lnTo>
                        <a:pt x="16134" y="21228"/>
                      </a:lnTo>
                      <a:lnTo>
                        <a:pt x="16463" y="21451"/>
                      </a:lnTo>
                      <a:lnTo>
                        <a:pt x="16859" y="21600"/>
                      </a:lnTo>
                      <a:lnTo>
                        <a:pt x="17583" y="21600"/>
                      </a:lnTo>
                      <a:lnTo>
                        <a:pt x="17912" y="21451"/>
                      </a:lnTo>
                      <a:lnTo>
                        <a:pt x="18307" y="21228"/>
                      </a:lnTo>
                      <a:lnTo>
                        <a:pt x="18637" y="20930"/>
                      </a:lnTo>
                      <a:lnTo>
                        <a:pt x="18900" y="20632"/>
                      </a:lnTo>
                      <a:lnTo>
                        <a:pt x="19098" y="20259"/>
                      </a:lnTo>
                      <a:lnTo>
                        <a:pt x="19229" y="19738"/>
                      </a:lnTo>
                      <a:lnTo>
                        <a:pt x="19229" y="18919"/>
                      </a:lnTo>
                      <a:lnTo>
                        <a:pt x="19098" y="18472"/>
                      </a:lnTo>
                      <a:lnTo>
                        <a:pt x="18900" y="18099"/>
                      </a:lnTo>
                      <a:lnTo>
                        <a:pt x="18637" y="17652"/>
                      </a:lnTo>
                      <a:lnTo>
                        <a:pt x="12907" y="11172"/>
                      </a:lnTo>
                      <a:lnTo>
                        <a:pt x="13961" y="9981"/>
                      </a:lnTo>
                      <a:lnTo>
                        <a:pt x="14488" y="10502"/>
                      </a:lnTo>
                      <a:lnTo>
                        <a:pt x="15080" y="10130"/>
                      </a:lnTo>
                      <a:lnTo>
                        <a:pt x="15805" y="10130"/>
                      </a:lnTo>
                      <a:lnTo>
                        <a:pt x="20678" y="4618"/>
                      </a:lnTo>
                      <a:lnTo>
                        <a:pt x="20678" y="4469"/>
                      </a:lnTo>
                      <a:lnTo>
                        <a:pt x="20810" y="4171"/>
                      </a:lnTo>
                      <a:lnTo>
                        <a:pt x="20941" y="4022"/>
                      </a:lnTo>
                      <a:lnTo>
                        <a:pt x="21139" y="3948"/>
                      </a:lnTo>
                      <a:lnTo>
                        <a:pt x="21402" y="3799"/>
                      </a:lnTo>
                      <a:lnTo>
                        <a:pt x="21600" y="3501"/>
                      </a:lnTo>
                      <a:lnTo>
                        <a:pt x="21600" y="2979"/>
                      </a:lnTo>
                      <a:lnTo>
                        <a:pt x="21402" y="2681"/>
                      </a:lnTo>
                      <a:close/>
                      <a:moveTo>
                        <a:pt x="17320" y="18770"/>
                      </a:moveTo>
                      <a:lnTo>
                        <a:pt x="17715" y="18919"/>
                      </a:lnTo>
                      <a:lnTo>
                        <a:pt x="17912" y="19068"/>
                      </a:lnTo>
                      <a:lnTo>
                        <a:pt x="18176" y="19291"/>
                      </a:lnTo>
                      <a:lnTo>
                        <a:pt x="18176" y="19961"/>
                      </a:lnTo>
                      <a:lnTo>
                        <a:pt x="17912" y="20259"/>
                      </a:lnTo>
                      <a:lnTo>
                        <a:pt x="17715" y="20557"/>
                      </a:lnTo>
                      <a:lnTo>
                        <a:pt x="17122" y="20557"/>
                      </a:lnTo>
                      <a:lnTo>
                        <a:pt x="16595" y="19961"/>
                      </a:lnTo>
                      <a:lnTo>
                        <a:pt x="16595" y="19291"/>
                      </a:lnTo>
                      <a:lnTo>
                        <a:pt x="16859" y="19068"/>
                      </a:lnTo>
                      <a:lnTo>
                        <a:pt x="17122" y="18919"/>
                      </a:lnTo>
                      <a:lnTo>
                        <a:pt x="17320" y="18770"/>
                      </a:lnTo>
                      <a:close/>
                      <a:moveTo>
                        <a:pt x="14554" y="7299"/>
                      </a:moveTo>
                      <a:lnTo>
                        <a:pt x="14224" y="6852"/>
                      </a:lnTo>
                      <a:lnTo>
                        <a:pt x="17912" y="2681"/>
                      </a:lnTo>
                      <a:lnTo>
                        <a:pt x="18307" y="3128"/>
                      </a:lnTo>
                      <a:lnTo>
                        <a:pt x="14554" y="7299"/>
                      </a:lnTo>
                      <a:close/>
                      <a:moveTo>
                        <a:pt x="15805" y="8640"/>
                      </a:moveTo>
                      <a:lnTo>
                        <a:pt x="15410" y="8268"/>
                      </a:lnTo>
                      <a:lnTo>
                        <a:pt x="19098" y="4022"/>
                      </a:lnTo>
                      <a:lnTo>
                        <a:pt x="19493" y="4469"/>
                      </a:lnTo>
                      <a:lnTo>
                        <a:pt x="15805" y="8640"/>
                      </a:lnTo>
                      <a:close/>
                    </a:path>
                  </a:pathLst>
                </a:custGeom>
                <a:solidFill>
                  <a:srgbClr val="FFFFFF"/>
                </a:solidFill>
                <a:ln w="12700">
                  <a:miter lim="400000"/>
                </a:ln>
              </p:spPr>
              <p:txBody>
                <a:bodyPr lIns="0" tIns="0" rIns="0" bIns="0"/>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sz="2400"/>
                  </a:pPr>
                  <a:endParaRPr sz="1800" kern="0">
                    <a:latin typeface="Lato Light"/>
                    <a:ea typeface="微软雅黑 Light" panose="020B0502040204020203" pitchFamily="34" charset="-122"/>
                  </a:endParaRPr>
                </a:p>
              </p:txBody>
            </p:sp>
          </p:grpSp>
          <p:grpSp>
            <p:nvGrpSpPr>
              <p:cNvPr id="123" name="Group 6"/>
              <p:cNvGrpSpPr/>
              <p:nvPr/>
            </p:nvGrpSpPr>
            <p:grpSpPr>
              <a:xfrm>
                <a:off x="5286039" y="2008282"/>
                <a:ext cx="1619915" cy="1619915"/>
                <a:chOff x="5286039" y="2008282"/>
                <a:chExt cx="1619915" cy="1619915"/>
              </a:xfrm>
            </p:grpSpPr>
            <p:sp>
              <p:nvSpPr>
                <p:cNvPr id="124" name="Rounded Rectangle 4"/>
                <p:cNvSpPr/>
                <p:nvPr/>
              </p:nvSpPr>
              <p:spPr>
                <a:xfrm rot="2700000">
                  <a:off x="5286039" y="2008282"/>
                  <a:ext cx="1619915" cy="1619915"/>
                </a:xfrm>
                <a:prstGeom prst="roundRect">
                  <a:avLst>
                    <a:gd name="adj" fmla="val 8491"/>
                  </a:avLst>
                </a:prstGeom>
                <a:solidFill>
                  <a:srgbClr val="1375CF"/>
                </a:solidFill>
                <a:ln w="12700" cap="flat" cmpd="sng" algn="ctr">
                  <a:noFill/>
                  <a:prstDash val="solid"/>
                  <a:miter lim="800000"/>
                </a:ln>
                <a:effectLst/>
              </p:spPr>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defRPr/>
                  </a:pPr>
                  <a:endParaRPr lang="en-US" kern="0">
                    <a:latin typeface="Lato Light"/>
                    <a:ea typeface="微软雅黑 Light" panose="020B0502040204020203" pitchFamily="34" charset="-122"/>
                  </a:endParaRPr>
                </a:p>
              </p:txBody>
            </p:sp>
            <p:grpSp>
              <p:nvGrpSpPr>
                <p:cNvPr id="125" name="Group 335"/>
                <p:cNvGrpSpPr/>
                <p:nvPr/>
              </p:nvGrpSpPr>
              <p:grpSpPr>
                <a:xfrm>
                  <a:off x="5830172" y="2568097"/>
                  <a:ext cx="525998" cy="504079"/>
                  <a:chOff x="0" y="0"/>
                  <a:chExt cx="525995" cy="504077"/>
                </a:xfrm>
                <a:solidFill>
                  <a:srgbClr val="FFFFFF"/>
                </a:solidFill>
              </p:grpSpPr>
              <p:sp>
                <p:nvSpPr>
                  <p:cNvPr id="126" name="Shape 332"/>
                  <p:cNvSpPr/>
                  <p:nvPr/>
                </p:nvSpPr>
                <p:spPr>
                  <a:xfrm>
                    <a:off x="76706" y="216972"/>
                    <a:ext cx="201633" cy="287105"/>
                  </a:xfrm>
                  <a:custGeom>
                    <a:avLst/>
                    <a:gdLst/>
                    <a:ahLst/>
                    <a:cxnLst>
                      <a:cxn ang="0">
                        <a:pos x="wd2" y="hd2"/>
                      </a:cxn>
                      <a:cxn ang="5400000">
                        <a:pos x="wd2" y="hd2"/>
                      </a:cxn>
                      <a:cxn ang="10800000">
                        <a:pos x="wd2" y="hd2"/>
                      </a:cxn>
                      <a:cxn ang="16200000">
                        <a:pos x="wd2" y="hd2"/>
                      </a:cxn>
                    </a:cxnLst>
                    <a:rect l="0" t="0" r="r" b="b"/>
                    <a:pathLst>
                      <a:path w="21600" h="21600" extrusionOk="0">
                        <a:moveTo>
                          <a:pt x="14674" y="8295"/>
                        </a:moveTo>
                        <a:lnTo>
                          <a:pt x="14674" y="18972"/>
                        </a:lnTo>
                        <a:lnTo>
                          <a:pt x="14557" y="19465"/>
                        </a:lnTo>
                        <a:lnTo>
                          <a:pt x="14322" y="19957"/>
                        </a:lnTo>
                        <a:lnTo>
                          <a:pt x="13970" y="20368"/>
                        </a:lnTo>
                        <a:lnTo>
                          <a:pt x="13500" y="20779"/>
                        </a:lnTo>
                        <a:lnTo>
                          <a:pt x="12913" y="21107"/>
                        </a:lnTo>
                        <a:lnTo>
                          <a:pt x="12326" y="21354"/>
                        </a:lnTo>
                        <a:lnTo>
                          <a:pt x="11622" y="21518"/>
                        </a:lnTo>
                        <a:lnTo>
                          <a:pt x="10917" y="21600"/>
                        </a:lnTo>
                        <a:lnTo>
                          <a:pt x="10213" y="21518"/>
                        </a:lnTo>
                        <a:lnTo>
                          <a:pt x="9391" y="21354"/>
                        </a:lnTo>
                        <a:lnTo>
                          <a:pt x="8687" y="21107"/>
                        </a:lnTo>
                        <a:lnTo>
                          <a:pt x="8100" y="20779"/>
                        </a:lnTo>
                        <a:lnTo>
                          <a:pt x="7396" y="19957"/>
                        </a:lnTo>
                        <a:lnTo>
                          <a:pt x="7161" y="19465"/>
                        </a:lnTo>
                        <a:lnTo>
                          <a:pt x="7161" y="8295"/>
                        </a:lnTo>
                        <a:lnTo>
                          <a:pt x="1878" y="8295"/>
                        </a:lnTo>
                        <a:lnTo>
                          <a:pt x="1174" y="8213"/>
                        </a:lnTo>
                        <a:lnTo>
                          <a:pt x="587" y="8131"/>
                        </a:lnTo>
                        <a:lnTo>
                          <a:pt x="117" y="7802"/>
                        </a:lnTo>
                        <a:lnTo>
                          <a:pt x="0" y="7474"/>
                        </a:lnTo>
                        <a:lnTo>
                          <a:pt x="0" y="6735"/>
                        </a:lnTo>
                        <a:lnTo>
                          <a:pt x="352" y="6324"/>
                        </a:lnTo>
                        <a:lnTo>
                          <a:pt x="8100" y="903"/>
                        </a:lnTo>
                        <a:lnTo>
                          <a:pt x="8804" y="493"/>
                        </a:lnTo>
                        <a:lnTo>
                          <a:pt x="9391" y="164"/>
                        </a:lnTo>
                        <a:lnTo>
                          <a:pt x="10213" y="0"/>
                        </a:lnTo>
                        <a:lnTo>
                          <a:pt x="11504" y="0"/>
                        </a:lnTo>
                        <a:lnTo>
                          <a:pt x="12209" y="164"/>
                        </a:lnTo>
                        <a:lnTo>
                          <a:pt x="12913" y="493"/>
                        </a:lnTo>
                        <a:lnTo>
                          <a:pt x="13500" y="903"/>
                        </a:lnTo>
                        <a:lnTo>
                          <a:pt x="20896" y="5995"/>
                        </a:lnTo>
                        <a:lnTo>
                          <a:pt x="21365" y="6324"/>
                        </a:lnTo>
                        <a:lnTo>
                          <a:pt x="21600" y="6735"/>
                        </a:lnTo>
                        <a:lnTo>
                          <a:pt x="21600" y="7474"/>
                        </a:lnTo>
                        <a:lnTo>
                          <a:pt x="21365" y="7802"/>
                        </a:lnTo>
                        <a:lnTo>
                          <a:pt x="20896" y="7967"/>
                        </a:lnTo>
                        <a:lnTo>
                          <a:pt x="20309" y="8213"/>
                        </a:lnTo>
                        <a:lnTo>
                          <a:pt x="19487" y="8295"/>
                        </a:lnTo>
                        <a:lnTo>
                          <a:pt x="14674" y="8295"/>
                        </a:lnTo>
                        <a:close/>
                      </a:path>
                    </a:pathLst>
                  </a:custGeom>
                  <a:grpFill/>
                  <a:ln w="12700" cap="flat">
                    <a:noFill/>
                    <a:miter lim="400000"/>
                  </a:ln>
                  <a:effectLst/>
                </p:spPr>
                <p:txBody>
                  <a:bodyPr wrap="square" lIns="0" tIns="0" rIns="0" bIns="0" numCol="1" anchor="t">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sz="2400"/>
                    </a:pPr>
                    <a:endParaRPr sz="1800" kern="0">
                      <a:latin typeface="Lato Light"/>
                      <a:ea typeface="微软雅黑 Light" panose="020B0502040204020203" pitchFamily="34" charset="-122"/>
                    </a:endParaRPr>
                  </a:p>
                </p:txBody>
              </p:sp>
              <p:sp>
                <p:nvSpPr>
                  <p:cNvPr id="127" name="Shape 333"/>
                  <p:cNvSpPr/>
                  <p:nvPr/>
                </p:nvSpPr>
                <p:spPr>
                  <a:xfrm>
                    <a:off x="0" y="0"/>
                    <a:ext cx="525995" cy="368195"/>
                  </a:xfrm>
                  <a:custGeom>
                    <a:avLst/>
                    <a:gdLst/>
                    <a:ahLst/>
                    <a:cxnLst>
                      <a:cxn ang="0">
                        <a:pos x="wd2" y="hd2"/>
                      </a:cxn>
                      <a:cxn ang="5400000">
                        <a:pos x="wd2" y="hd2"/>
                      </a:cxn>
                      <a:cxn ang="10800000">
                        <a:pos x="wd2" y="hd2"/>
                      </a:cxn>
                      <a:cxn ang="16200000">
                        <a:pos x="wd2" y="hd2"/>
                      </a:cxn>
                    </a:cxnLst>
                    <a:rect l="0" t="0" r="r" b="b"/>
                    <a:pathLst>
                      <a:path w="21600" h="21600" extrusionOk="0">
                        <a:moveTo>
                          <a:pt x="17145" y="7843"/>
                        </a:moveTo>
                        <a:lnTo>
                          <a:pt x="17640" y="8036"/>
                        </a:lnTo>
                        <a:lnTo>
                          <a:pt x="18090" y="8164"/>
                        </a:lnTo>
                        <a:lnTo>
                          <a:pt x="18900" y="8743"/>
                        </a:lnTo>
                        <a:lnTo>
                          <a:pt x="19305" y="9064"/>
                        </a:lnTo>
                        <a:lnTo>
                          <a:pt x="19710" y="9450"/>
                        </a:lnTo>
                        <a:lnTo>
                          <a:pt x="20025" y="9836"/>
                        </a:lnTo>
                        <a:lnTo>
                          <a:pt x="20295" y="10350"/>
                        </a:lnTo>
                        <a:lnTo>
                          <a:pt x="20565" y="10736"/>
                        </a:lnTo>
                        <a:lnTo>
                          <a:pt x="20835" y="11250"/>
                        </a:lnTo>
                        <a:lnTo>
                          <a:pt x="21060" y="11764"/>
                        </a:lnTo>
                        <a:lnTo>
                          <a:pt x="21240" y="12279"/>
                        </a:lnTo>
                        <a:lnTo>
                          <a:pt x="21420" y="12857"/>
                        </a:lnTo>
                        <a:lnTo>
                          <a:pt x="21510" y="13436"/>
                        </a:lnTo>
                        <a:lnTo>
                          <a:pt x="21600" y="14079"/>
                        </a:lnTo>
                        <a:lnTo>
                          <a:pt x="21600" y="15236"/>
                        </a:lnTo>
                        <a:lnTo>
                          <a:pt x="21510" y="15879"/>
                        </a:lnTo>
                        <a:lnTo>
                          <a:pt x="21420" y="16457"/>
                        </a:lnTo>
                        <a:lnTo>
                          <a:pt x="21240" y="16971"/>
                        </a:lnTo>
                        <a:lnTo>
                          <a:pt x="20790" y="18129"/>
                        </a:lnTo>
                        <a:lnTo>
                          <a:pt x="20565" y="18579"/>
                        </a:lnTo>
                        <a:lnTo>
                          <a:pt x="20250" y="19093"/>
                        </a:lnTo>
                        <a:lnTo>
                          <a:pt x="19890" y="19543"/>
                        </a:lnTo>
                        <a:lnTo>
                          <a:pt x="19575" y="19929"/>
                        </a:lnTo>
                        <a:lnTo>
                          <a:pt x="19170" y="20250"/>
                        </a:lnTo>
                        <a:lnTo>
                          <a:pt x="18810" y="20571"/>
                        </a:lnTo>
                        <a:lnTo>
                          <a:pt x="18360" y="20893"/>
                        </a:lnTo>
                        <a:lnTo>
                          <a:pt x="17910" y="21150"/>
                        </a:lnTo>
                        <a:lnTo>
                          <a:pt x="17415" y="21279"/>
                        </a:lnTo>
                        <a:lnTo>
                          <a:pt x="16920" y="21471"/>
                        </a:lnTo>
                        <a:lnTo>
                          <a:pt x="16920" y="14143"/>
                        </a:lnTo>
                        <a:lnTo>
                          <a:pt x="16740" y="13564"/>
                        </a:lnTo>
                        <a:lnTo>
                          <a:pt x="16560" y="13050"/>
                        </a:lnTo>
                        <a:lnTo>
                          <a:pt x="16290" y="12536"/>
                        </a:lnTo>
                        <a:lnTo>
                          <a:pt x="15975" y="12214"/>
                        </a:lnTo>
                        <a:lnTo>
                          <a:pt x="15615" y="11893"/>
                        </a:lnTo>
                        <a:lnTo>
                          <a:pt x="15165" y="11764"/>
                        </a:lnTo>
                        <a:lnTo>
                          <a:pt x="14805" y="11700"/>
                        </a:lnTo>
                        <a:lnTo>
                          <a:pt x="14355" y="11764"/>
                        </a:lnTo>
                        <a:lnTo>
                          <a:pt x="13905" y="11893"/>
                        </a:lnTo>
                        <a:lnTo>
                          <a:pt x="13545" y="12214"/>
                        </a:lnTo>
                        <a:lnTo>
                          <a:pt x="13230" y="12536"/>
                        </a:lnTo>
                        <a:lnTo>
                          <a:pt x="12960" y="13050"/>
                        </a:lnTo>
                        <a:lnTo>
                          <a:pt x="12780" y="13564"/>
                        </a:lnTo>
                        <a:lnTo>
                          <a:pt x="12600" y="14143"/>
                        </a:lnTo>
                        <a:lnTo>
                          <a:pt x="12600" y="21600"/>
                        </a:lnTo>
                        <a:lnTo>
                          <a:pt x="9450" y="21600"/>
                        </a:lnTo>
                        <a:lnTo>
                          <a:pt x="9450" y="20250"/>
                        </a:lnTo>
                        <a:lnTo>
                          <a:pt x="10575" y="20250"/>
                        </a:lnTo>
                        <a:lnTo>
                          <a:pt x="11070" y="20121"/>
                        </a:lnTo>
                        <a:lnTo>
                          <a:pt x="11475" y="19929"/>
                        </a:lnTo>
                        <a:lnTo>
                          <a:pt x="11655" y="19671"/>
                        </a:lnTo>
                        <a:lnTo>
                          <a:pt x="11835" y="19479"/>
                        </a:lnTo>
                        <a:lnTo>
                          <a:pt x="11970" y="19221"/>
                        </a:lnTo>
                        <a:lnTo>
                          <a:pt x="12060" y="18964"/>
                        </a:lnTo>
                        <a:lnTo>
                          <a:pt x="12105" y="18321"/>
                        </a:lnTo>
                        <a:lnTo>
                          <a:pt x="12060" y="17807"/>
                        </a:lnTo>
                        <a:lnTo>
                          <a:pt x="11880" y="17229"/>
                        </a:lnTo>
                        <a:lnTo>
                          <a:pt x="11610" y="16650"/>
                        </a:lnTo>
                        <a:lnTo>
                          <a:pt x="8775" y="12729"/>
                        </a:lnTo>
                        <a:lnTo>
                          <a:pt x="8460" y="12214"/>
                        </a:lnTo>
                        <a:lnTo>
                          <a:pt x="8055" y="11893"/>
                        </a:lnTo>
                        <a:lnTo>
                          <a:pt x="7650" y="11764"/>
                        </a:lnTo>
                        <a:lnTo>
                          <a:pt x="7290" y="11700"/>
                        </a:lnTo>
                        <a:lnTo>
                          <a:pt x="6840" y="11764"/>
                        </a:lnTo>
                        <a:lnTo>
                          <a:pt x="6435" y="11893"/>
                        </a:lnTo>
                        <a:lnTo>
                          <a:pt x="6120" y="12214"/>
                        </a:lnTo>
                        <a:lnTo>
                          <a:pt x="5715" y="12729"/>
                        </a:lnTo>
                        <a:lnTo>
                          <a:pt x="2925" y="16650"/>
                        </a:lnTo>
                        <a:lnTo>
                          <a:pt x="2610" y="17229"/>
                        </a:lnTo>
                        <a:lnTo>
                          <a:pt x="2430" y="17871"/>
                        </a:lnTo>
                        <a:lnTo>
                          <a:pt x="2385" y="18450"/>
                        </a:lnTo>
                        <a:lnTo>
                          <a:pt x="2430" y="18964"/>
                        </a:lnTo>
                        <a:lnTo>
                          <a:pt x="2565" y="19286"/>
                        </a:lnTo>
                        <a:lnTo>
                          <a:pt x="2655" y="19543"/>
                        </a:lnTo>
                        <a:lnTo>
                          <a:pt x="2835" y="19671"/>
                        </a:lnTo>
                        <a:lnTo>
                          <a:pt x="3015" y="19929"/>
                        </a:lnTo>
                        <a:lnTo>
                          <a:pt x="3375" y="20186"/>
                        </a:lnTo>
                        <a:lnTo>
                          <a:pt x="3825" y="20250"/>
                        </a:lnTo>
                        <a:lnTo>
                          <a:pt x="5130" y="20250"/>
                        </a:lnTo>
                        <a:lnTo>
                          <a:pt x="5130" y="21536"/>
                        </a:lnTo>
                        <a:lnTo>
                          <a:pt x="4545" y="21471"/>
                        </a:lnTo>
                        <a:lnTo>
                          <a:pt x="4050" y="21279"/>
                        </a:lnTo>
                        <a:lnTo>
                          <a:pt x="3555" y="21021"/>
                        </a:lnTo>
                        <a:lnTo>
                          <a:pt x="3105" y="20829"/>
                        </a:lnTo>
                        <a:lnTo>
                          <a:pt x="2655" y="20507"/>
                        </a:lnTo>
                        <a:lnTo>
                          <a:pt x="2205" y="20121"/>
                        </a:lnTo>
                        <a:lnTo>
                          <a:pt x="1845" y="19671"/>
                        </a:lnTo>
                        <a:lnTo>
                          <a:pt x="1485" y="19286"/>
                        </a:lnTo>
                        <a:lnTo>
                          <a:pt x="1170" y="18771"/>
                        </a:lnTo>
                        <a:lnTo>
                          <a:pt x="900" y="18257"/>
                        </a:lnTo>
                        <a:lnTo>
                          <a:pt x="585" y="17679"/>
                        </a:lnTo>
                        <a:lnTo>
                          <a:pt x="360" y="17164"/>
                        </a:lnTo>
                        <a:lnTo>
                          <a:pt x="225" y="16521"/>
                        </a:lnTo>
                        <a:lnTo>
                          <a:pt x="90" y="15943"/>
                        </a:lnTo>
                        <a:lnTo>
                          <a:pt x="45" y="15236"/>
                        </a:lnTo>
                        <a:lnTo>
                          <a:pt x="0" y="14593"/>
                        </a:lnTo>
                        <a:lnTo>
                          <a:pt x="45" y="14079"/>
                        </a:lnTo>
                        <a:lnTo>
                          <a:pt x="90" y="13436"/>
                        </a:lnTo>
                        <a:lnTo>
                          <a:pt x="225" y="12857"/>
                        </a:lnTo>
                        <a:lnTo>
                          <a:pt x="315" y="12279"/>
                        </a:lnTo>
                        <a:lnTo>
                          <a:pt x="540" y="11764"/>
                        </a:lnTo>
                        <a:lnTo>
                          <a:pt x="720" y="11250"/>
                        </a:lnTo>
                        <a:lnTo>
                          <a:pt x="990" y="10736"/>
                        </a:lnTo>
                        <a:lnTo>
                          <a:pt x="1620" y="9836"/>
                        </a:lnTo>
                        <a:lnTo>
                          <a:pt x="2250" y="9064"/>
                        </a:lnTo>
                        <a:lnTo>
                          <a:pt x="2655" y="8743"/>
                        </a:lnTo>
                        <a:lnTo>
                          <a:pt x="3105" y="8486"/>
                        </a:lnTo>
                        <a:lnTo>
                          <a:pt x="3555" y="8164"/>
                        </a:lnTo>
                        <a:lnTo>
                          <a:pt x="4005" y="8036"/>
                        </a:lnTo>
                        <a:lnTo>
                          <a:pt x="4455" y="7843"/>
                        </a:lnTo>
                        <a:lnTo>
                          <a:pt x="4455" y="7586"/>
                        </a:lnTo>
                        <a:lnTo>
                          <a:pt x="4500" y="6879"/>
                        </a:lnTo>
                        <a:lnTo>
                          <a:pt x="4545" y="6107"/>
                        </a:lnTo>
                        <a:lnTo>
                          <a:pt x="4725" y="5400"/>
                        </a:lnTo>
                        <a:lnTo>
                          <a:pt x="4950" y="4693"/>
                        </a:lnTo>
                        <a:lnTo>
                          <a:pt x="5220" y="4050"/>
                        </a:lnTo>
                        <a:lnTo>
                          <a:pt x="5535" y="3407"/>
                        </a:lnTo>
                        <a:lnTo>
                          <a:pt x="5895" y="2764"/>
                        </a:lnTo>
                        <a:lnTo>
                          <a:pt x="6345" y="2314"/>
                        </a:lnTo>
                        <a:lnTo>
                          <a:pt x="6795" y="1736"/>
                        </a:lnTo>
                        <a:lnTo>
                          <a:pt x="7245" y="1350"/>
                        </a:lnTo>
                        <a:lnTo>
                          <a:pt x="7785" y="964"/>
                        </a:lnTo>
                        <a:lnTo>
                          <a:pt x="8325" y="643"/>
                        </a:lnTo>
                        <a:lnTo>
                          <a:pt x="9495" y="129"/>
                        </a:lnTo>
                        <a:lnTo>
                          <a:pt x="10170" y="64"/>
                        </a:lnTo>
                        <a:lnTo>
                          <a:pt x="10800" y="0"/>
                        </a:lnTo>
                        <a:lnTo>
                          <a:pt x="11475" y="64"/>
                        </a:lnTo>
                        <a:lnTo>
                          <a:pt x="12060" y="129"/>
                        </a:lnTo>
                        <a:lnTo>
                          <a:pt x="12690" y="386"/>
                        </a:lnTo>
                        <a:lnTo>
                          <a:pt x="13275" y="643"/>
                        </a:lnTo>
                        <a:lnTo>
                          <a:pt x="13860" y="964"/>
                        </a:lnTo>
                        <a:lnTo>
                          <a:pt x="14850" y="1736"/>
                        </a:lnTo>
                        <a:lnTo>
                          <a:pt x="15300" y="2314"/>
                        </a:lnTo>
                        <a:lnTo>
                          <a:pt x="15660" y="2764"/>
                        </a:lnTo>
                        <a:lnTo>
                          <a:pt x="16065" y="3407"/>
                        </a:lnTo>
                        <a:lnTo>
                          <a:pt x="16425" y="4050"/>
                        </a:lnTo>
                        <a:lnTo>
                          <a:pt x="16605" y="4693"/>
                        </a:lnTo>
                        <a:lnTo>
                          <a:pt x="16830" y="5400"/>
                        </a:lnTo>
                        <a:lnTo>
                          <a:pt x="17010" y="6107"/>
                        </a:lnTo>
                        <a:lnTo>
                          <a:pt x="17145" y="6879"/>
                        </a:lnTo>
                        <a:lnTo>
                          <a:pt x="17145" y="7843"/>
                        </a:lnTo>
                        <a:close/>
                      </a:path>
                    </a:pathLst>
                  </a:custGeom>
                  <a:grpFill/>
                  <a:ln w="12700" cap="flat">
                    <a:noFill/>
                    <a:miter lim="400000"/>
                  </a:ln>
                  <a:effectLst/>
                </p:spPr>
                <p:txBody>
                  <a:bodyPr wrap="square" lIns="0" tIns="0" rIns="0" bIns="0" numCol="1" anchor="t">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sz="2400"/>
                    </a:pPr>
                    <a:endParaRPr sz="1800" kern="0">
                      <a:latin typeface="Lato Light"/>
                      <a:ea typeface="微软雅黑 Light" panose="020B0502040204020203" pitchFamily="34" charset="-122"/>
                    </a:endParaRPr>
                  </a:p>
                </p:txBody>
              </p:sp>
              <p:sp>
                <p:nvSpPr>
                  <p:cNvPr id="128" name="Shape 334"/>
                  <p:cNvSpPr/>
                  <p:nvPr/>
                </p:nvSpPr>
                <p:spPr>
                  <a:xfrm>
                    <a:off x="258614" y="216972"/>
                    <a:ext cx="203824" cy="287105"/>
                  </a:xfrm>
                  <a:custGeom>
                    <a:avLst/>
                    <a:gdLst/>
                    <a:ahLst/>
                    <a:cxnLst>
                      <a:cxn ang="0">
                        <a:pos x="wd2" y="hd2"/>
                      </a:cxn>
                      <a:cxn ang="5400000">
                        <a:pos x="wd2" y="hd2"/>
                      </a:cxn>
                      <a:cxn ang="10800000">
                        <a:pos x="wd2" y="hd2"/>
                      </a:cxn>
                      <a:cxn ang="16200000">
                        <a:pos x="wd2" y="hd2"/>
                      </a:cxn>
                    </a:cxnLst>
                    <a:rect l="0" t="0" r="r" b="b"/>
                    <a:pathLst>
                      <a:path w="21600" h="21600" extrusionOk="0">
                        <a:moveTo>
                          <a:pt x="14711" y="13305"/>
                        </a:moveTo>
                        <a:lnTo>
                          <a:pt x="14711" y="2628"/>
                        </a:lnTo>
                        <a:lnTo>
                          <a:pt x="14595" y="2135"/>
                        </a:lnTo>
                        <a:lnTo>
                          <a:pt x="14361" y="1560"/>
                        </a:lnTo>
                        <a:lnTo>
                          <a:pt x="14011" y="1068"/>
                        </a:lnTo>
                        <a:lnTo>
                          <a:pt x="13544" y="657"/>
                        </a:lnTo>
                        <a:lnTo>
                          <a:pt x="12376" y="164"/>
                        </a:lnTo>
                        <a:lnTo>
                          <a:pt x="11676" y="0"/>
                        </a:lnTo>
                        <a:lnTo>
                          <a:pt x="10041" y="0"/>
                        </a:lnTo>
                        <a:lnTo>
                          <a:pt x="9341" y="164"/>
                        </a:lnTo>
                        <a:lnTo>
                          <a:pt x="8173" y="657"/>
                        </a:lnTo>
                        <a:lnTo>
                          <a:pt x="7706" y="1068"/>
                        </a:lnTo>
                        <a:lnTo>
                          <a:pt x="7472" y="1560"/>
                        </a:lnTo>
                        <a:lnTo>
                          <a:pt x="7239" y="2135"/>
                        </a:lnTo>
                        <a:lnTo>
                          <a:pt x="7239" y="13305"/>
                        </a:lnTo>
                        <a:lnTo>
                          <a:pt x="1284" y="13305"/>
                        </a:lnTo>
                        <a:lnTo>
                          <a:pt x="701" y="13469"/>
                        </a:lnTo>
                        <a:lnTo>
                          <a:pt x="234" y="13716"/>
                        </a:lnTo>
                        <a:lnTo>
                          <a:pt x="117" y="13962"/>
                        </a:lnTo>
                        <a:lnTo>
                          <a:pt x="0" y="14373"/>
                        </a:lnTo>
                        <a:lnTo>
                          <a:pt x="117" y="14701"/>
                        </a:lnTo>
                        <a:lnTo>
                          <a:pt x="350" y="15112"/>
                        </a:lnTo>
                        <a:lnTo>
                          <a:pt x="817" y="15522"/>
                        </a:lnTo>
                        <a:lnTo>
                          <a:pt x="8173" y="20614"/>
                        </a:lnTo>
                        <a:lnTo>
                          <a:pt x="8874" y="21025"/>
                        </a:lnTo>
                        <a:lnTo>
                          <a:pt x="9457" y="21271"/>
                        </a:lnTo>
                        <a:lnTo>
                          <a:pt x="10275" y="21518"/>
                        </a:lnTo>
                        <a:lnTo>
                          <a:pt x="10742" y="21600"/>
                        </a:lnTo>
                        <a:lnTo>
                          <a:pt x="11559" y="21518"/>
                        </a:lnTo>
                        <a:lnTo>
                          <a:pt x="12259" y="21271"/>
                        </a:lnTo>
                        <a:lnTo>
                          <a:pt x="12843" y="21025"/>
                        </a:lnTo>
                        <a:lnTo>
                          <a:pt x="13544" y="20614"/>
                        </a:lnTo>
                        <a:lnTo>
                          <a:pt x="20899" y="15522"/>
                        </a:lnTo>
                        <a:lnTo>
                          <a:pt x="21366" y="15194"/>
                        </a:lnTo>
                        <a:lnTo>
                          <a:pt x="21600" y="14373"/>
                        </a:lnTo>
                        <a:lnTo>
                          <a:pt x="21600" y="14044"/>
                        </a:lnTo>
                        <a:lnTo>
                          <a:pt x="21366" y="13798"/>
                        </a:lnTo>
                        <a:lnTo>
                          <a:pt x="20899" y="13469"/>
                        </a:lnTo>
                        <a:lnTo>
                          <a:pt x="20199" y="13305"/>
                        </a:lnTo>
                        <a:lnTo>
                          <a:pt x="14711" y="13305"/>
                        </a:lnTo>
                        <a:close/>
                      </a:path>
                    </a:pathLst>
                  </a:custGeom>
                  <a:grpFill/>
                  <a:ln w="12700" cap="flat">
                    <a:noFill/>
                    <a:miter lim="400000"/>
                  </a:ln>
                  <a:effectLst/>
                </p:spPr>
                <p:txBody>
                  <a:bodyPr wrap="square" lIns="0" tIns="0" rIns="0" bIns="0" numCol="1" anchor="t">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sz="2400"/>
                    </a:pPr>
                    <a:endParaRPr sz="1800" kern="0">
                      <a:latin typeface="Lato Light"/>
                      <a:ea typeface="微软雅黑 Light" panose="020B0502040204020203" pitchFamily="34" charset="-122"/>
                    </a:endParaRPr>
                  </a:p>
                </p:txBody>
              </p:sp>
            </p:grpSp>
          </p:grpSp>
        </p:grpSp>
        <p:grpSp>
          <p:nvGrpSpPr>
            <p:cNvPr id="64" name="组合 63"/>
            <p:cNvGrpSpPr/>
            <p:nvPr/>
          </p:nvGrpSpPr>
          <p:grpSpPr>
            <a:xfrm>
              <a:off x="1947528" y="2047749"/>
              <a:ext cx="1935302" cy="656985"/>
              <a:chOff x="2343150" y="1932289"/>
              <a:chExt cx="2580402" cy="875982"/>
            </a:xfrm>
          </p:grpSpPr>
          <p:sp>
            <p:nvSpPr>
              <p:cNvPr id="76" name="矩形 75"/>
              <p:cNvSpPr/>
              <p:nvPr/>
            </p:nvSpPr>
            <p:spPr>
              <a:xfrm>
                <a:off x="2343150" y="2318164"/>
                <a:ext cx="2580402" cy="49010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单击此处编辑您要的内容，建议您在展示时采用微软雅黑字体</a:t>
                </a:r>
                <a:endParaRPr lang="en-US" altLang="zh-CN" sz="1400" dirty="0">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92" name="矩形 91"/>
              <p:cNvSpPr/>
              <p:nvPr/>
            </p:nvSpPr>
            <p:spPr>
              <a:xfrm>
                <a:off x="2820659" y="1932289"/>
                <a:ext cx="2102892" cy="329278"/>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2495">
                  <a:lnSpc>
                    <a:spcPct val="120000"/>
                  </a:lnSpc>
                  <a:spcBef>
                    <a:spcPct val="20000"/>
                  </a:spcBef>
                </a:pPr>
                <a:r>
                  <a:rPr lang="zh-CN" altLang="en-US" sz="1800" b="1" dirty="0">
                    <a:latin typeface="微软雅黑 Light" panose="020B0502040204020203" pitchFamily="34" charset="-122"/>
                    <a:ea typeface="微软雅黑 Light" panose="020B0502040204020203" pitchFamily="34" charset="-122"/>
                    <a:sym typeface="Arial" panose="020B0604020202020204" pitchFamily="34" charset="0"/>
                  </a:rPr>
                  <a:t>单击此处添加标题</a:t>
                </a:r>
                <a:endParaRPr lang="en-US" altLang="zh-CN" sz="1800" b="1" dirty="0">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65" name="组合 64"/>
            <p:cNvGrpSpPr/>
            <p:nvPr/>
          </p:nvGrpSpPr>
          <p:grpSpPr>
            <a:xfrm>
              <a:off x="1947528" y="3112702"/>
              <a:ext cx="1996830" cy="656985"/>
              <a:chOff x="2343150" y="1932289"/>
              <a:chExt cx="2662440" cy="875982"/>
            </a:xfrm>
          </p:grpSpPr>
          <p:sp>
            <p:nvSpPr>
              <p:cNvPr id="74" name="矩形 73"/>
              <p:cNvSpPr/>
              <p:nvPr/>
            </p:nvSpPr>
            <p:spPr>
              <a:xfrm>
                <a:off x="2343150" y="2318164"/>
                <a:ext cx="2580402" cy="49010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单击此处编辑您要的内容，建议您在展示时采用微软雅黑字体</a:t>
                </a:r>
                <a:endParaRPr lang="en-US" altLang="zh-CN" sz="1400" dirty="0">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75" name="矩形 74"/>
              <p:cNvSpPr/>
              <p:nvPr/>
            </p:nvSpPr>
            <p:spPr>
              <a:xfrm>
                <a:off x="2902698" y="1932289"/>
                <a:ext cx="2102892" cy="329278"/>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2495">
                  <a:lnSpc>
                    <a:spcPct val="120000"/>
                  </a:lnSpc>
                  <a:spcBef>
                    <a:spcPct val="20000"/>
                  </a:spcBef>
                </a:pPr>
                <a:r>
                  <a:rPr lang="zh-CN" altLang="en-US" sz="1800" b="1" dirty="0">
                    <a:latin typeface="微软雅黑 Light" panose="020B0502040204020203" pitchFamily="34" charset="-122"/>
                    <a:ea typeface="微软雅黑 Light" panose="020B0502040204020203" pitchFamily="34" charset="-122"/>
                    <a:sym typeface="Arial" panose="020B0604020202020204" pitchFamily="34" charset="0"/>
                  </a:rPr>
                  <a:t>单击此处添加标题</a:t>
                </a:r>
                <a:endParaRPr lang="en-US" altLang="zh-CN" sz="1800" b="1" dirty="0">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66" name="组合 65"/>
            <p:cNvGrpSpPr/>
            <p:nvPr/>
          </p:nvGrpSpPr>
          <p:grpSpPr>
            <a:xfrm>
              <a:off x="6877103" y="2047749"/>
              <a:ext cx="2365756" cy="656985"/>
              <a:chOff x="1769211" y="1932289"/>
              <a:chExt cx="3154341" cy="875982"/>
            </a:xfrm>
          </p:grpSpPr>
          <p:sp>
            <p:nvSpPr>
              <p:cNvPr id="72" name="矩形 71"/>
              <p:cNvSpPr/>
              <p:nvPr/>
            </p:nvSpPr>
            <p:spPr>
              <a:xfrm>
                <a:off x="2343150" y="2318164"/>
                <a:ext cx="2580402" cy="49010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单击此处编辑您要的内容，建议您在展示时采用微软雅黑字体</a:t>
                </a:r>
                <a:endParaRPr lang="en-US" altLang="zh-CN" sz="1400" dirty="0">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73" name="矩形 72"/>
              <p:cNvSpPr/>
              <p:nvPr/>
            </p:nvSpPr>
            <p:spPr>
              <a:xfrm>
                <a:off x="1769211" y="1932289"/>
                <a:ext cx="2102892" cy="329278"/>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2495">
                  <a:lnSpc>
                    <a:spcPct val="120000"/>
                  </a:lnSpc>
                  <a:spcBef>
                    <a:spcPct val="20000"/>
                  </a:spcBef>
                </a:pPr>
                <a:r>
                  <a:rPr lang="zh-CN" altLang="en-US" sz="1800" b="1" dirty="0">
                    <a:latin typeface="微软雅黑 Light" panose="020B0502040204020203" pitchFamily="34" charset="-122"/>
                    <a:ea typeface="微软雅黑 Light" panose="020B0502040204020203" pitchFamily="34" charset="-122"/>
                    <a:sym typeface="Arial" panose="020B0604020202020204" pitchFamily="34" charset="0"/>
                  </a:rPr>
                  <a:t>单击此处添加标题</a:t>
                </a:r>
                <a:endParaRPr lang="en-US" altLang="zh-CN" sz="1800" b="1" dirty="0">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nvGrpSpPr>
            <p:cNvPr id="67" name="组合 66"/>
            <p:cNvGrpSpPr/>
            <p:nvPr/>
          </p:nvGrpSpPr>
          <p:grpSpPr>
            <a:xfrm>
              <a:off x="6877103" y="3112702"/>
              <a:ext cx="2365756" cy="656985"/>
              <a:chOff x="1769211" y="1932289"/>
              <a:chExt cx="3154341" cy="875982"/>
            </a:xfrm>
          </p:grpSpPr>
          <p:sp>
            <p:nvSpPr>
              <p:cNvPr id="68" name="矩形 67"/>
              <p:cNvSpPr/>
              <p:nvPr/>
            </p:nvSpPr>
            <p:spPr>
              <a:xfrm>
                <a:off x="2343150" y="2318164"/>
                <a:ext cx="2580402" cy="490107"/>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2495">
                  <a:lnSpc>
                    <a:spcPct val="120000"/>
                  </a:lnSpc>
                  <a:spcBef>
                    <a:spcPct val="20000"/>
                  </a:spcBef>
                </a:pPr>
                <a:r>
                  <a:rPr lang="zh-CN" altLang="en-US" sz="1400" dirty="0">
                    <a:latin typeface="微软雅黑 Light" panose="020B0502040204020203" pitchFamily="34" charset="-122"/>
                    <a:ea typeface="微软雅黑 Light" panose="020B0502040204020203" pitchFamily="34" charset="-122"/>
                    <a:sym typeface="Arial" panose="020B0604020202020204" pitchFamily="34" charset="0"/>
                  </a:rPr>
                  <a:t>单击此处编辑您要的内容，建议您在展示时采用微软雅黑字体</a:t>
                </a:r>
                <a:endParaRPr lang="en-US" altLang="zh-CN" sz="1400" dirty="0">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69" name="矩形 68"/>
              <p:cNvSpPr/>
              <p:nvPr/>
            </p:nvSpPr>
            <p:spPr>
              <a:xfrm>
                <a:off x="1769211" y="1932289"/>
                <a:ext cx="2102892" cy="329278"/>
              </a:xfrm>
              <a:prstGeom prst="rect">
                <a:avLst/>
              </a:prstGeom>
              <a:noFill/>
            </p:spPr>
            <p:txBody>
              <a:bodyPr wrap="square" lIns="0" tIns="0" rIns="0" bIns="0" rtlCol="0" anchor="t" anchorCtr="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2495">
                  <a:lnSpc>
                    <a:spcPct val="120000"/>
                  </a:lnSpc>
                  <a:spcBef>
                    <a:spcPct val="20000"/>
                  </a:spcBef>
                </a:pPr>
                <a:r>
                  <a:rPr lang="zh-CN" altLang="en-US" sz="1800" b="1" dirty="0">
                    <a:latin typeface="微软雅黑 Light" panose="020B0502040204020203" pitchFamily="34" charset="-122"/>
                    <a:ea typeface="微软雅黑 Light" panose="020B0502040204020203" pitchFamily="34" charset="-122"/>
                    <a:sym typeface="Arial" panose="020B0604020202020204" pitchFamily="34" charset="0"/>
                  </a:rPr>
                  <a:t>单击此处添加标题</a:t>
                </a:r>
                <a:endParaRPr lang="en-US" altLang="zh-CN" sz="1800" b="1" dirty="0">
                  <a:latin typeface="微软雅黑 Light" panose="020B0502040204020203" pitchFamily="34" charset="-122"/>
                  <a:ea typeface="微软雅黑 Light" panose="020B0502040204020203" pitchFamily="34" charset="-122"/>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500" fill="hold"/>
                                        <p:tgtEl>
                                          <p:spTgt spid="70"/>
                                        </p:tgtEl>
                                        <p:attrNameLst>
                                          <p:attrName>ppt_w</p:attrName>
                                        </p:attrNameLst>
                                      </p:cBhvr>
                                      <p:tavLst>
                                        <p:tav tm="0">
                                          <p:val>
                                            <p:fltVal val="0"/>
                                          </p:val>
                                        </p:tav>
                                        <p:tav tm="100000">
                                          <p:val>
                                            <p:strVal val="#ppt_w"/>
                                          </p:val>
                                        </p:tav>
                                      </p:tavLst>
                                    </p:anim>
                                    <p:anim calcmode="lin" valueType="num">
                                      <p:cBhvr>
                                        <p:cTn id="20" dur="500" fill="hold"/>
                                        <p:tgtEl>
                                          <p:spTgt spid="70"/>
                                        </p:tgtEl>
                                        <p:attrNameLst>
                                          <p:attrName>ppt_h</p:attrName>
                                        </p:attrNameLst>
                                      </p:cBhvr>
                                      <p:tavLst>
                                        <p:tav tm="0">
                                          <p:val>
                                            <p:fltVal val="0"/>
                                          </p:val>
                                        </p:tav>
                                        <p:tav tm="100000">
                                          <p:val>
                                            <p:strVal val="#ppt_h"/>
                                          </p:val>
                                        </p:tav>
                                      </p:tavLst>
                                    </p:anim>
                                    <p:animEffect transition="in" filter="fade">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2ACD7"/>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圆角矩形 1"/>
          <p:cNvSpPr/>
          <p:nvPr/>
        </p:nvSpPr>
        <p:spPr>
          <a:xfrm>
            <a:off x="809469" y="461853"/>
            <a:ext cx="10565667" cy="4257675"/>
          </a:xfrm>
          <a:prstGeom prst="round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9" name="图片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649" y="3258305"/>
            <a:ext cx="3599695" cy="3599695"/>
          </a:xfrm>
          <a:prstGeom prst="rect">
            <a:avLst/>
          </a:prstGeom>
        </p:spPr>
      </p:pic>
      <p:sp>
        <p:nvSpPr>
          <p:cNvPr id="9" name="矩形 8"/>
          <p:cNvSpPr>
            <a:spLocks noChangeArrowheads="1"/>
          </p:cNvSpPr>
          <p:nvPr/>
        </p:nvSpPr>
        <p:spPr bwMode="auto">
          <a:xfrm>
            <a:off x="3034579" y="1713527"/>
            <a:ext cx="731053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      植树节是一些国家以法律规定宣传保护树木，并动员群众参加以植树造林为活动内容的节日。按时间长短可分为植树日，植树周或植树月，总称国际植树节。通过这种活动，激发人们爱林，造林的热情。</a:t>
            </a:r>
          </a:p>
        </p:txBody>
      </p:sp>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8156" y="3026973"/>
            <a:ext cx="6040518" cy="4262181"/>
          </a:xfrm>
          <a:prstGeom prst="rect">
            <a:avLst/>
          </a:prstGeom>
        </p:spPr>
      </p:pic>
      <p:pic>
        <p:nvPicPr>
          <p:cNvPr id="12" name="图片 11"/>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r="40434"/>
          <a:stretch>
            <a:fillRect/>
          </a:stretch>
        </p:blipFill>
        <p:spPr>
          <a:xfrm>
            <a:off x="333999" y="461852"/>
            <a:ext cx="3176051" cy="2313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4578"/>
          <a:stretch>
            <a:fillRect/>
          </a:stretch>
        </p:blipFill>
        <p:spPr>
          <a:xfrm>
            <a:off x="0" y="0"/>
            <a:ext cx="12192000" cy="6858000"/>
          </a:xfrm>
          <a:prstGeom prst="rect">
            <a:avLst/>
          </a:prstGeom>
        </p:spPr>
      </p:pic>
      <p:pic>
        <p:nvPicPr>
          <p:cNvPr id="31" name="图片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01492" y="3910037"/>
            <a:ext cx="3211778" cy="2850383"/>
          </a:xfrm>
          <a:prstGeom prst="rect">
            <a:avLst/>
          </a:prstGeom>
        </p:spPr>
      </p:pic>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793828" y="4309880"/>
            <a:ext cx="3081692" cy="2548120"/>
          </a:xfrm>
          <a:prstGeom prst="rect">
            <a:avLst/>
          </a:prstGeom>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4962" y="470947"/>
            <a:ext cx="5139581" cy="3048903"/>
          </a:xfrm>
          <a:prstGeom prst="rect">
            <a:avLst/>
          </a:prstGeom>
          <a:effectLst>
            <a:outerShdw blurRad="50800" dist="38100" dir="10800000" algn="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rotWithShape="1">
          <a:blip r:embed="rId3">
            <a:extLst>
              <a:ext uri="{28A0092B-C50C-407E-A947-70E740481C1C}">
                <a14:useLocalDpi xmlns:a14="http://schemas.microsoft.com/office/drawing/2010/main" val="0"/>
              </a:ext>
            </a:extLst>
          </a:blip>
          <a:srcRect r="28950"/>
          <a:stretch>
            <a:fillRect/>
          </a:stretch>
        </p:blipFill>
        <p:spPr>
          <a:xfrm flipH="1">
            <a:off x="0" y="0"/>
            <a:ext cx="12192000" cy="6858000"/>
          </a:xfrm>
          <a:prstGeom prst="rect">
            <a:avLst/>
          </a:prstGeom>
        </p:spPr>
      </p:pic>
      <p:sp>
        <p:nvSpPr>
          <p:cNvPr id="10" name="圆角矩形 9"/>
          <p:cNvSpPr/>
          <p:nvPr/>
        </p:nvSpPr>
        <p:spPr>
          <a:xfrm>
            <a:off x="2088445" y="1205089"/>
            <a:ext cx="8015111" cy="4391039"/>
          </a:xfrm>
          <a:prstGeom prst="roundRect">
            <a:avLst/>
          </a:prstGeom>
          <a:solidFill>
            <a:schemeClr val="bg1">
              <a:lumMod val="95000"/>
              <a:alpha val="71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AutoShape 3"/>
          <p:cNvSpPr>
            <a:spLocks noChangeAspect="1" noChangeArrowheads="1" noTextEdit="1"/>
          </p:cNvSpPr>
          <p:nvPr/>
        </p:nvSpPr>
        <p:spPr bwMode="auto">
          <a:xfrm>
            <a:off x="3379577" y="2384522"/>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14" name="组合 13"/>
          <p:cNvGrpSpPr/>
          <p:nvPr/>
        </p:nvGrpSpPr>
        <p:grpSpPr>
          <a:xfrm>
            <a:off x="2883886" y="2658180"/>
            <a:ext cx="506920" cy="506920"/>
            <a:chOff x="1282317" y="2454183"/>
            <a:chExt cx="346841" cy="346841"/>
          </a:xfrm>
        </p:grpSpPr>
        <p:grpSp>
          <p:nvGrpSpPr>
            <p:cNvPr id="15" name="组合 14"/>
            <p:cNvGrpSpPr/>
            <p:nvPr/>
          </p:nvGrpSpPr>
          <p:grpSpPr>
            <a:xfrm>
              <a:off x="1282317" y="2454183"/>
              <a:ext cx="346841" cy="346841"/>
              <a:chOff x="1271753" y="2453562"/>
              <a:chExt cx="346841" cy="346841"/>
            </a:xfrm>
          </p:grpSpPr>
          <p:sp>
            <p:nvSpPr>
              <p:cNvPr id="17" name="椭圆 16"/>
              <p:cNvSpPr/>
              <p:nvPr/>
            </p:nvSpPr>
            <p:spPr>
              <a:xfrm>
                <a:off x="1271753" y="2453562"/>
                <a:ext cx="346841" cy="346841"/>
              </a:xfrm>
              <a:prstGeom prst="ellipse">
                <a:avLst/>
              </a:prstGeom>
              <a:solidFill>
                <a:srgbClr val="87B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弧形 17"/>
              <p:cNvSpPr/>
              <p:nvPr/>
            </p:nvSpPr>
            <p:spPr>
              <a:xfrm>
                <a:off x="1410545" y="2548971"/>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16"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19" name="AutoShape 3"/>
          <p:cNvSpPr>
            <a:spLocks noChangeAspect="1" noChangeArrowheads="1" noTextEdit="1"/>
          </p:cNvSpPr>
          <p:nvPr/>
        </p:nvSpPr>
        <p:spPr bwMode="auto">
          <a:xfrm>
            <a:off x="3379577" y="3297984"/>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20" name="组合 19"/>
          <p:cNvGrpSpPr/>
          <p:nvPr/>
        </p:nvGrpSpPr>
        <p:grpSpPr>
          <a:xfrm>
            <a:off x="2883886" y="3805326"/>
            <a:ext cx="506920" cy="506920"/>
            <a:chOff x="1282317" y="2454183"/>
            <a:chExt cx="346841" cy="346841"/>
          </a:xfrm>
        </p:grpSpPr>
        <p:grpSp>
          <p:nvGrpSpPr>
            <p:cNvPr id="21" name="组合 20"/>
            <p:cNvGrpSpPr/>
            <p:nvPr/>
          </p:nvGrpSpPr>
          <p:grpSpPr>
            <a:xfrm>
              <a:off x="1282317" y="2454183"/>
              <a:ext cx="346841" cy="346841"/>
              <a:chOff x="1271753" y="2453562"/>
              <a:chExt cx="346841" cy="346841"/>
            </a:xfrm>
          </p:grpSpPr>
          <p:sp>
            <p:nvSpPr>
              <p:cNvPr id="23" name="椭圆 22"/>
              <p:cNvSpPr/>
              <p:nvPr/>
            </p:nvSpPr>
            <p:spPr>
              <a:xfrm>
                <a:off x="1271753" y="2453562"/>
                <a:ext cx="346841" cy="346841"/>
              </a:xfrm>
              <a:prstGeom prst="ellipse">
                <a:avLst/>
              </a:prstGeom>
              <a:solidFill>
                <a:srgbClr val="137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弧形 23"/>
              <p:cNvSpPr/>
              <p:nvPr/>
            </p:nvSpPr>
            <p:spPr>
              <a:xfrm>
                <a:off x="1410545" y="2548971"/>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22"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5" name="AutoShape 3"/>
          <p:cNvSpPr>
            <a:spLocks noChangeAspect="1" noChangeArrowheads="1" noTextEdit="1"/>
          </p:cNvSpPr>
          <p:nvPr/>
        </p:nvSpPr>
        <p:spPr bwMode="auto">
          <a:xfrm>
            <a:off x="3393764" y="4211446"/>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26" name="组合 25"/>
          <p:cNvGrpSpPr/>
          <p:nvPr/>
        </p:nvGrpSpPr>
        <p:grpSpPr>
          <a:xfrm>
            <a:off x="6240915" y="2639860"/>
            <a:ext cx="506920" cy="506920"/>
            <a:chOff x="1282317" y="2454183"/>
            <a:chExt cx="346841" cy="346841"/>
          </a:xfrm>
        </p:grpSpPr>
        <p:grpSp>
          <p:nvGrpSpPr>
            <p:cNvPr id="27" name="组合 26"/>
            <p:cNvGrpSpPr/>
            <p:nvPr/>
          </p:nvGrpSpPr>
          <p:grpSpPr>
            <a:xfrm>
              <a:off x="1282317" y="2454183"/>
              <a:ext cx="346841" cy="346841"/>
              <a:chOff x="1271753" y="2453562"/>
              <a:chExt cx="346841" cy="346841"/>
            </a:xfrm>
          </p:grpSpPr>
          <p:sp>
            <p:nvSpPr>
              <p:cNvPr id="29" name="椭圆 28"/>
              <p:cNvSpPr/>
              <p:nvPr/>
            </p:nvSpPr>
            <p:spPr>
              <a:xfrm>
                <a:off x="1271753" y="2453562"/>
                <a:ext cx="346841" cy="346841"/>
              </a:xfrm>
              <a:prstGeom prst="ellipse">
                <a:avLst/>
              </a:prstGeom>
              <a:solidFill>
                <a:srgbClr val="137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弧形 29"/>
              <p:cNvSpPr/>
              <p:nvPr/>
            </p:nvSpPr>
            <p:spPr>
              <a:xfrm>
                <a:off x="1410545" y="2548971"/>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28"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1" name="AutoShape 3"/>
          <p:cNvSpPr>
            <a:spLocks noChangeAspect="1" noChangeArrowheads="1" noTextEdit="1"/>
          </p:cNvSpPr>
          <p:nvPr/>
        </p:nvSpPr>
        <p:spPr bwMode="auto">
          <a:xfrm>
            <a:off x="3393764" y="5124907"/>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grpSp>
        <p:nvGrpSpPr>
          <p:cNvPr id="32" name="组合 31"/>
          <p:cNvGrpSpPr/>
          <p:nvPr/>
        </p:nvGrpSpPr>
        <p:grpSpPr>
          <a:xfrm>
            <a:off x="6240915" y="3787006"/>
            <a:ext cx="506920" cy="506920"/>
            <a:chOff x="1282317" y="2454183"/>
            <a:chExt cx="346841" cy="346841"/>
          </a:xfrm>
        </p:grpSpPr>
        <p:grpSp>
          <p:nvGrpSpPr>
            <p:cNvPr id="33" name="组合 32"/>
            <p:cNvGrpSpPr/>
            <p:nvPr/>
          </p:nvGrpSpPr>
          <p:grpSpPr>
            <a:xfrm>
              <a:off x="1282317" y="2454183"/>
              <a:ext cx="346841" cy="346841"/>
              <a:chOff x="1271753" y="2453562"/>
              <a:chExt cx="346841" cy="346841"/>
            </a:xfrm>
          </p:grpSpPr>
          <p:sp>
            <p:nvSpPr>
              <p:cNvPr id="35" name="椭圆 34"/>
              <p:cNvSpPr/>
              <p:nvPr/>
            </p:nvSpPr>
            <p:spPr>
              <a:xfrm>
                <a:off x="1271753" y="2453562"/>
                <a:ext cx="346841" cy="346841"/>
              </a:xfrm>
              <a:prstGeom prst="ellipse">
                <a:avLst/>
              </a:prstGeom>
              <a:solidFill>
                <a:srgbClr val="87BA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弧形 35"/>
              <p:cNvSpPr/>
              <p:nvPr/>
            </p:nvSpPr>
            <p:spPr>
              <a:xfrm>
                <a:off x="1410545" y="2548971"/>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sp>
          <p:nvSpPr>
            <p:cNvPr id="34"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8" name="文本框 37"/>
          <p:cNvSpPr txBox="1"/>
          <p:nvPr/>
        </p:nvSpPr>
        <p:spPr>
          <a:xfrm>
            <a:off x="3700848" y="2703435"/>
            <a:ext cx="2236510"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活动的背景和目的</a:t>
            </a:r>
          </a:p>
        </p:txBody>
      </p:sp>
      <p:sp>
        <p:nvSpPr>
          <p:cNvPr id="39" name="文本框 38"/>
          <p:cNvSpPr txBox="1"/>
          <p:nvPr/>
        </p:nvSpPr>
        <p:spPr>
          <a:xfrm>
            <a:off x="3700848" y="3827952"/>
            <a:ext cx="2236510"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活动的主旨和主题</a:t>
            </a:r>
          </a:p>
        </p:txBody>
      </p:sp>
      <p:sp>
        <p:nvSpPr>
          <p:cNvPr id="40" name="文本框 39"/>
          <p:cNvSpPr txBox="1"/>
          <p:nvPr/>
        </p:nvSpPr>
        <p:spPr>
          <a:xfrm>
            <a:off x="7043690" y="2658180"/>
            <a:ext cx="2236510"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活动的流程和安排</a:t>
            </a:r>
          </a:p>
        </p:txBody>
      </p:sp>
      <p:sp>
        <p:nvSpPr>
          <p:cNvPr id="41" name="文本框 40"/>
          <p:cNvSpPr txBox="1"/>
          <p:nvPr/>
        </p:nvSpPr>
        <p:spPr>
          <a:xfrm>
            <a:off x="7043690" y="3782697"/>
            <a:ext cx="2236510" cy="400110"/>
          </a:xfrm>
          <a:prstGeom prst="rect">
            <a:avLst/>
          </a:prstGeom>
          <a:noFill/>
        </p:spPr>
        <p:txBody>
          <a:bodyPr wrap="none" rtlCol="0">
            <a:spAutoFit/>
          </a:bodyPr>
          <a:lstStyle/>
          <a:p>
            <a:r>
              <a:rPr lang="zh-CN" altLang="en-US" sz="2000" b="1" dirty="0">
                <a:latin typeface="微软雅黑" panose="020B0503020204020204" pitchFamily="34" charset="-122"/>
                <a:ea typeface="微软雅黑" panose="020B0503020204020204" pitchFamily="34" charset="-122"/>
                <a:sym typeface="微软雅黑" panose="020B0503020204020204" pitchFamily="34" charset="-122"/>
              </a:rPr>
              <a:t>活动的要求和保障</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193" y="4648526"/>
            <a:ext cx="3652021" cy="2130731"/>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1090" y="3317307"/>
            <a:ext cx="2627265" cy="3519732"/>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5114" y="203213"/>
            <a:ext cx="3624488" cy="2150120"/>
          </a:xfrm>
          <a:prstGeom prst="rect">
            <a:avLst/>
          </a:prstGeom>
          <a:effectLst>
            <a:outerShdw blurRad="50800" dist="38100" dir="10800000" algn="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0-#ppt_w/2"/>
                                          </p:val>
                                        </p:tav>
                                        <p:tav tm="100000">
                                          <p:val>
                                            <p:strVal val="#ppt_x"/>
                                          </p:val>
                                        </p:tav>
                                      </p:tavLst>
                                    </p:anim>
                                    <p:anim calcmode="lin" valueType="num">
                                      <p:cBhvr additive="base">
                                        <p:cTn id="36" dur="5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0-#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0-#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0-#ppt_w/2"/>
                                          </p:val>
                                        </p:tav>
                                        <p:tav tm="100000">
                                          <p:val>
                                            <p:strVal val="#ppt_x"/>
                                          </p:val>
                                        </p:tav>
                                      </p:tavLst>
                                    </p:anim>
                                    <p:anim calcmode="lin" valueType="num">
                                      <p:cBhvr additive="base">
                                        <p:cTn id="6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rotWithShape="1">
          <a:blip r:embed="rId3">
            <a:extLst>
              <a:ext uri="{28A0092B-C50C-407E-A947-70E740481C1C}">
                <a14:useLocalDpi xmlns:a14="http://schemas.microsoft.com/office/drawing/2010/main" val="0"/>
              </a:ext>
            </a:extLst>
          </a:blip>
          <a:srcRect r="28950"/>
          <a:stretch>
            <a:fillRect/>
          </a:stretch>
        </p:blipFill>
        <p:spPr>
          <a:xfrm>
            <a:off x="0" y="-20962"/>
            <a:ext cx="12192000" cy="6858000"/>
          </a:xfrm>
          <a:prstGeom prst="rect">
            <a:avLst/>
          </a:prstGeom>
        </p:spPr>
      </p:pic>
      <p:sp>
        <p:nvSpPr>
          <p:cNvPr id="10" name="圆角矩形 9"/>
          <p:cNvSpPr/>
          <p:nvPr/>
        </p:nvSpPr>
        <p:spPr>
          <a:xfrm>
            <a:off x="2088445" y="1205089"/>
            <a:ext cx="8482019" cy="4391039"/>
          </a:xfrm>
          <a:prstGeom prst="roundRect">
            <a:avLst/>
          </a:prstGeom>
          <a:solidFill>
            <a:schemeClr val="bg1">
              <a:lumMod val="95000"/>
              <a:alpha val="71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AutoShape 3"/>
          <p:cNvSpPr>
            <a:spLocks noChangeAspect="1" noChangeArrowheads="1" noTextEdit="1"/>
          </p:cNvSpPr>
          <p:nvPr/>
        </p:nvSpPr>
        <p:spPr bwMode="auto">
          <a:xfrm>
            <a:off x="3379577" y="2384522"/>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AutoShape 3"/>
          <p:cNvSpPr>
            <a:spLocks noChangeAspect="1" noChangeArrowheads="1" noTextEdit="1"/>
          </p:cNvSpPr>
          <p:nvPr/>
        </p:nvSpPr>
        <p:spPr bwMode="auto">
          <a:xfrm>
            <a:off x="3379577" y="3297984"/>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AutoShape 3"/>
          <p:cNvSpPr>
            <a:spLocks noChangeAspect="1" noChangeArrowheads="1" noTextEdit="1"/>
          </p:cNvSpPr>
          <p:nvPr/>
        </p:nvSpPr>
        <p:spPr bwMode="auto">
          <a:xfrm>
            <a:off x="3393764" y="4211446"/>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AutoShape 3"/>
          <p:cNvSpPr>
            <a:spLocks noChangeAspect="1" noChangeArrowheads="1" noTextEdit="1"/>
          </p:cNvSpPr>
          <p:nvPr/>
        </p:nvSpPr>
        <p:spPr bwMode="auto">
          <a:xfrm>
            <a:off x="3393764" y="5124907"/>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文本框 37"/>
          <p:cNvSpPr txBox="1"/>
          <p:nvPr/>
        </p:nvSpPr>
        <p:spPr>
          <a:xfrm>
            <a:off x="3669726" y="3160539"/>
            <a:ext cx="5109091" cy="830997"/>
          </a:xfrm>
          <a:prstGeom prst="rect">
            <a:avLst/>
          </a:prstGeom>
          <a:noFill/>
        </p:spPr>
        <p:txBody>
          <a:bodyPr wrap="none" rtlCol="0">
            <a:spAutoFit/>
          </a:bodyPr>
          <a:lstStyle/>
          <a:p>
            <a:r>
              <a:rPr lang="zh-CN" altLang="en-US" sz="4800" b="1" dirty="0">
                <a:latin typeface="微软雅黑" panose="020B0503020204020204" pitchFamily="34" charset="-122"/>
                <a:ea typeface="微软雅黑" panose="020B0503020204020204" pitchFamily="34" charset="-122"/>
                <a:sym typeface="微软雅黑" panose="020B0503020204020204" pitchFamily="34" charset="-122"/>
              </a:rPr>
              <a:t>活动的背景和目的</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24595"/>
            <a:ext cx="3721984" cy="2171550"/>
          </a:xfrm>
          <a:prstGeom prst="rect">
            <a:avLst/>
          </a:prstGeom>
        </p:spPr>
      </p:pic>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7961" y="2656003"/>
            <a:ext cx="3165006" cy="4240142"/>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3001" y="63016"/>
            <a:ext cx="5353595" cy="3175861"/>
          </a:xfrm>
          <a:prstGeom prst="rect">
            <a:avLst/>
          </a:prstGeom>
          <a:effectLst>
            <a:outerShdw blurRad="50800" dist="38100" dir="10800000" algn="r" rotWithShape="0">
              <a:prstClr val="black">
                <a:alpha val="40000"/>
              </a:prstClr>
            </a:outerShdw>
          </a:effectLst>
        </p:spPr>
      </p:pic>
      <p:sp>
        <p:nvSpPr>
          <p:cNvPr id="44" name="矩形 43"/>
          <p:cNvSpPr>
            <a:spLocks noChangeArrowheads="1"/>
          </p:cNvSpPr>
          <p:nvPr/>
        </p:nvSpPr>
        <p:spPr bwMode="auto">
          <a:xfrm>
            <a:off x="4825685" y="4134407"/>
            <a:ext cx="27971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5" tIns="45656" rIns="91325" bIns="45656">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913130">
              <a:lnSpc>
                <a:spcPct val="150000"/>
              </a:lnSpc>
              <a:buClr>
                <a:srgbClr val="595959"/>
              </a:buClr>
              <a:buSzPts val="1800"/>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3.12</a:t>
            </a:r>
            <a:r>
              <a:rPr lang="zh-CN" altLang="en-US" sz="16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植树节活动的背景</a:t>
            </a:r>
            <a:endParaRPr lang="en-US" altLang="zh-CN" sz="16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a:p>
            <a:pPr defTabSz="913130">
              <a:lnSpc>
                <a:spcPct val="150000"/>
              </a:lnSpc>
              <a:buClr>
                <a:srgbClr val="595959"/>
              </a:buClr>
              <a:buSzPts val="1800"/>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3.12</a:t>
            </a:r>
            <a:r>
              <a:rPr lang="zh-CN" altLang="en-US" sz="16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植树节活动的目的</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a:extLst>
              <a:ext uri="{28A0092B-C50C-407E-A947-70E740481C1C}">
                <a14:useLocalDpi xmlns:a14="http://schemas.microsoft.com/office/drawing/2010/main" val="0"/>
              </a:ext>
            </a:extLst>
          </a:blip>
          <a:srcRect l="-1" r="46287"/>
          <a:stretch>
            <a:fillRect/>
          </a:stretch>
        </p:blipFill>
        <p:spPr>
          <a:xfrm>
            <a:off x="-1274" y="-20962"/>
            <a:ext cx="12192000" cy="6858000"/>
          </a:xfrm>
          <a:prstGeom prst="rect">
            <a:avLst/>
          </a:prstGeom>
        </p:spPr>
      </p:pic>
      <p:sp>
        <p:nvSpPr>
          <p:cNvPr id="5" name="矩形 4"/>
          <p:cNvSpPr/>
          <p:nvPr/>
        </p:nvSpPr>
        <p:spPr>
          <a:xfrm>
            <a:off x="169414" y="134486"/>
            <a:ext cx="11850624" cy="6547104"/>
          </a:xfrm>
          <a:prstGeom prst="rect">
            <a:avLst/>
          </a:prstGeom>
          <a:solidFill>
            <a:schemeClr val="bg1">
              <a:lumMod val="95000"/>
              <a:alpha val="3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279"/>
          <p:cNvSpPr txBox="1">
            <a:spLocks noChangeArrowheads="1"/>
          </p:cNvSpPr>
          <p:nvPr/>
        </p:nvSpPr>
        <p:spPr bwMode="auto">
          <a:xfrm>
            <a:off x="8158419" y="2504825"/>
            <a:ext cx="7794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eaLnBrk="1" hangingPunct="1"/>
            <a:r>
              <a:rPr lang="zh-CN" altLang="en-US" sz="2500" b="1" dirty="0">
                <a:latin typeface="微软雅黑" panose="020B0503020204020204" pitchFamily="34" charset="-122"/>
                <a:ea typeface="微软雅黑" panose="020B0503020204020204" pitchFamily="34" charset="-122"/>
                <a:sym typeface="微软雅黑" panose="020B0503020204020204" pitchFamily="34" charset="-122"/>
              </a:rPr>
              <a:t>背景</a:t>
            </a:r>
            <a:endParaRPr lang="id-ID" sz="25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0" name="Rectangle 188"/>
          <p:cNvSpPr>
            <a:spLocks noChangeArrowheads="1"/>
          </p:cNvSpPr>
          <p:nvPr/>
        </p:nvSpPr>
        <p:spPr bwMode="auto">
          <a:xfrm>
            <a:off x="7141334" y="3114298"/>
            <a:ext cx="3211513" cy="340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nSpc>
                <a:spcPct val="13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早春三月，草长鹰飞间，冬天的寒意还未褪尽，春天带着绿色的气息向我们走来，春风吹绿了枝头上的嫩芽，吹绿了地上的小草，也吹动了幼孩子们的热情。</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a:lnSpc>
                <a:spcPct val="130000"/>
              </a:lnSpc>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一年一度的植树节又和我们相遇，再次焕发了我们心中的朝气。植树节是我们爱护环境，保护环境的一个方式，这个活动有益于提高对环境保护的意识和提供给我们爱护环境的措施。让我们携起手来绿化环境，绿化我们的校园，使我们生活在美丽的天空下，清新的环境中。</a:t>
            </a:r>
          </a:p>
          <a:p>
            <a:pPr>
              <a:lnSpc>
                <a:spcPct val="130000"/>
              </a:lnSpc>
            </a:pPr>
            <a:endParaRPr lang="zh-CN" altLang="en-US"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 name="组合 50"/>
          <p:cNvGrpSpPr/>
          <p:nvPr/>
        </p:nvGrpSpPr>
        <p:grpSpPr bwMode="auto">
          <a:xfrm>
            <a:off x="777936" y="1810512"/>
            <a:ext cx="4543483" cy="4829613"/>
            <a:chOff x="3678238" y="2238375"/>
            <a:chExt cx="4344988" cy="4619625"/>
          </a:xfrm>
        </p:grpSpPr>
        <p:sp>
          <p:nvSpPr>
            <p:cNvPr id="55" name="任意多边形 54"/>
            <p:cNvSpPr/>
            <p:nvPr/>
          </p:nvSpPr>
          <p:spPr>
            <a:xfrm>
              <a:off x="4866406" y="3812537"/>
              <a:ext cx="1862138" cy="3045463"/>
            </a:xfrm>
            <a:custGeom>
              <a:avLst/>
              <a:gdLst>
                <a:gd name="connsiteX0" fmla="*/ 1765957 w 2699190"/>
                <a:gd name="connsiteY0" fmla="*/ 0 h 4903695"/>
                <a:gd name="connsiteX1" fmla="*/ 1829831 w 2699190"/>
                <a:gd name="connsiteY1" fmla="*/ 1176758 h 4903695"/>
                <a:gd name="connsiteX2" fmla="*/ 1834101 w 2699190"/>
                <a:gd name="connsiteY2" fmla="*/ 1263858 h 4903695"/>
                <a:gd name="connsiteX3" fmla="*/ 2473452 w 2699190"/>
                <a:gd name="connsiteY3" fmla="*/ 689619 h 4903695"/>
                <a:gd name="connsiteX4" fmla="*/ 2699190 w 2699190"/>
                <a:gd name="connsiteY4" fmla="*/ 894834 h 4903695"/>
                <a:gd name="connsiteX5" fmla="*/ 1862408 w 2699190"/>
                <a:gd name="connsiteY5" fmla="*/ 1820725 h 4903695"/>
                <a:gd name="connsiteX6" fmla="*/ 1893704 w 2699190"/>
                <a:gd name="connsiteY6" fmla="*/ 2320739 h 4903695"/>
                <a:gd name="connsiteX7" fmla="*/ 2276944 w 2699190"/>
                <a:gd name="connsiteY7" fmla="*/ 4903695 h 4903695"/>
                <a:gd name="connsiteX8" fmla="*/ 1021885 w 2699190"/>
                <a:gd name="connsiteY8" fmla="*/ 4903695 h 4903695"/>
                <a:gd name="connsiteX9" fmla="*/ 1220230 w 2699190"/>
                <a:gd name="connsiteY9" fmla="*/ 3148644 h 4903695"/>
                <a:gd name="connsiteX10" fmla="*/ 1247089 w 2699190"/>
                <a:gd name="connsiteY10" fmla="*/ 2823912 h 4903695"/>
                <a:gd name="connsiteX11" fmla="*/ 0 w 2699190"/>
                <a:gd name="connsiteY11" fmla="*/ 1922885 h 4903695"/>
                <a:gd name="connsiteX12" fmla="*/ 99789 w 2699190"/>
                <a:gd name="connsiteY12" fmla="*/ 1745151 h 4903695"/>
                <a:gd name="connsiteX13" fmla="*/ 1271036 w 2699190"/>
                <a:gd name="connsiteY13" fmla="*/ 2501827 h 4903695"/>
                <a:gd name="connsiteX14" fmla="*/ 1276749 w 2699190"/>
                <a:gd name="connsiteY14" fmla="*/ 2423370 h 4903695"/>
                <a:gd name="connsiteX15" fmla="*/ 1452191 w 2699190"/>
                <a:gd name="connsiteY15" fmla="*/ 35860 h 490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9190" h="4903695">
                  <a:moveTo>
                    <a:pt x="1765957" y="0"/>
                  </a:moveTo>
                  <a:cubicBezTo>
                    <a:pt x="1794346" y="408641"/>
                    <a:pt x="1812088" y="795431"/>
                    <a:pt x="1829831" y="1176758"/>
                  </a:cubicBezTo>
                  <a:lnTo>
                    <a:pt x="1834101" y="1263858"/>
                  </a:lnTo>
                  <a:lnTo>
                    <a:pt x="2473452" y="689619"/>
                  </a:lnTo>
                  <a:lnTo>
                    <a:pt x="2699190" y="894834"/>
                  </a:lnTo>
                  <a:lnTo>
                    <a:pt x="1862408" y="1820725"/>
                  </a:lnTo>
                  <a:lnTo>
                    <a:pt x="1893704" y="2320739"/>
                  </a:lnTo>
                  <a:cubicBezTo>
                    <a:pt x="1950480" y="3094318"/>
                    <a:pt x="2049838" y="3911601"/>
                    <a:pt x="2276944" y="4903695"/>
                  </a:cubicBezTo>
                  <a:lnTo>
                    <a:pt x="1021885" y="4903695"/>
                  </a:lnTo>
                  <a:cubicBezTo>
                    <a:pt x="1112280" y="4246283"/>
                    <a:pt x="1174846" y="3664418"/>
                    <a:pt x="1220230" y="3148644"/>
                  </a:cubicBezTo>
                  <a:lnTo>
                    <a:pt x="1247089" y="2823912"/>
                  </a:lnTo>
                  <a:lnTo>
                    <a:pt x="0" y="1922885"/>
                  </a:lnTo>
                  <a:lnTo>
                    <a:pt x="99789" y="1745151"/>
                  </a:lnTo>
                  <a:lnTo>
                    <a:pt x="1271036" y="2501827"/>
                  </a:lnTo>
                  <a:lnTo>
                    <a:pt x="1276749" y="2423370"/>
                  </a:lnTo>
                  <a:cubicBezTo>
                    <a:pt x="1353907" y="1293253"/>
                    <a:pt x="1356941" y="546662"/>
                    <a:pt x="1452191" y="3586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椭圆 55"/>
            <p:cNvSpPr/>
            <p:nvPr/>
          </p:nvSpPr>
          <p:spPr>
            <a:xfrm>
              <a:off x="5013320" y="2238375"/>
              <a:ext cx="1819900" cy="1820297"/>
            </a:xfrm>
            <a:prstGeom prst="ellipse">
              <a:avLst/>
            </a:prstGeom>
            <a:solidFill>
              <a:srgbClr val="87BA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椭圆 56"/>
            <p:cNvSpPr/>
            <p:nvPr/>
          </p:nvSpPr>
          <p:spPr>
            <a:xfrm>
              <a:off x="6539392" y="3516808"/>
              <a:ext cx="1483834" cy="1484158"/>
            </a:xfrm>
            <a:prstGeom prst="ellipse">
              <a:avLst/>
            </a:prstGeom>
            <a:solidFill>
              <a:srgbClr val="87BA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椭圆 57"/>
            <p:cNvSpPr/>
            <p:nvPr/>
          </p:nvSpPr>
          <p:spPr>
            <a:xfrm>
              <a:off x="6262091" y="4956882"/>
              <a:ext cx="830065" cy="828409"/>
            </a:xfrm>
            <a:prstGeom prst="ellipse">
              <a:avLst/>
            </a:prstGeom>
            <a:solidFill>
              <a:srgbClr val="1375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椭圆 58"/>
            <p:cNvSpPr/>
            <p:nvPr/>
          </p:nvSpPr>
          <p:spPr>
            <a:xfrm>
              <a:off x="6895659" y="2431241"/>
              <a:ext cx="1015544" cy="1017603"/>
            </a:xfrm>
            <a:prstGeom prst="ellipse">
              <a:avLst/>
            </a:prstGeom>
            <a:solidFill>
              <a:srgbClr val="1375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椭圆 59"/>
            <p:cNvSpPr/>
            <p:nvPr/>
          </p:nvSpPr>
          <p:spPr>
            <a:xfrm>
              <a:off x="3907791" y="3812537"/>
              <a:ext cx="1349775" cy="1351906"/>
            </a:xfrm>
            <a:prstGeom prst="ellipse">
              <a:avLst/>
            </a:prstGeom>
            <a:solidFill>
              <a:srgbClr val="87BA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椭圆 60"/>
            <p:cNvSpPr/>
            <p:nvPr/>
          </p:nvSpPr>
          <p:spPr>
            <a:xfrm>
              <a:off x="3940847" y="2708603"/>
              <a:ext cx="1039418" cy="1037808"/>
            </a:xfrm>
            <a:prstGeom prst="ellipse">
              <a:avLst/>
            </a:prstGeom>
            <a:solidFill>
              <a:srgbClr val="1375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椭圆 61"/>
            <p:cNvSpPr/>
            <p:nvPr/>
          </p:nvSpPr>
          <p:spPr>
            <a:xfrm>
              <a:off x="4638689" y="2264091"/>
              <a:ext cx="486654" cy="486759"/>
            </a:xfrm>
            <a:prstGeom prst="ellipse">
              <a:avLst/>
            </a:prstGeom>
            <a:solidFill>
              <a:srgbClr val="87BA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椭圆 62"/>
            <p:cNvSpPr/>
            <p:nvPr/>
          </p:nvSpPr>
          <p:spPr>
            <a:xfrm>
              <a:off x="3678238" y="3619671"/>
              <a:ext cx="389323" cy="389408"/>
            </a:xfrm>
            <a:prstGeom prst="ellipse">
              <a:avLst/>
            </a:prstGeom>
            <a:solidFill>
              <a:srgbClr val="87BA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椭圆 63"/>
            <p:cNvSpPr/>
            <p:nvPr/>
          </p:nvSpPr>
          <p:spPr>
            <a:xfrm>
              <a:off x="6677124" y="2313684"/>
              <a:ext cx="303011" cy="304914"/>
            </a:xfrm>
            <a:prstGeom prst="ellipse">
              <a:avLst/>
            </a:prstGeom>
            <a:solidFill>
              <a:srgbClr val="87BA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椭圆 64"/>
            <p:cNvSpPr/>
            <p:nvPr/>
          </p:nvSpPr>
          <p:spPr>
            <a:xfrm>
              <a:off x="7281309" y="5089134"/>
              <a:ext cx="303010" cy="303076"/>
            </a:xfrm>
            <a:prstGeom prst="ellipse">
              <a:avLst/>
            </a:prstGeom>
            <a:solidFill>
              <a:srgbClr val="87BA0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685800" rtl="0" fontAlgn="base">
                <a:spcBef>
                  <a:spcPct val="0"/>
                </a:spcBef>
                <a:spcAft>
                  <a:spcPct val="0"/>
                </a:spcAft>
                <a:defRPr sz="1400" kern="1200">
                  <a:solidFill>
                    <a:schemeClr val="lt1"/>
                  </a:solidFill>
                  <a:latin typeface="+mn-lt"/>
                  <a:ea typeface="+mn-ea"/>
                  <a:cs typeface="+mn-cs"/>
                </a:defRPr>
              </a:lvl1pPr>
              <a:lvl2pPr marL="342900" indent="114300" algn="l" defTabSz="685800" rtl="0" fontAlgn="base">
                <a:spcBef>
                  <a:spcPct val="0"/>
                </a:spcBef>
                <a:spcAft>
                  <a:spcPct val="0"/>
                </a:spcAft>
                <a:defRPr sz="1400" kern="1200">
                  <a:solidFill>
                    <a:schemeClr val="lt1"/>
                  </a:solidFill>
                  <a:latin typeface="+mn-lt"/>
                  <a:ea typeface="+mn-ea"/>
                  <a:cs typeface="+mn-cs"/>
                </a:defRPr>
              </a:lvl2pPr>
              <a:lvl3pPr marL="685800" indent="228600" algn="l" defTabSz="685800" rtl="0" fontAlgn="base">
                <a:spcBef>
                  <a:spcPct val="0"/>
                </a:spcBef>
                <a:spcAft>
                  <a:spcPct val="0"/>
                </a:spcAft>
                <a:defRPr sz="1400" kern="1200">
                  <a:solidFill>
                    <a:schemeClr val="lt1"/>
                  </a:solidFill>
                  <a:latin typeface="+mn-lt"/>
                  <a:ea typeface="+mn-ea"/>
                  <a:cs typeface="+mn-cs"/>
                </a:defRPr>
              </a:lvl3pPr>
              <a:lvl4pPr marL="1028700" indent="342900" algn="l" defTabSz="685800" rtl="0" fontAlgn="base">
                <a:spcBef>
                  <a:spcPct val="0"/>
                </a:spcBef>
                <a:spcAft>
                  <a:spcPct val="0"/>
                </a:spcAft>
                <a:defRPr sz="1400" kern="1200">
                  <a:solidFill>
                    <a:schemeClr val="lt1"/>
                  </a:solidFill>
                  <a:latin typeface="+mn-lt"/>
                  <a:ea typeface="+mn-ea"/>
                  <a:cs typeface="+mn-cs"/>
                </a:defRPr>
              </a:lvl4pPr>
              <a:lvl5pPr marL="1371600" indent="457200" algn="l" defTabSz="685800" rtl="0" fontAlgn="base">
                <a:spcBef>
                  <a:spcPct val="0"/>
                </a:spcBef>
                <a:spcAft>
                  <a:spcPct val="0"/>
                </a:spcAft>
                <a:defRPr sz="1400" kern="1200">
                  <a:solidFill>
                    <a:schemeClr val="lt1"/>
                  </a:solidFill>
                  <a:latin typeface="+mn-lt"/>
                  <a:ea typeface="+mn-ea"/>
                  <a:cs typeface="+mn-cs"/>
                </a:defRPr>
              </a:lvl5pPr>
              <a:lvl6pPr marL="2286000" algn="l" defTabSz="914400" rtl="0" eaLnBrk="1" latinLnBrk="0" hangingPunct="1">
                <a:defRPr sz="1400" kern="1200">
                  <a:solidFill>
                    <a:schemeClr val="lt1"/>
                  </a:solidFill>
                  <a:latin typeface="+mn-lt"/>
                  <a:ea typeface="+mn-ea"/>
                  <a:cs typeface="+mn-cs"/>
                </a:defRPr>
              </a:lvl6pPr>
              <a:lvl7pPr marL="2743200" algn="l" defTabSz="914400" rtl="0" eaLnBrk="1" latinLnBrk="0" hangingPunct="1">
                <a:defRPr sz="1400" kern="1200">
                  <a:solidFill>
                    <a:schemeClr val="lt1"/>
                  </a:solidFill>
                  <a:latin typeface="+mn-lt"/>
                  <a:ea typeface="+mn-ea"/>
                  <a:cs typeface="+mn-cs"/>
                </a:defRPr>
              </a:lvl7pPr>
              <a:lvl8pPr marL="3200400" algn="l" defTabSz="914400" rtl="0" eaLnBrk="1" latinLnBrk="0" hangingPunct="1">
                <a:defRPr sz="1400" kern="1200">
                  <a:solidFill>
                    <a:schemeClr val="lt1"/>
                  </a:solidFill>
                  <a:latin typeface="+mn-lt"/>
                  <a:ea typeface="+mn-ea"/>
                  <a:cs typeface="+mn-cs"/>
                </a:defRPr>
              </a:lvl8pPr>
              <a:lvl9pPr marL="3657600" algn="l" defTabSz="914400" rtl="0" eaLnBrk="1" latinLnBrk="0" hangingPunct="1">
                <a:defRPr sz="1400" kern="1200">
                  <a:solidFill>
                    <a:schemeClr val="lt1"/>
                  </a:solidFill>
                  <a:latin typeface="+mn-lt"/>
                  <a:ea typeface="+mn-ea"/>
                  <a:cs typeface="+mn-cs"/>
                </a:defRPr>
              </a:lvl9pPr>
            </a:lstStyle>
            <a:p>
              <a:pPr algn="ctr" defTabSz="914400" fontAlgn="auto">
                <a:spcBef>
                  <a:spcPts val="0"/>
                </a:spcBef>
                <a:spcAft>
                  <a:spcPts val="0"/>
                </a:spcAft>
                <a:defRPr/>
              </a:pPr>
              <a:endParaRPr lang="zh-CN" alt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文本框 23"/>
            <p:cNvSpPr txBox="1">
              <a:spLocks noChangeArrowheads="1"/>
            </p:cNvSpPr>
            <p:nvPr/>
          </p:nvSpPr>
          <p:spPr bwMode="auto">
            <a:xfrm>
              <a:off x="5268913" y="2758857"/>
              <a:ext cx="1308100" cy="96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爱护环境</a:t>
              </a:r>
              <a:endParaRPr lang="en-US" altLang="zh-CN"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文本框 24"/>
            <p:cNvSpPr txBox="1">
              <a:spLocks noChangeArrowheads="1"/>
            </p:cNvSpPr>
            <p:nvPr/>
          </p:nvSpPr>
          <p:spPr bwMode="auto">
            <a:xfrm>
              <a:off x="4067176" y="4144637"/>
              <a:ext cx="1019175" cy="81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空气变暖</a:t>
              </a:r>
              <a:endPar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文本框 25"/>
            <p:cNvSpPr txBox="1">
              <a:spLocks noChangeArrowheads="1"/>
            </p:cNvSpPr>
            <p:nvPr/>
          </p:nvSpPr>
          <p:spPr bwMode="auto">
            <a:xfrm>
              <a:off x="6771481" y="3904525"/>
              <a:ext cx="1020763" cy="81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eaLnBrk="1" hangingPunct="1"/>
              <a:r>
                <a:rPr lang="zh-CN" altLang="en-US"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植树造林</a:t>
              </a:r>
              <a:endParaRPr lang="en-US" altLang="zh-CN" sz="2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2" name="矩形 51"/>
          <p:cNvSpPr>
            <a:spLocks noChangeArrowheads="1"/>
          </p:cNvSpPr>
          <p:nvPr/>
        </p:nvSpPr>
        <p:spPr bwMode="auto">
          <a:xfrm>
            <a:off x="4074307" y="5635240"/>
            <a:ext cx="2062730" cy="62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defTabSz="685800" fontAlgn="auto">
              <a:lnSpc>
                <a:spcPct val="130000"/>
              </a:lnSpc>
              <a:spcBef>
                <a:spcPct val="0"/>
              </a:spcBef>
              <a:spcAft>
                <a:spcPts val="0"/>
              </a:spcAft>
              <a:buFont typeface="Arial" panose="020B0604020202020204" pitchFamily="34" charset="0"/>
              <a:buNone/>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全球变暖已经成为世界各国关注的焦点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矩形 52"/>
          <p:cNvSpPr>
            <a:spLocks noChangeArrowheads="1"/>
          </p:cNvSpPr>
          <p:nvPr/>
        </p:nvSpPr>
        <p:spPr bwMode="auto">
          <a:xfrm>
            <a:off x="1914767" y="1113116"/>
            <a:ext cx="2782622" cy="62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defTabSz="685800" fontAlgn="auto">
              <a:lnSpc>
                <a:spcPct val="130000"/>
              </a:lnSpc>
              <a:spcBef>
                <a:spcPct val="0"/>
              </a:spcBef>
              <a:spcAft>
                <a:spcPts val="0"/>
              </a:spcAft>
              <a:buFont typeface="Arial" panose="020B0604020202020204" pitchFamily="34" charset="0"/>
              <a:buNone/>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为改善温室效应做一些贡献</a:t>
            </a:r>
            <a:endParaRPr lang="en-US" altLang="zh-CN" dirty="0">
              <a:latin typeface="微软雅黑" panose="020B0503020204020204" pitchFamily="34" charset="-122"/>
              <a:ea typeface="微软雅黑" panose="020B0503020204020204" pitchFamily="34" charset="-122"/>
              <a:sym typeface="微软雅黑" panose="020B0503020204020204" pitchFamily="34" charset="-122"/>
            </a:endParaRPr>
          </a:p>
          <a:p>
            <a:pPr algn="ctr" defTabSz="685800" fontAlgn="auto">
              <a:lnSpc>
                <a:spcPct val="130000"/>
              </a:lnSpc>
              <a:spcBef>
                <a:spcPct val="0"/>
              </a:spcBef>
              <a:spcAft>
                <a:spcPts val="0"/>
              </a:spcAft>
              <a:buFont typeface="Arial" panose="020B0604020202020204" pitchFamily="34" charset="0"/>
              <a:buNone/>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倡导大家保护环境</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4" name="矩形 53"/>
          <p:cNvSpPr>
            <a:spLocks noChangeArrowheads="1"/>
          </p:cNvSpPr>
          <p:nvPr/>
        </p:nvSpPr>
        <p:spPr bwMode="auto">
          <a:xfrm>
            <a:off x="5201245" y="2817228"/>
            <a:ext cx="1781636" cy="90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defTabSz="685800" fontAlgn="auto">
              <a:lnSpc>
                <a:spcPct val="130000"/>
              </a:lnSpc>
              <a:spcBef>
                <a:spcPct val="0"/>
              </a:spcBef>
              <a:spcAft>
                <a:spcPts val="0"/>
              </a:spcAft>
              <a:buFont typeface="Arial" panose="020B0604020202020204" pitchFamily="34" charset="0"/>
              <a:buNone/>
              <a:defRPr/>
            </a:pP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一棵树一年可以贮存一辆汽车行驶</a:t>
            </a:r>
            <a:r>
              <a:rPr lang="en-US" altLang="zh-CN"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16</a:t>
            </a:r>
            <a:r>
              <a:rPr lang="zh-CN" altLang="en-US"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公里所排放的污染物</a:t>
            </a:r>
          </a:p>
        </p:txBody>
      </p:sp>
      <p:sp>
        <p:nvSpPr>
          <p:cNvPr id="70" name="矩形 69"/>
          <p:cNvSpPr>
            <a:spLocks noChangeArrowheads="1"/>
          </p:cNvSpPr>
          <p:nvPr/>
        </p:nvSpPr>
        <p:spPr bwMode="auto">
          <a:xfrm>
            <a:off x="410431" y="580638"/>
            <a:ext cx="2740178"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ct val="0"/>
              </a:spcBef>
              <a:spcAft>
                <a:spcPts val="0"/>
              </a:spcAft>
              <a:buFont typeface="Arial" panose="020B0604020202020204" pitchFamily="34" charset="0"/>
              <a:buNone/>
              <a:defRPr/>
            </a:pPr>
            <a:r>
              <a:rPr lang="en-US" altLang="zh-CN" sz="20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3.12</a:t>
            </a:r>
            <a:r>
              <a:rPr lang="zh-CN" altLang="en-US" sz="20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植树节活动的背景</a:t>
            </a:r>
          </a:p>
        </p:txBody>
      </p:sp>
      <p:pic>
        <p:nvPicPr>
          <p:cNvPr id="72" name="图片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7132" y="468990"/>
            <a:ext cx="3064664" cy="1818021"/>
          </a:xfrm>
          <a:prstGeom prst="rect">
            <a:avLst/>
          </a:prstGeom>
          <a:effectLst>
            <a:outerShdw blurRad="50800" dist="38100" dir="10800000" algn="r" rotWithShape="0">
              <a:prstClr val="black">
                <a:alpha val="40000"/>
              </a:prstClr>
            </a:outerShdw>
          </a:effectLst>
        </p:spPr>
      </p:pic>
      <p:pic>
        <p:nvPicPr>
          <p:cNvPr id="73" name="图片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4671" y="5243191"/>
            <a:ext cx="1292729" cy="1438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500" fill="hold"/>
                                        <p:tgtEl>
                                          <p:spTgt spid="70"/>
                                        </p:tgtEl>
                                        <p:attrNameLst>
                                          <p:attrName>ppt_w</p:attrName>
                                        </p:attrNameLst>
                                      </p:cBhvr>
                                      <p:tavLst>
                                        <p:tav tm="0">
                                          <p:val>
                                            <p:fltVal val="0"/>
                                          </p:val>
                                        </p:tav>
                                        <p:tav tm="100000">
                                          <p:val>
                                            <p:strVal val="#ppt_w"/>
                                          </p:val>
                                        </p:tav>
                                      </p:tavLst>
                                    </p:anim>
                                    <p:anim calcmode="lin" valueType="num">
                                      <p:cBhvr>
                                        <p:cTn id="15" dur="500" fill="hold"/>
                                        <p:tgtEl>
                                          <p:spTgt spid="70"/>
                                        </p:tgtEl>
                                        <p:attrNameLst>
                                          <p:attrName>ppt_h</p:attrName>
                                        </p:attrNameLst>
                                      </p:cBhvr>
                                      <p:tavLst>
                                        <p:tav tm="0">
                                          <p:val>
                                            <p:fltVal val="0"/>
                                          </p:val>
                                        </p:tav>
                                        <p:tav tm="100000">
                                          <p:val>
                                            <p:strVal val="#ppt_h"/>
                                          </p:val>
                                        </p:tav>
                                      </p:tavLst>
                                    </p:anim>
                                    <p:animEffect transition="in" filter="fade">
                                      <p:cBhvr>
                                        <p:cTn id="16" dur="500"/>
                                        <p:tgtEl>
                                          <p:spTgt spid="70"/>
                                        </p:tgtEl>
                                      </p:cBhvr>
                                    </p:animEffect>
                                  </p:childTnLst>
                                </p:cTn>
                              </p:par>
                              <p:par>
                                <p:cTn id="17" presetID="53" presetClass="entr" presetSubtype="16"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Effect transition="in" filter="fade">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1000"/>
                                        <p:tgtEl>
                                          <p:spTgt spid="51"/>
                                        </p:tgtEl>
                                      </p:cBhvr>
                                    </p:animEffect>
                                    <p:anim calcmode="lin" valueType="num">
                                      <p:cBhvr>
                                        <p:cTn id="27" dur="1000" fill="hold"/>
                                        <p:tgtEl>
                                          <p:spTgt spid="51"/>
                                        </p:tgtEl>
                                        <p:attrNameLst>
                                          <p:attrName>ppt_x</p:attrName>
                                        </p:attrNameLst>
                                      </p:cBhvr>
                                      <p:tavLst>
                                        <p:tav tm="0">
                                          <p:val>
                                            <p:strVal val="#ppt_x"/>
                                          </p:val>
                                        </p:tav>
                                        <p:tav tm="100000">
                                          <p:val>
                                            <p:strVal val="#ppt_x"/>
                                          </p:val>
                                        </p:tav>
                                      </p:tavLst>
                                    </p:anim>
                                    <p:anim calcmode="lin" valueType="num">
                                      <p:cBhvr>
                                        <p:cTn id="28" dur="1000" fill="hold"/>
                                        <p:tgtEl>
                                          <p:spTgt spid="5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1000"/>
                                        <p:tgtEl>
                                          <p:spTgt spid="53"/>
                                        </p:tgtEl>
                                      </p:cBhvr>
                                    </p:animEffect>
                                    <p:anim calcmode="lin" valueType="num">
                                      <p:cBhvr>
                                        <p:cTn id="32" dur="1000" fill="hold"/>
                                        <p:tgtEl>
                                          <p:spTgt spid="53"/>
                                        </p:tgtEl>
                                        <p:attrNameLst>
                                          <p:attrName>ppt_x</p:attrName>
                                        </p:attrNameLst>
                                      </p:cBhvr>
                                      <p:tavLst>
                                        <p:tav tm="0">
                                          <p:val>
                                            <p:strVal val="#ppt_x"/>
                                          </p:val>
                                        </p:tav>
                                        <p:tav tm="100000">
                                          <p:val>
                                            <p:strVal val="#ppt_x"/>
                                          </p:val>
                                        </p:tav>
                                      </p:tavLst>
                                    </p:anim>
                                    <p:anim calcmode="lin" valueType="num">
                                      <p:cBhvr>
                                        <p:cTn id="33" dur="1000" fill="hold"/>
                                        <p:tgtEl>
                                          <p:spTgt spid="5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anim calcmode="lin" valueType="num">
                                      <p:cBhvr>
                                        <p:cTn id="37" dur="1000" fill="hold"/>
                                        <p:tgtEl>
                                          <p:spTgt spid="52"/>
                                        </p:tgtEl>
                                        <p:attrNameLst>
                                          <p:attrName>ppt_x</p:attrName>
                                        </p:attrNameLst>
                                      </p:cBhvr>
                                      <p:tavLst>
                                        <p:tav tm="0">
                                          <p:val>
                                            <p:strVal val="#ppt_x"/>
                                          </p:val>
                                        </p:tav>
                                        <p:tav tm="100000">
                                          <p:val>
                                            <p:strVal val="#ppt_x"/>
                                          </p:val>
                                        </p:tav>
                                      </p:tavLst>
                                    </p:anim>
                                    <p:anim calcmode="lin" valueType="num">
                                      <p:cBhvr>
                                        <p:cTn id="38" dur="1000" fill="hold"/>
                                        <p:tgtEl>
                                          <p:spTgt spid="5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1000"/>
                                        <p:tgtEl>
                                          <p:spTgt spid="54"/>
                                        </p:tgtEl>
                                      </p:cBhvr>
                                    </p:animEffect>
                                    <p:anim calcmode="lin" valueType="num">
                                      <p:cBhvr>
                                        <p:cTn id="42" dur="1000" fill="hold"/>
                                        <p:tgtEl>
                                          <p:spTgt spid="54"/>
                                        </p:tgtEl>
                                        <p:attrNameLst>
                                          <p:attrName>ppt_x</p:attrName>
                                        </p:attrNameLst>
                                      </p:cBhvr>
                                      <p:tavLst>
                                        <p:tav tm="0">
                                          <p:val>
                                            <p:strVal val="#ppt_x"/>
                                          </p:val>
                                        </p:tav>
                                        <p:tav tm="100000">
                                          <p:val>
                                            <p:strVal val="#ppt_x"/>
                                          </p:val>
                                        </p:tav>
                                      </p:tavLst>
                                    </p:anim>
                                    <p:anim calcmode="lin" valueType="num">
                                      <p:cBhvr>
                                        <p:cTn id="4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1000" fill="hold"/>
                                        <p:tgtEl>
                                          <p:spTgt spid="4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anim calcmode="lin" valueType="num">
                                      <p:cBhvr>
                                        <p:cTn id="54" dur="1000" fill="hold"/>
                                        <p:tgtEl>
                                          <p:spTgt spid="50"/>
                                        </p:tgtEl>
                                        <p:attrNameLst>
                                          <p:attrName>ppt_x</p:attrName>
                                        </p:attrNameLst>
                                      </p:cBhvr>
                                      <p:tavLst>
                                        <p:tav tm="0">
                                          <p:val>
                                            <p:strVal val="#ppt_x"/>
                                          </p:val>
                                        </p:tav>
                                        <p:tav tm="100000">
                                          <p:val>
                                            <p:strVal val="#ppt_x"/>
                                          </p:val>
                                        </p:tav>
                                      </p:tavLst>
                                    </p:anim>
                                    <p:anim calcmode="lin" valueType="num">
                                      <p:cBhvr>
                                        <p:cTn id="5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0" grpId="0"/>
      <p:bldP spid="52" grpId="0"/>
      <p:bldP spid="53" grpId="0"/>
      <p:bldP spid="54" grpId="0"/>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a:extLst>
              <a:ext uri="{28A0092B-C50C-407E-A947-70E740481C1C}">
                <a14:useLocalDpi xmlns:a14="http://schemas.microsoft.com/office/drawing/2010/main" val="0"/>
              </a:ext>
            </a:extLst>
          </a:blip>
          <a:srcRect l="-1" r="46287"/>
          <a:stretch>
            <a:fillRect/>
          </a:stretch>
        </p:blipFill>
        <p:spPr>
          <a:xfrm>
            <a:off x="-1274" y="-20962"/>
            <a:ext cx="12192000" cy="6858000"/>
          </a:xfrm>
          <a:prstGeom prst="rect">
            <a:avLst/>
          </a:prstGeom>
        </p:spPr>
      </p:pic>
      <p:sp>
        <p:nvSpPr>
          <p:cNvPr id="5" name="矩形 4"/>
          <p:cNvSpPr/>
          <p:nvPr/>
        </p:nvSpPr>
        <p:spPr>
          <a:xfrm>
            <a:off x="169414" y="134486"/>
            <a:ext cx="11850624" cy="6547104"/>
          </a:xfrm>
          <a:prstGeom prst="rect">
            <a:avLst/>
          </a:prstGeom>
          <a:solidFill>
            <a:schemeClr val="bg1">
              <a:lumMod val="95000"/>
              <a:alpha val="3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a:spLocks noChangeArrowheads="1"/>
          </p:cNvSpPr>
          <p:nvPr/>
        </p:nvSpPr>
        <p:spPr bwMode="auto">
          <a:xfrm>
            <a:off x="410431" y="575157"/>
            <a:ext cx="2740178"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ct val="0"/>
              </a:spcBef>
              <a:spcAft>
                <a:spcPts val="0"/>
              </a:spcAft>
              <a:buFont typeface="Arial" panose="020B0604020202020204" pitchFamily="34" charset="0"/>
              <a:buNone/>
              <a:defRPr/>
            </a:pPr>
            <a:r>
              <a:rPr lang="en-US" altLang="zh-CN" sz="20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3.12</a:t>
            </a:r>
            <a:r>
              <a:rPr lang="zh-CN" altLang="en-US" sz="20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植树节活动的目标</a:t>
            </a:r>
          </a:p>
        </p:txBody>
      </p:sp>
      <p:pic>
        <p:nvPicPr>
          <p:cNvPr id="72" name="图片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824" y="406020"/>
            <a:ext cx="1914270" cy="1135584"/>
          </a:xfrm>
          <a:prstGeom prst="rect">
            <a:avLst/>
          </a:prstGeom>
          <a:effectLst>
            <a:outerShdw blurRad="50800" dist="38100" dir="10800000" algn="r" rotWithShape="0">
              <a:prstClr val="black">
                <a:alpha val="40000"/>
              </a:prstClr>
            </a:outerShdw>
          </a:effectLst>
        </p:spPr>
      </p:pic>
      <p:sp>
        <p:nvSpPr>
          <p:cNvPr id="26" name="TextBox 9"/>
          <p:cNvSpPr txBox="1">
            <a:spLocks noChangeArrowheads="1"/>
          </p:cNvSpPr>
          <p:nvPr/>
        </p:nvSpPr>
        <p:spPr bwMode="auto">
          <a:xfrm>
            <a:off x="1947633" y="5091923"/>
            <a:ext cx="8164877" cy="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7" tIns="25719" rIns="51437" bIns="25719">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eaLnBrk="1" hangingPunct="1">
              <a:lnSpc>
                <a:spcPct val="120000"/>
              </a:lnSpc>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　以三月份植树节为契机，在全校师生中开展形式多样的绿化系列体验活动，做到人人参与，宣传与实际行动相结合，从而令大家在活动中体验成功的喜悦，增加对植物生长的了解，增强环保意识，生态意识，以达到为学校、社会增添绿色，净化、美化环境的目的。</a:t>
            </a:r>
          </a:p>
        </p:txBody>
      </p:sp>
      <p:sp>
        <p:nvSpPr>
          <p:cNvPr id="28" name="文本框 88"/>
          <p:cNvSpPr txBox="1"/>
          <p:nvPr/>
        </p:nvSpPr>
        <p:spPr>
          <a:xfrm>
            <a:off x="7892543" y="1984596"/>
            <a:ext cx="1061847" cy="346259"/>
          </a:xfrm>
          <a:prstGeom prst="rect">
            <a:avLst/>
          </a:prstGeom>
          <a:noFill/>
        </p:spPr>
        <p:txBody>
          <a:bodyPr wrap="none" lIns="68589" tIns="34295" rIns="68589" bIns="34295">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美化家园</a:t>
            </a:r>
          </a:p>
        </p:txBody>
      </p:sp>
      <p:sp>
        <p:nvSpPr>
          <p:cNvPr id="30" name="文本框 90"/>
          <p:cNvSpPr txBox="1"/>
          <p:nvPr/>
        </p:nvSpPr>
        <p:spPr>
          <a:xfrm>
            <a:off x="7862564" y="3704392"/>
            <a:ext cx="600182" cy="346259"/>
          </a:xfrm>
          <a:prstGeom prst="rect">
            <a:avLst/>
          </a:prstGeom>
          <a:noFill/>
        </p:spPr>
        <p:txBody>
          <a:bodyPr wrap="none" lIns="68589" tIns="34295" rIns="68589" bIns="34295">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提倡</a:t>
            </a:r>
          </a:p>
        </p:txBody>
      </p:sp>
      <p:sp>
        <p:nvSpPr>
          <p:cNvPr id="32" name="文本框 92"/>
          <p:cNvSpPr txBox="1"/>
          <p:nvPr/>
        </p:nvSpPr>
        <p:spPr>
          <a:xfrm>
            <a:off x="1783795" y="3584330"/>
            <a:ext cx="1523512" cy="346259"/>
          </a:xfrm>
          <a:prstGeom prst="rect">
            <a:avLst/>
          </a:prstGeom>
          <a:noFill/>
        </p:spPr>
        <p:txBody>
          <a:bodyPr wrap="none" lIns="68589" tIns="34295" rIns="68589" bIns="34295">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增强环保意识</a:t>
            </a:r>
          </a:p>
        </p:txBody>
      </p:sp>
      <p:sp>
        <p:nvSpPr>
          <p:cNvPr id="34" name="文本框 94"/>
          <p:cNvSpPr txBox="1"/>
          <p:nvPr/>
        </p:nvSpPr>
        <p:spPr>
          <a:xfrm>
            <a:off x="2192950" y="1989127"/>
            <a:ext cx="1061847" cy="346259"/>
          </a:xfrm>
          <a:prstGeom prst="rect">
            <a:avLst/>
          </a:prstGeom>
          <a:noFill/>
        </p:spPr>
        <p:txBody>
          <a:bodyPr wrap="none" lIns="68589" tIns="34295" rIns="68589" bIns="34295">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r>
              <a:rPr lang="zh-CN" altLang="en-US" sz="1800" b="1" dirty="0">
                <a:latin typeface="微软雅黑" panose="020B0503020204020204" pitchFamily="34" charset="-122"/>
                <a:ea typeface="微软雅黑" panose="020B0503020204020204" pitchFamily="34" charset="-122"/>
                <a:sym typeface="微软雅黑" panose="020B0503020204020204" pitchFamily="34" charset="-122"/>
              </a:rPr>
              <a:t>绿化环境</a:t>
            </a:r>
          </a:p>
        </p:txBody>
      </p:sp>
      <p:grpSp>
        <p:nvGrpSpPr>
          <p:cNvPr id="35" name="组合 34"/>
          <p:cNvGrpSpPr/>
          <p:nvPr/>
        </p:nvGrpSpPr>
        <p:grpSpPr>
          <a:xfrm>
            <a:off x="827073" y="1378000"/>
            <a:ext cx="9467676" cy="3546475"/>
            <a:chOff x="1524716" y="1813168"/>
            <a:chExt cx="9467676" cy="3546475"/>
          </a:xfrm>
        </p:grpSpPr>
        <p:sp>
          <p:nvSpPr>
            <p:cNvPr id="36" name="Oval 148"/>
            <p:cNvSpPr/>
            <p:nvPr/>
          </p:nvSpPr>
          <p:spPr>
            <a:xfrm>
              <a:off x="8117166" y="2559887"/>
              <a:ext cx="316677" cy="318494"/>
            </a:xfrm>
            <a:prstGeom prst="ellipse">
              <a:avLst/>
            </a:prstGeom>
            <a:solidFill>
              <a:srgbClr val="1375C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sp>
          <p:nvSpPr>
            <p:cNvPr id="37" name="Oval 149"/>
            <p:cNvSpPr/>
            <p:nvPr/>
          </p:nvSpPr>
          <p:spPr>
            <a:xfrm>
              <a:off x="4043920" y="2559887"/>
              <a:ext cx="316677" cy="318494"/>
            </a:xfrm>
            <a:prstGeom prst="ellipse">
              <a:avLst/>
            </a:prstGeom>
            <a:solidFill>
              <a:srgbClr val="87BA0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sp>
          <p:nvSpPr>
            <p:cNvPr id="38" name="Oval 150"/>
            <p:cNvSpPr/>
            <p:nvPr/>
          </p:nvSpPr>
          <p:spPr>
            <a:xfrm>
              <a:off x="4043920" y="4230607"/>
              <a:ext cx="316677" cy="318494"/>
            </a:xfrm>
            <a:prstGeom prst="ellipse">
              <a:avLst/>
            </a:prstGeom>
            <a:solidFill>
              <a:srgbClr val="1375C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sp>
          <p:nvSpPr>
            <p:cNvPr id="39" name="Oval 152"/>
            <p:cNvSpPr/>
            <p:nvPr/>
          </p:nvSpPr>
          <p:spPr>
            <a:xfrm>
              <a:off x="8117166" y="4228412"/>
              <a:ext cx="316677" cy="318494"/>
            </a:xfrm>
            <a:prstGeom prst="ellipse">
              <a:avLst/>
            </a:prstGeom>
            <a:solidFill>
              <a:srgbClr val="87BA0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cs typeface="+mn-ea"/>
                <a:sym typeface="+mn-lt"/>
              </a:endParaRPr>
            </a:p>
          </p:txBody>
        </p:sp>
        <p:sp>
          <p:nvSpPr>
            <p:cNvPr id="40" name="Freeform 8@|5FFC:4308095|FBC:16777215|LFC:0|LBC:16777215"/>
            <p:cNvSpPr/>
            <p:nvPr/>
          </p:nvSpPr>
          <p:spPr bwMode="auto">
            <a:xfrm>
              <a:off x="4483113" y="1862381"/>
              <a:ext cx="1868488" cy="1778000"/>
            </a:xfrm>
            <a:custGeom>
              <a:avLst/>
              <a:gdLst>
                <a:gd name="T0" fmla="*/ 497 w 497"/>
                <a:gd name="T1" fmla="*/ 134 h 473"/>
                <a:gd name="T2" fmla="*/ 408 w 497"/>
                <a:gd name="T3" fmla="*/ 225 h 473"/>
                <a:gd name="T4" fmla="*/ 230 w 497"/>
                <a:gd name="T5" fmla="*/ 440 h 473"/>
                <a:gd name="T6" fmla="*/ 130 w 497"/>
                <a:gd name="T7" fmla="*/ 342 h 473"/>
                <a:gd name="T8" fmla="*/ 0 w 497"/>
                <a:gd name="T9" fmla="*/ 473 h 473"/>
                <a:gd name="T10" fmla="*/ 0 w 497"/>
                <a:gd name="T11" fmla="*/ 459 h 473"/>
                <a:gd name="T12" fmla="*/ 361 w 497"/>
                <a:gd name="T13" fmla="*/ 0 h 473"/>
                <a:gd name="T14" fmla="*/ 497 w 497"/>
                <a:gd name="T15" fmla="*/ 134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7" h="473">
                  <a:moveTo>
                    <a:pt x="497" y="134"/>
                  </a:moveTo>
                  <a:cubicBezTo>
                    <a:pt x="408" y="225"/>
                    <a:pt x="408" y="225"/>
                    <a:pt x="408" y="225"/>
                  </a:cubicBezTo>
                  <a:cubicBezTo>
                    <a:pt x="311" y="252"/>
                    <a:pt x="238" y="337"/>
                    <a:pt x="230" y="440"/>
                  </a:cubicBezTo>
                  <a:cubicBezTo>
                    <a:pt x="130" y="342"/>
                    <a:pt x="130" y="342"/>
                    <a:pt x="130" y="342"/>
                  </a:cubicBezTo>
                  <a:cubicBezTo>
                    <a:pt x="0" y="473"/>
                    <a:pt x="0" y="473"/>
                    <a:pt x="0" y="473"/>
                  </a:cubicBezTo>
                  <a:cubicBezTo>
                    <a:pt x="0" y="468"/>
                    <a:pt x="0" y="463"/>
                    <a:pt x="0" y="459"/>
                  </a:cubicBezTo>
                  <a:cubicBezTo>
                    <a:pt x="0" y="236"/>
                    <a:pt x="154" y="50"/>
                    <a:pt x="361" y="0"/>
                  </a:cubicBezTo>
                  <a:lnTo>
                    <a:pt x="497" y="134"/>
                  </a:lnTo>
                  <a:close/>
                </a:path>
              </a:pathLst>
            </a:custGeom>
            <a:solidFill>
              <a:srgbClr val="87BA0C"/>
            </a:solidFill>
            <a:ln>
              <a:noFill/>
            </a:ln>
          </p:spPr>
          <p:txBody>
            <a:bodyPr vert="horz" wrap="square" lIns="91440" tIns="45720" rIns="91440" bIns="45720" numCol="1" anchor="t" anchorCtr="0" compatLnSpc="1"/>
            <a:lstStyle/>
            <a:p>
              <a:endParaRPr lang="en-US">
                <a:cs typeface="+mn-ea"/>
                <a:sym typeface="+mn-lt"/>
              </a:endParaRPr>
            </a:p>
          </p:txBody>
        </p:sp>
        <p:sp>
          <p:nvSpPr>
            <p:cNvPr id="41" name="Freeform 5@|5FFC:1554685|FBC:16777215|LFC:0|LBC:16777215"/>
            <p:cNvSpPr/>
            <p:nvPr/>
          </p:nvSpPr>
          <p:spPr bwMode="auto">
            <a:xfrm>
              <a:off x="6159513" y="1813168"/>
              <a:ext cx="1836738" cy="1898650"/>
            </a:xfrm>
            <a:custGeom>
              <a:avLst/>
              <a:gdLst>
                <a:gd name="T0" fmla="*/ 488 w 488"/>
                <a:gd name="T1" fmla="*/ 376 h 505"/>
                <a:gd name="T2" fmla="*/ 360 w 488"/>
                <a:gd name="T3" fmla="*/ 505 h 505"/>
                <a:gd name="T4" fmla="*/ 259 w 488"/>
                <a:gd name="T5" fmla="*/ 406 h 505"/>
                <a:gd name="T6" fmla="*/ 63 w 488"/>
                <a:gd name="T7" fmla="*/ 232 h 505"/>
                <a:gd name="T8" fmla="*/ 148 w 488"/>
                <a:gd name="T9" fmla="*/ 146 h 505"/>
                <a:gd name="T10" fmla="*/ 0 w 488"/>
                <a:gd name="T11" fmla="*/ 1 h 505"/>
                <a:gd name="T12" fmla="*/ 26 w 488"/>
                <a:gd name="T13" fmla="*/ 0 h 505"/>
                <a:gd name="T14" fmla="*/ 488 w 488"/>
                <a:gd name="T15" fmla="*/ 376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505">
                  <a:moveTo>
                    <a:pt x="488" y="376"/>
                  </a:moveTo>
                  <a:cubicBezTo>
                    <a:pt x="360" y="505"/>
                    <a:pt x="360" y="505"/>
                    <a:pt x="360" y="505"/>
                  </a:cubicBezTo>
                  <a:cubicBezTo>
                    <a:pt x="259" y="406"/>
                    <a:pt x="259" y="406"/>
                    <a:pt x="259" y="406"/>
                  </a:cubicBezTo>
                  <a:cubicBezTo>
                    <a:pt x="234" y="316"/>
                    <a:pt x="158" y="247"/>
                    <a:pt x="63" y="232"/>
                  </a:cubicBezTo>
                  <a:cubicBezTo>
                    <a:pt x="148" y="146"/>
                    <a:pt x="148" y="146"/>
                    <a:pt x="148" y="146"/>
                  </a:cubicBezTo>
                  <a:cubicBezTo>
                    <a:pt x="0" y="1"/>
                    <a:pt x="0" y="1"/>
                    <a:pt x="0" y="1"/>
                  </a:cubicBezTo>
                  <a:cubicBezTo>
                    <a:pt x="9" y="0"/>
                    <a:pt x="17" y="0"/>
                    <a:pt x="26" y="0"/>
                  </a:cubicBezTo>
                  <a:cubicBezTo>
                    <a:pt x="254" y="0"/>
                    <a:pt x="444" y="161"/>
                    <a:pt x="488" y="376"/>
                  </a:cubicBezTo>
                  <a:close/>
                </a:path>
              </a:pathLst>
            </a:custGeom>
            <a:solidFill>
              <a:srgbClr val="1375CF"/>
            </a:solidFill>
            <a:ln>
              <a:noFill/>
            </a:ln>
          </p:spPr>
          <p:txBody>
            <a:bodyPr vert="horz" wrap="square" lIns="91440" tIns="45720" rIns="91440" bIns="45720" numCol="1" anchor="t" anchorCtr="0" compatLnSpc="1"/>
            <a:lstStyle/>
            <a:p>
              <a:endParaRPr lang="en-US">
                <a:cs typeface="+mn-ea"/>
                <a:sym typeface="+mn-lt"/>
              </a:endParaRPr>
            </a:p>
          </p:txBody>
        </p:sp>
        <p:sp>
          <p:nvSpPr>
            <p:cNvPr id="42" name="Freeform 7@|5FFC:2381804|FBC:16777215|LFC:0|LBC:16777215"/>
            <p:cNvSpPr/>
            <p:nvPr/>
          </p:nvSpPr>
          <p:spPr bwMode="auto">
            <a:xfrm>
              <a:off x="4524388" y="3508618"/>
              <a:ext cx="1804988" cy="1851025"/>
            </a:xfrm>
            <a:custGeom>
              <a:avLst/>
              <a:gdLst>
                <a:gd name="T0" fmla="*/ 480 w 480"/>
                <a:gd name="T1" fmla="*/ 492 h 492"/>
                <a:gd name="T2" fmla="*/ 461 w 480"/>
                <a:gd name="T3" fmla="*/ 492 h 492"/>
                <a:gd name="T4" fmla="*/ 0 w 480"/>
                <a:gd name="T5" fmla="*/ 122 h 492"/>
                <a:gd name="T6" fmla="*/ 120 w 480"/>
                <a:gd name="T7" fmla="*/ 0 h 492"/>
                <a:gd name="T8" fmla="*/ 239 w 480"/>
                <a:gd name="T9" fmla="*/ 118 h 492"/>
                <a:gd name="T10" fmla="*/ 424 w 480"/>
                <a:gd name="T11" fmla="*/ 260 h 492"/>
                <a:gd name="T12" fmla="*/ 335 w 480"/>
                <a:gd name="T13" fmla="*/ 350 h 492"/>
                <a:gd name="T14" fmla="*/ 480 w 480"/>
                <a:gd name="T15" fmla="*/ 492 h 4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492">
                  <a:moveTo>
                    <a:pt x="480" y="492"/>
                  </a:moveTo>
                  <a:cubicBezTo>
                    <a:pt x="474" y="492"/>
                    <a:pt x="467" y="492"/>
                    <a:pt x="461" y="492"/>
                  </a:cubicBezTo>
                  <a:cubicBezTo>
                    <a:pt x="235" y="492"/>
                    <a:pt x="46" y="334"/>
                    <a:pt x="0" y="122"/>
                  </a:cubicBezTo>
                  <a:cubicBezTo>
                    <a:pt x="120" y="0"/>
                    <a:pt x="120" y="0"/>
                    <a:pt x="120" y="0"/>
                  </a:cubicBezTo>
                  <a:cubicBezTo>
                    <a:pt x="239" y="118"/>
                    <a:pt x="239" y="118"/>
                    <a:pt x="239" y="118"/>
                  </a:cubicBezTo>
                  <a:cubicBezTo>
                    <a:pt x="271" y="192"/>
                    <a:pt x="341" y="247"/>
                    <a:pt x="424" y="260"/>
                  </a:cubicBezTo>
                  <a:cubicBezTo>
                    <a:pt x="335" y="350"/>
                    <a:pt x="335" y="350"/>
                    <a:pt x="335" y="350"/>
                  </a:cubicBezTo>
                  <a:lnTo>
                    <a:pt x="480" y="492"/>
                  </a:lnTo>
                  <a:close/>
                </a:path>
              </a:pathLst>
            </a:custGeom>
            <a:solidFill>
              <a:srgbClr val="1375CF"/>
            </a:solidFill>
            <a:ln>
              <a:noFill/>
            </a:ln>
          </p:spPr>
          <p:txBody>
            <a:bodyPr vert="horz" wrap="square" lIns="91440" tIns="45720" rIns="91440" bIns="45720" numCol="1" anchor="t" anchorCtr="0" compatLnSpc="1"/>
            <a:lstStyle/>
            <a:p>
              <a:endParaRPr lang="en-US">
                <a:cs typeface="+mn-ea"/>
                <a:sym typeface="+mn-lt"/>
              </a:endParaRPr>
            </a:p>
          </p:txBody>
        </p:sp>
        <p:sp>
          <p:nvSpPr>
            <p:cNvPr id="43" name="Freeform 6@|5FFC:14657585|FBC:16777215|LFC:0|LBC:16777215"/>
            <p:cNvSpPr/>
            <p:nvPr/>
          </p:nvSpPr>
          <p:spPr bwMode="auto">
            <a:xfrm>
              <a:off x="6148401" y="3554656"/>
              <a:ext cx="1884363" cy="1763713"/>
            </a:xfrm>
            <a:custGeom>
              <a:avLst/>
              <a:gdLst>
                <a:gd name="T0" fmla="*/ 501 w 501"/>
                <a:gd name="T1" fmla="*/ 9 h 469"/>
                <a:gd name="T2" fmla="*/ 134 w 501"/>
                <a:gd name="T3" fmla="*/ 469 h 469"/>
                <a:gd name="T4" fmla="*/ 0 w 501"/>
                <a:gd name="T5" fmla="*/ 337 h 469"/>
                <a:gd name="T6" fmla="*/ 93 w 501"/>
                <a:gd name="T7" fmla="*/ 242 h 469"/>
                <a:gd name="T8" fmla="*/ 93 w 501"/>
                <a:gd name="T9" fmla="*/ 242 h 469"/>
                <a:gd name="T10" fmla="*/ 269 w 501"/>
                <a:gd name="T11" fmla="*/ 45 h 469"/>
                <a:gd name="T12" fmla="*/ 364 w 501"/>
                <a:gd name="T13" fmla="*/ 139 h 469"/>
                <a:gd name="T14" fmla="*/ 501 w 501"/>
                <a:gd name="T15" fmla="*/ 0 h 469"/>
                <a:gd name="T16" fmla="*/ 501 w 501"/>
                <a:gd name="T17" fmla="*/ 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1" h="469">
                  <a:moveTo>
                    <a:pt x="501" y="9"/>
                  </a:moveTo>
                  <a:cubicBezTo>
                    <a:pt x="501" y="233"/>
                    <a:pt x="344" y="421"/>
                    <a:pt x="134" y="469"/>
                  </a:cubicBezTo>
                  <a:cubicBezTo>
                    <a:pt x="0" y="337"/>
                    <a:pt x="0" y="337"/>
                    <a:pt x="0" y="337"/>
                  </a:cubicBezTo>
                  <a:cubicBezTo>
                    <a:pt x="93" y="242"/>
                    <a:pt x="93" y="242"/>
                    <a:pt x="93" y="242"/>
                  </a:cubicBezTo>
                  <a:cubicBezTo>
                    <a:pt x="93" y="242"/>
                    <a:pt x="93" y="242"/>
                    <a:pt x="93" y="242"/>
                  </a:cubicBezTo>
                  <a:cubicBezTo>
                    <a:pt x="184" y="217"/>
                    <a:pt x="254" y="140"/>
                    <a:pt x="269" y="45"/>
                  </a:cubicBezTo>
                  <a:cubicBezTo>
                    <a:pt x="364" y="139"/>
                    <a:pt x="364" y="139"/>
                    <a:pt x="364" y="139"/>
                  </a:cubicBezTo>
                  <a:cubicBezTo>
                    <a:pt x="501" y="0"/>
                    <a:pt x="501" y="0"/>
                    <a:pt x="501" y="0"/>
                  </a:cubicBezTo>
                  <a:cubicBezTo>
                    <a:pt x="501" y="3"/>
                    <a:pt x="501" y="6"/>
                    <a:pt x="501" y="9"/>
                  </a:cubicBezTo>
                  <a:close/>
                </a:path>
              </a:pathLst>
            </a:custGeom>
            <a:solidFill>
              <a:srgbClr val="87BA0C"/>
            </a:solidFill>
            <a:ln>
              <a:noFill/>
            </a:ln>
          </p:spPr>
          <p:txBody>
            <a:bodyPr vert="horz" wrap="square" lIns="91440" tIns="45720" rIns="91440" bIns="45720" numCol="1" anchor="t" anchorCtr="0" compatLnSpc="1"/>
            <a:lstStyle/>
            <a:p>
              <a:endParaRPr lang="en-US">
                <a:cs typeface="+mn-ea"/>
                <a:sym typeface="+mn-lt"/>
              </a:endParaRPr>
            </a:p>
          </p:txBody>
        </p:sp>
        <p:sp>
          <p:nvSpPr>
            <p:cNvPr id="44" name="Shape 3659@|5FFC:16777215|FBC:16777215|LFC:16777215|LBC:16777215"/>
            <p:cNvSpPr/>
            <p:nvPr/>
          </p:nvSpPr>
          <p:spPr>
            <a:xfrm>
              <a:off x="6900841" y="4317458"/>
              <a:ext cx="488071" cy="443655"/>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cs typeface="+mn-ea"/>
                <a:sym typeface="+mn-lt"/>
              </a:endParaRPr>
            </a:p>
          </p:txBody>
        </p:sp>
        <p:sp>
          <p:nvSpPr>
            <p:cNvPr id="45" name="Freeform 157@|5FFC:16777215|FBC:16777215|LFC:16777215|LBC:16777215"/>
            <p:cNvSpPr>
              <a:spLocks noChangeAspect="1" noChangeArrowheads="1"/>
            </p:cNvSpPr>
            <p:nvPr/>
          </p:nvSpPr>
          <p:spPr bwMode="auto">
            <a:xfrm>
              <a:off x="5101836" y="2398206"/>
              <a:ext cx="401199" cy="480175"/>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wrap="square" anchor="ctr">
              <a:noAutofit/>
            </a:bodyPr>
            <a:lstStyle/>
            <a:p>
              <a:pPr>
                <a:defRPr/>
              </a:pPr>
              <a:endParaRPr lang="en-US" sz="2400" dirty="0">
                <a:cs typeface="+mn-ea"/>
                <a:sym typeface="+mn-lt"/>
              </a:endParaRPr>
            </a:p>
          </p:txBody>
        </p:sp>
        <p:sp>
          <p:nvSpPr>
            <p:cNvPr id="46" name="Freeform 101@|5FFC:16777215|FBC:16777215|LFC:16777215|LBC:16777215"/>
            <p:cNvSpPr>
              <a:spLocks noEditPoints="1"/>
            </p:cNvSpPr>
            <p:nvPr/>
          </p:nvSpPr>
          <p:spPr bwMode="auto">
            <a:xfrm>
              <a:off x="7012638" y="2493691"/>
              <a:ext cx="432030" cy="399699"/>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49" name="AutoShape 91@|5FFC:16777215|FBC:16777215|LFC:16777215|LBC:16777215"/>
            <p:cNvSpPr>
              <a:spLocks noChangeAspect="1"/>
            </p:cNvSpPr>
            <p:nvPr/>
          </p:nvSpPr>
          <p:spPr bwMode="auto">
            <a:xfrm>
              <a:off x="5015109" y="4236146"/>
              <a:ext cx="358909" cy="394902"/>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p:spPr>
          <p:txBody>
            <a:bodyPr lIns="101578" tIns="101578" rIns="101578" bIns="101578" anchor="ctr"/>
            <a:lstStyle/>
            <a:p>
              <a:pPr defTabSz="913765">
                <a:defRPr/>
              </a:pPr>
              <a:endParaRPr lang="es-ES" sz="6600" dirty="0">
                <a:solidFill>
                  <a:srgbClr val="44CEB9"/>
                </a:solidFill>
                <a:effectLst>
                  <a:outerShdw blurRad="38100" dist="38100" dir="2700000" algn="tl">
                    <a:srgbClr val="000000"/>
                  </a:outerShdw>
                </a:effectLst>
                <a:cs typeface="+mn-ea"/>
                <a:sym typeface="+mn-lt"/>
              </a:endParaRPr>
            </a:p>
          </p:txBody>
        </p:sp>
        <p:sp>
          <p:nvSpPr>
            <p:cNvPr id="71" name="TextBox 13"/>
            <p:cNvSpPr txBox="1"/>
            <p:nvPr/>
          </p:nvSpPr>
          <p:spPr>
            <a:xfrm>
              <a:off x="8637150" y="2810556"/>
              <a:ext cx="2333999" cy="430887"/>
            </a:xfrm>
            <a:prstGeom prst="rect">
              <a:avLst/>
            </a:prstGeom>
            <a:noFill/>
          </p:spPr>
          <p:txBody>
            <a:bodyPr wrap="square" lIns="0" tIns="0" rIns="0" bIns="0" rtlCol="0" anchor="t" anchorCtr="0">
              <a:spAutoFit/>
            </a:bodyPr>
            <a:lstStyle/>
            <a:p>
              <a:pPr defTabSz="1216660">
                <a:spcBef>
                  <a:spcPct val="20000"/>
                </a:spcBef>
                <a:defRPr/>
              </a:pPr>
              <a:r>
                <a:rPr lang="zh-CN" altLang="en-US" sz="1400" dirty="0">
                  <a:cs typeface="+mn-ea"/>
                  <a:sym typeface="+mn-lt"/>
                </a:rPr>
                <a:t>单击此处可编辑内容，根据您的需要自由拉伸文本框大小</a:t>
              </a:r>
              <a:endParaRPr lang="en-US" altLang="zh-CN" sz="1400" dirty="0">
                <a:cs typeface="+mn-ea"/>
                <a:sym typeface="+mn-lt"/>
              </a:endParaRPr>
            </a:p>
          </p:txBody>
        </p:sp>
        <p:sp>
          <p:nvSpPr>
            <p:cNvPr id="74" name="TextBox 13"/>
            <p:cNvSpPr txBox="1"/>
            <p:nvPr/>
          </p:nvSpPr>
          <p:spPr>
            <a:xfrm>
              <a:off x="8658393" y="4516274"/>
              <a:ext cx="2333999" cy="430887"/>
            </a:xfrm>
            <a:prstGeom prst="rect">
              <a:avLst/>
            </a:prstGeom>
            <a:noFill/>
          </p:spPr>
          <p:txBody>
            <a:bodyPr wrap="square" lIns="0" tIns="0" rIns="0" bIns="0" rtlCol="0" anchor="t" anchorCtr="0">
              <a:spAutoFit/>
            </a:bodyPr>
            <a:lstStyle/>
            <a:p>
              <a:pPr defTabSz="1216660">
                <a:spcBef>
                  <a:spcPct val="20000"/>
                </a:spcBef>
                <a:defRPr/>
              </a:pPr>
              <a:r>
                <a:rPr lang="zh-CN" altLang="en-US" sz="1400" dirty="0">
                  <a:cs typeface="+mn-ea"/>
                  <a:sym typeface="+mn-lt"/>
                </a:rPr>
                <a:t>单击此处可编辑内容，根据您的需要自由拉伸文本框大小</a:t>
              </a:r>
              <a:endParaRPr lang="en-US" altLang="zh-CN" sz="1400" dirty="0">
                <a:cs typeface="+mn-ea"/>
                <a:sym typeface="+mn-lt"/>
              </a:endParaRPr>
            </a:p>
          </p:txBody>
        </p:sp>
        <p:sp>
          <p:nvSpPr>
            <p:cNvPr id="76" name="TextBox 13"/>
            <p:cNvSpPr txBox="1"/>
            <p:nvPr/>
          </p:nvSpPr>
          <p:spPr>
            <a:xfrm>
              <a:off x="1524716" y="2810556"/>
              <a:ext cx="2333999" cy="430887"/>
            </a:xfrm>
            <a:prstGeom prst="rect">
              <a:avLst/>
            </a:prstGeom>
            <a:noFill/>
          </p:spPr>
          <p:txBody>
            <a:bodyPr wrap="square" lIns="0" tIns="0" rIns="0" bIns="0" rtlCol="0" anchor="t" anchorCtr="0">
              <a:spAutoFit/>
            </a:bodyPr>
            <a:lstStyle/>
            <a:p>
              <a:pPr algn="r" defTabSz="1216660">
                <a:spcBef>
                  <a:spcPct val="20000"/>
                </a:spcBef>
                <a:defRPr/>
              </a:pPr>
              <a:r>
                <a:rPr lang="zh-CN" altLang="en-US" sz="1400" dirty="0">
                  <a:cs typeface="+mn-ea"/>
                  <a:sym typeface="+mn-lt"/>
                </a:rPr>
                <a:t>单击此处可编辑内容，根据您的需要自由拉伸文本框大小</a:t>
              </a:r>
              <a:endParaRPr lang="en-US" altLang="zh-CN" sz="1400" dirty="0">
                <a:cs typeface="+mn-ea"/>
                <a:sym typeface="+mn-lt"/>
              </a:endParaRPr>
            </a:p>
          </p:txBody>
        </p:sp>
        <p:sp>
          <p:nvSpPr>
            <p:cNvPr id="78" name="TextBox 13"/>
            <p:cNvSpPr txBox="1"/>
            <p:nvPr/>
          </p:nvSpPr>
          <p:spPr>
            <a:xfrm>
              <a:off x="1545959" y="4476590"/>
              <a:ext cx="2333999" cy="430887"/>
            </a:xfrm>
            <a:prstGeom prst="rect">
              <a:avLst/>
            </a:prstGeom>
            <a:noFill/>
          </p:spPr>
          <p:txBody>
            <a:bodyPr wrap="square" lIns="0" tIns="0" rIns="0" bIns="0" rtlCol="0" anchor="t" anchorCtr="0">
              <a:spAutoFit/>
            </a:bodyPr>
            <a:lstStyle/>
            <a:p>
              <a:pPr algn="r" defTabSz="1216660">
                <a:spcBef>
                  <a:spcPct val="20000"/>
                </a:spcBef>
                <a:defRPr/>
              </a:pPr>
              <a:r>
                <a:rPr lang="zh-CN" altLang="en-US" sz="1400" dirty="0">
                  <a:cs typeface="+mn-ea"/>
                  <a:sym typeface="+mn-lt"/>
                </a:rPr>
                <a:t>单击此处可编辑内容，根据您的需要自由拉伸文本框大小</a:t>
              </a:r>
              <a:endParaRPr lang="en-US" altLang="zh-CN" sz="1400" dirty="0">
                <a:cs typeface="+mn-ea"/>
                <a:sym typeface="+mn-lt"/>
              </a:endParaRPr>
            </a:p>
          </p:txBody>
        </p:sp>
        <p:grpSp>
          <p:nvGrpSpPr>
            <p:cNvPr id="79" name="Group 28"/>
            <p:cNvGrpSpPr>
              <a:grpSpLocks noChangeAspect="1"/>
            </p:cNvGrpSpPr>
            <p:nvPr/>
          </p:nvGrpSpPr>
          <p:grpSpPr bwMode="auto">
            <a:xfrm>
              <a:off x="5875700" y="3303284"/>
              <a:ext cx="142605" cy="265874"/>
              <a:chOff x="4527" y="1392"/>
              <a:chExt cx="59" cy="110"/>
            </a:xfrm>
          </p:grpSpPr>
          <p:sp>
            <p:nvSpPr>
              <p:cNvPr id="84" name="Freeform 33"/>
              <p:cNvSpPr>
                <a:spLocks noEditPoints="1"/>
              </p:cNvSpPr>
              <p:nvPr/>
            </p:nvSpPr>
            <p:spPr bwMode="auto">
              <a:xfrm>
                <a:off x="4527" y="1392"/>
                <a:ext cx="30" cy="30"/>
              </a:xfrm>
              <a:custGeom>
                <a:avLst/>
                <a:gdLst>
                  <a:gd name="T0" fmla="*/ 34 w 36"/>
                  <a:gd name="T1" fmla="*/ 16 h 35"/>
                  <a:gd name="T2" fmla="*/ 18 w 36"/>
                  <a:gd name="T3" fmla="*/ 3 h 35"/>
                  <a:gd name="T4" fmla="*/ 18 w 36"/>
                  <a:gd name="T5" fmla="*/ 1 h 35"/>
                  <a:gd name="T6" fmla="*/ 1 w 36"/>
                  <a:gd name="T7" fmla="*/ 20 h 35"/>
                  <a:gd name="T8" fmla="*/ 20 w 36"/>
                  <a:gd name="T9" fmla="*/ 34 h 35"/>
                  <a:gd name="T10" fmla="*/ 34 w 36"/>
                  <a:gd name="T11" fmla="*/ 16 h 35"/>
                  <a:gd name="T12" fmla="*/ 18 w 36"/>
                  <a:gd name="T13" fmla="*/ 29 h 35"/>
                  <a:gd name="T14" fmla="*/ 11 w 36"/>
                  <a:gd name="T15" fmla="*/ 7 h 35"/>
                  <a:gd name="T16" fmla="*/ 13 w 36"/>
                  <a:gd name="T17" fmla="*/ 8 h 35"/>
                  <a:gd name="T18" fmla="*/ 29 w 36"/>
                  <a:gd name="T19" fmla="*/ 17 h 35"/>
                  <a:gd name="T20" fmla="*/ 18 w 36"/>
                  <a:gd name="T21"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5">
                    <a:moveTo>
                      <a:pt x="34" y="16"/>
                    </a:moveTo>
                    <a:cubicBezTo>
                      <a:pt x="32" y="9"/>
                      <a:pt x="25" y="3"/>
                      <a:pt x="18" y="3"/>
                    </a:cubicBezTo>
                    <a:cubicBezTo>
                      <a:pt x="19" y="2"/>
                      <a:pt x="19" y="0"/>
                      <a:pt x="18" y="1"/>
                    </a:cubicBezTo>
                    <a:cubicBezTo>
                      <a:pt x="8" y="1"/>
                      <a:pt x="0" y="10"/>
                      <a:pt x="1" y="20"/>
                    </a:cubicBezTo>
                    <a:cubicBezTo>
                      <a:pt x="2" y="29"/>
                      <a:pt x="11" y="35"/>
                      <a:pt x="20" y="34"/>
                    </a:cubicBezTo>
                    <a:cubicBezTo>
                      <a:pt x="29" y="33"/>
                      <a:pt x="36" y="25"/>
                      <a:pt x="34" y="16"/>
                    </a:cubicBezTo>
                    <a:close/>
                    <a:moveTo>
                      <a:pt x="18" y="29"/>
                    </a:moveTo>
                    <a:cubicBezTo>
                      <a:pt x="4" y="29"/>
                      <a:pt x="3" y="15"/>
                      <a:pt x="11" y="7"/>
                    </a:cubicBezTo>
                    <a:cubicBezTo>
                      <a:pt x="11" y="8"/>
                      <a:pt x="12" y="9"/>
                      <a:pt x="13" y="8"/>
                    </a:cubicBezTo>
                    <a:cubicBezTo>
                      <a:pt x="20" y="7"/>
                      <a:pt x="27" y="10"/>
                      <a:pt x="29" y="17"/>
                    </a:cubicBezTo>
                    <a:cubicBezTo>
                      <a:pt x="31" y="24"/>
                      <a:pt x="24" y="29"/>
                      <a:pt x="18"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34"/>
              <p:cNvSpPr>
                <a:spLocks noEditPoints="1"/>
              </p:cNvSpPr>
              <p:nvPr/>
            </p:nvSpPr>
            <p:spPr bwMode="auto">
              <a:xfrm>
                <a:off x="4547" y="1466"/>
                <a:ext cx="39" cy="36"/>
              </a:xfrm>
              <a:custGeom>
                <a:avLst/>
                <a:gdLst>
                  <a:gd name="T0" fmla="*/ 30 w 45"/>
                  <a:gd name="T1" fmla="*/ 1 h 42"/>
                  <a:gd name="T2" fmla="*/ 27 w 45"/>
                  <a:gd name="T3" fmla="*/ 1 h 42"/>
                  <a:gd name="T4" fmla="*/ 5 w 45"/>
                  <a:gd name="T5" fmla="*/ 12 h 42"/>
                  <a:gd name="T6" fmla="*/ 16 w 45"/>
                  <a:gd name="T7" fmla="*/ 37 h 42"/>
                  <a:gd name="T8" fmla="*/ 42 w 45"/>
                  <a:gd name="T9" fmla="*/ 27 h 42"/>
                  <a:gd name="T10" fmla="*/ 30 w 45"/>
                  <a:gd name="T11" fmla="*/ 1 h 42"/>
                  <a:gd name="T12" fmla="*/ 19 w 45"/>
                  <a:gd name="T13" fmla="*/ 31 h 42"/>
                  <a:gd name="T14" fmla="*/ 12 w 45"/>
                  <a:gd name="T15" fmla="*/ 14 h 42"/>
                  <a:gd name="T16" fmla="*/ 26 w 45"/>
                  <a:gd name="T17" fmla="*/ 6 h 42"/>
                  <a:gd name="T18" fmla="*/ 28 w 45"/>
                  <a:gd name="T19" fmla="*/ 7 h 42"/>
                  <a:gd name="T20" fmla="*/ 19 w 45"/>
                  <a:gd name="T21"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42">
                    <a:moveTo>
                      <a:pt x="30" y="1"/>
                    </a:moveTo>
                    <a:cubicBezTo>
                      <a:pt x="28" y="0"/>
                      <a:pt x="27" y="1"/>
                      <a:pt x="27" y="1"/>
                    </a:cubicBezTo>
                    <a:cubicBezTo>
                      <a:pt x="18" y="0"/>
                      <a:pt x="10" y="4"/>
                      <a:pt x="5" y="12"/>
                    </a:cubicBezTo>
                    <a:cubicBezTo>
                      <a:pt x="0" y="22"/>
                      <a:pt x="6" y="33"/>
                      <a:pt x="16" y="37"/>
                    </a:cubicBezTo>
                    <a:cubicBezTo>
                      <a:pt x="26" y="42"/>
                      <a:pt x="38" y="38"/>
                      <a:pt x="42" y="27"/>
                    </a:cubicBezTo>
                    <a:cubicBezTo>
                      <a:pt x="45" y="17"/>
                      <a:pt x="40" y="5"/>
                      <a:pt x="30" y="1"/>
                    </a:cubicBezTo>
                    <a:close/>
                    <a:moveTo>
                      <a:pt x="19" y="31"/>
                    </a:moveTo>
                    <a:cubicBezTo>
                      <a:pt x="12" y="28"/>
                      <a:pt x="8" y="21"/>
                      <a:pt x="12" y="14"/>
                    </a:cubicBezTo>
                    <a:cubicBezTo>
                      <a:pt x="14" y="9"/>
                      <a:pt x="21" y="6"/>
                      <a:pt x="26" y="6"/>
                    </a:cubicBezTo>
                    <a:cubicBezTo>
                      <a:pt x="27" y="6"/>
                      <a:pt x="27" y="7"/>
                      <a:pt x="28" y="7"/>
                    </a:cubicBezTo>
                    <a:cubicBezTo>
                      <a:pt x="42" y="13"/>
                      <a:pt x="35" y="38"/>
                      <a:pt x="19"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0112" y="1791454"/>
            <a:ext cx="2191042" cy="2191042"/>
          </a:xfrm>
          <a:prstGeom prst="rect">
            <a:avLst/>
          </a:prstGeom>
        </p:spPr>
      </p:pic>
      <p:pic>
        <p:nvPicPr>
          <p:cNvPr id="88" name="图片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1951" y="5197910"/>
            <a:ext cx="1292729" cy="1438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500" fill="hold"/>
                                        <p:tgtEl>
                                          <p:spTgt spid="70"/>
                                        </p:tgtEl>
                                        <p:attrNameLst>
                                          <p:attrName>ppt_w</p:attrName>
                                        </p:attrNameLst>
                                      </p:cBhvr>
                                      <p:tavLst>
                                        <p:tav tm="0">
                                          <p:val>
                                            <p:fltVal val="0"/>
                                          </p:val>
                                        </p:tav>
                                        <p:tav tm="100000">
                                          <p:val>
                                            <p:strVal val="#ppt_w"/>
                                          </p:val>
                                        </p:tav>
                                      </p:tavLst>
                                    </p:anim>
                                    <p:anim calcmode="lin" valueType="num">
                                      <p:cBhvr>
                                        <p:cTn id="15" dur="500" fill="hold"/>
                                        <p:tgtEl>
                                          <p:spTgt spid="70"/>
                                        </p:tgtEl>
                                        <p:attrNameLst>
                                          <p:attrName>ppt_h</p:attrName>
                                        </p:attrNameLst>
                                      </p:cBhvr>
                                      <p:tavLst>
                                        <p:tav tm="0">
                                          <p:val>
                                            <p:fltVal val="0"/>
                                          </p:val>
                                        </p:tav>
                                        <p:tav tm="100000">
                                          <p:val>
                                            <p:strVal val="#ppt_h"/>
                                          </p:val>
                                        </p:tav>
                                      </p:tavLst>
                                    </p:anim>
                                    <p:animEffect transition="in" filter="fade">
                                      <p:cBhvr>
                                        <p:cTn id="16" dur="500"/>
                                        <p:tgtEl>
                                          <p:spTgt spid="70"/>
                                        </p:tgtEl>
                                      </p:cBhvr>
                                    </p:animEffect>
                                  </p:childTnLst>
                                </p:cTn>
                              </p:par>
                              <p:par>
                                <p:cTn id="17" presetID="53" presetClass="entr" presetSubtype="16"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Effect transition="in" filter="fade">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arn(inVertical)">
                                      <p:cBhvr>
                                        <p:cTn id="38" dur="500"/>
                                        <p:tgtEl>
                                          <p:spTgt spid="3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arn(inVertical)">
                                      <p:cBhvr>
                                        <p:cTn id="44" dur="500"/>
                                        <p:tgtEl>
                                          <p:spTgt spid="3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26" grpId="0"/>
      <p:bldP spid="28" grpId="0"/>
      <p:bldP spid="30" grpId="0"/>
      <p:bldP spid="32"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a:extLst>
              <a:ext uri="{28A0092B-C50C-407E-A947-70E740481C1C}">
                <a14:useLocalDpi xmlns:a14="http://schemas.microsoft.com/office/drawing/2010/main" val="0"/>
              </a:ext>
            </a:extLst>
          </a:blip>
          <a:srcRect l="-1" r="46287"/>
          <a:stretch>
            <a:fillRect/>
          </a:stretch>
        </p:blipFill>
        <p:spPr>
          <a:xfrm>
            <a:off x="-1274" y="-20962"/>
            <a:ext cx="12192000" cy="6858000"/>
          </a:xfrm>
          <a:prstGeom prst="rect">
            <a:avLst/>
          </a:prstGeom>
        </p:spPr>
      </p:pic>
      <p:sp>
        <p:nvSpPr>
          <p:cNvPr id="5" name="矩形 4"/>
          <p:cNvSpPr/>
          <p:nvPr/>
        </p:nvSpPr>
        <p:spPr>
          <a:xfrm>
            <a:off x="169414" y="134486"/>
            <a:ext cx="11850624" cy="6547104"/>
          </a:xfrm>
          <a:prstGeom prst="rect">
            <a:avLst/>
          </a:prstGeom>
          <a:solidFill>
            <a:schemeClr val="bg1">
              <a:lumMod val="95000"/>
              <a:alpha val="3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a:spLocks noChangeArrowheads="1"/>
          </p:cNvSpPr>
          <p:nvPr/>
        </p:nvSpPr>
        <p:spPr bwMode="auto">
          <a:xfrm>
            <a:off x="410431" y="575157"/>
            <a:ext cx="2740178"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Aft>
                <a:spcPts val="0"/>
              </a:spcAft>
              <a:defRPr/>
            </a:pPr>
            <a:r>
              <a:rPr lang="en-US" altLang="zh-CN" sz="20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3.12</a:t>
            </a:r>
            <a:r>
              <a:rPr lang="zh-CN" altLang="en-US" sz="20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植树节活动的目标</a:t>
            </a:r>
          </a:p>
        </p:txBody>
      </p:sp>
      <p:pic>
        <p:nvPicPr>
          <p:cNvPr id="72" name="图片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1824" y="406020"/>
            <a:ext cx="1914270" cy="1135584"/>
          </a:xfrm>
          <a:prstGeom prst="rect">
            <a:avLst/>
          </a:prstGeom>
          <a:effectLst>
            <a:outerShdw blurRad="50800" dist="38100" dir="10800000" algn="r" rotWithShape="0">
              <a:prstClr val="black">
                <a:alpha val="40000"/>
              </a:prstClr>
            </a:outerShdw>
          </a:effectLst>
        </p:spPr>
      </p:pic>
      <p:grpSp>
        <p:nvGrpSpPr>
          <p:cNvPr id="47" name="组合 46"/>
          <p:cNvGrpSpPr/>
          <p:nvPr/>
        </p:nvGrpSpPr>
        <p:grpSpPr>
          <a:xfrm>
            <a:off x="1418332" y="2060757"/>
            <a:ext cx="9340511" cy="2686174"/>
            <a:chOff x="-1142817" y="1753730"/>
            <a:chExt cx="12496922" cy="3593904"/>
          </a:xfrm>
        </p:grpSpPr>
        <p:sp>
          <p:nvSpPr>
            <p:cNvPr id="160" name="ïšḻïďê-Rectangle 6"/>
            <p:cNvSpPr/>
            <p:nvPr/>
          </p:nvSpPr>
          <p:spPr>
            <a:xfrm>
              <a:off x="3427162" y="1783634"/>
              <a:ext cx="3563999" cy="3564000"/>
            </a:xfrm>
            <a:prstGeom prst="rect">
              <a:avLst/>
            </a:prstGeom>
            <a:noFill/>
            <a:ln w="88900">
              <a:solidFill>
                <a:srgbClr val="1375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cs typeface="+mn-ea"/>
                <a:sym typeface="+mn-lt"/>
              </a:endParaRPr>
            </a:p>
          </p:txBody>
        </p:sp>
        <p:sp>
          <p:nvSpPr>
            <p:cNvPr id="161" name="ïšḻïďê-Rectangle 7"/>
            <p:cNvSpPr/>
            <p:nvPr/>
          </p:nvSpPr>
          <p:spPr>
            <a:xfrm>
              <a:off x="7790105" y="1783634"/>
              <a:ext cx="3564000" cy="3564000"/>
            </a:xfrm>
            <a:prstGeom prst="rect">
              <a:avLst/>
            </a:prstGeom>
            <a:noFill/>
            <a:ln w="88900">
              <a:solidFill>
                <a:srgbClr val="87B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cs typeface="+mn-ea"/>
                <a:sym typeface="+mn-lt"/>
              </a:endParaRPr>
            </a:p>
          </p:txBody>
        </p:sp>
        <p:sp>
          <p:nvSpPr>
            <p:cNvPr id="170" name="ïšḻïďê-Rectangle 7"/>
            <p:cNvSpPr/>
            <p:nvPr/>
          </p:nvSpPr>
          <p:spPr>
            <a:xfrm>
              <a:off x="-1142817" y="1753730"/>
              <a:ext cx="3563999" cy="3564000"/>
            </a:xfrm>
            <a:prstGeom prst="rect">
              <a:avLst/>
            </a:prstGeom>
            <a:noFill/>
            <a:ln w="88900">
              <a:solidFill>
                <a:srgbClr val="87B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cs typeface="+mn-ea"/>
                <a:sym typeface="+mn-lt"/>
              </a:endParaRPr>
            </a:p>
          </p:txBody>
        </p:sp>
      </p:grpSp>
      <p:sp>
        <p:nvSpPr>
          <p:cNvPr id="164" name="矩形 163"/>
          <p:cNvSpPr>
            <a:spLocks noChangeArrowheads="1"/>
          </p:cNvSpPr>
          <p:nvPr/>
        </p:nvSpPr>
        <p:spPr bwMode="auto">
          <a:xfrm>
            <a:off x="8990907" y="2462805"/>
            <a:ext cx="1061834" cy="346253"/>
          </a:xfrm>
          <a:prstGeom prst="rect">
            <a:avLst/>
          </a:prstGeom>
          <a:solidFill>
            <a:srgbClr val="87BA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能力目标</a:t>
            </a:r>
            <a:endParaRPr lang="en-US" altLang="zh-CN" sz="18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5" name="矩形 164"/>
          <p:cNvSpPr>
            <a:spLocks noChangeArrowheads="1"/>
          </p:cNvSpPr>
          <p:nvPr/>
        </p:nvSpPr>
        <p:spPr bwMode="auto">
          <a:xfrm>
            <a:off x="8246261" y="2961832"/>
            <a:ext cx="2512582" cy="146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lnSpc>
                <a:spcPct val="130000"/>
              </a:lnSpc>
              <a:spcBef>
                <a:spcPct val="0"/>
              </a:spcBef>
              <a:spcAft>
                <a:spcPts val="0"/>
              </a:spcAft>
              <a:buFont typeface="Arial" panose="020B0604020202020204" pitchFamily="34" charset="0"/>
              <a:buNone/>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在实践过程中每名幼儿要体现出各自自信勇敢的一面，发挥出绿色幼儿园成员的自豪与自律，从小锻炼身体，向大家展示我们西二幼的风采。</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6" name="矩形 165"/>
          <p:cNvSpPr>
            <a:spLocks noChangeArrowheads="1"/>
          </p:cNvSpPr>
          <p:nvPr/>
        </p:nvSpPr>
        <p:spPr bwMode="auto">
          <a:xfrm>
            <a:off x="2365834" y="2447454"/>
            <a:ext cx="1061834" cy="346253"/>
          </a:xfrm>
          <a:prstGeom prst="rect">
            <a:avLst/>
          </a:prstGeom>
          <a:solidFill>
            <a:srgbClr val="87BA0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知识目标</a:t>
            </a:r>
            <a:endPar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7" name="矩形 166"/>
          <p:cNvSpPr>
            <a:spLocks noChangeArrowheads="1"/>
          </p:cNvSpPr>
          <p:nvPr/>
        </p:nvSpPr>
        <p:spPr bwMode="auto">
          <a:xfrm>
            <a:off x="1586655" y="2961832"/>
            <a:ext cx="2327176" cy="146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lnSpc>
                <a:spcPct val="130000"/>
              </a:lnSpc>
              <a:spcBef>
                <a:spcPct val="0"/>
              </a:spcBef>
              <a:spcAft>
                <a:spcPts val="0"/>
              </a:spcAft>
              <a:buFont typeface="Arial" panose="020B0604020202020204" pitchFamily="34" charset="0"/>
              <a:buNone/>
              <a:defRPr/>
            </a:pPr>
            <a:r>
              <a:rPr lang="zh-CN" altLang="en-US" dirty="0">
                <a:latin typeface="微软雅黑" panose="020B0503020204020204" pitchFamily="34" charset="-122"/>
                <a:ea typeface="微软雅黑" panose="020B0503020204020204" pitchFamily="34" charset="-122"/>
                <a:sym typeface="微软雅黑" panose="020B0503020204020204" pitchFamily="34" charset="-122"/>
              </a:rPr>
              <a:t>了解“植树节的来历”、“植树与环保”、“有关植树节的活动”等资料，向大自然学习，并去社区、街道向居民和行人宣传。</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8" name="矩形 167"/>
          <p:cNvSpPr>
            <a:spLocks noChangeArrowheads="1"/>
          </p:cNvSpPr>
          <p:nvPr/>
        </p:nvSpPr>
        <p:spPr bwMode="auto">
          <a:xfrm>
            <a:off x="5727685" y="2510580"/>
            <a:ext cx="1061834" cy="346253"/>
          </a:xfrm>
          <a:prstGeom prst="rect">
            <a:avLst/>
          </a:prstGeom>
          <a:solidFill>
            <a:srgbClr val="1375CF"/>
          </a:solidFill>
          <a:ln>
            <a:noFill/>
          </a:ln>
        </p:spPr>
        <p:txBody>
          <a:bodyPr wrap="non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情感目标</a:t>
            </a:r>
            <a:endParaRPr lang="en-US" altLang="zh-CN"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9" name="矩形 168"/>
          <p:cNvSpPr>
            <a:spLocks noChangeArrowheads="1"/>
          </p:cNvSpPr>
          <p:nvPr/>
        </p:nvSpPr>
        <p:spPr bwMode="auto">
          <a:xfrm>
            <a:off x="5168145" y="3149645"/>
            <a:ext cx="2095661" cy="118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algn="ctr" defTabSz="685800" fontAlgn="auto">
              <a:lnSpc>
                <a:spcPct val="130000"/>
              </a:lnSpc>
              <a:spcBef>
                <a:spcPct val="0"/>
              </a:spcBef>
              <a:spcAft>
                <a:spcPts val="0"/>
              </a:spcAft>
              <a:buFont typeface="Arial" panose="020B0604020202020204" pitchFamily="34" charset="0"/>
              <a:buNone/>
              <a:defRPr/>
            </a:pP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在活动中，发挥主人翁和团队合作精神。遇到挫折要相互体谅，相互帮助，能像一家人一样相亲相爱。</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1" name="任意多边形 170"/>
          <p:cNvSpPr/>
          <p:nvPr/>
        </p:nvSpPr>
        <p:spPr bwMode="auto">
          <a:xfrm>
            <a:off x="95806" y="5104277"/>
            <a:ext cx="11796215" cy="1543343"/>
          </a:xfrm>
          <a:custGeom>
            <a:avLst/>
            <a:gdLst>
              <a:gd name="T0" fmla="*/ 3431978 w 12192000"/>
              <a:gd name="T1" fmla="*/ 0 h 1444324"/>
              <a:gd name="T2" fmla="*/ 6025167 w 12192000"/>
              <a:gd name="T3" fmla="*/ 204164 h 1444324"/>
              <a:gd name="T4" fmla="*/ 6860382 w 12192000"/>
              <a:gd name="T5" fmla="*/ 444055 h 1444324"/>
              <a:gd name="T6" fmla="*/ 6860382 w 12192000"/>
              <a:gd name="T7" fmla="*/ 786883 h 1444324"/>
              <a:gd name="T8" fmla="*/ 6860382 w 12192000"/>
              <a:gd name="T9" fmla="*/ 813448 h 1444324"/>
              <a:gd name="T10" fmla="*/ 0 w 12192000"/>
              <a:gd name="T11" fmla="*/ 813448 h 1444324"/>
              <a:gd name="T12" fmla="*/ 0 w 12192000"/>
              <a:gd name="T13" fmla="*/ 783839 h 1444324"/>
              <a:gd name="T14" fmla="*/ 0 w 12192000"/>
              <a:gd name="T15" fmla="*/ 446607 h 1444324"/>
              <a:gd name="T16" fmla="*/ 839682 w 12192000"/>
              <a:gd name="T17" fmla="*/ 204164 h 1444324"/>
              <a:gd name="T18" fmla="*/ 3431978 w 12192000"/>
              <a:gd name="T19" fmla="*/ 0 h 14443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92000" h="1444324">
                <a:moveTo>
                  <a:pt x="6099175" y="0"/>
                </a:moveTo>
                <a:cubicBezTo>
                  <a:pt x="7899400" y="0"/>
                  <a:pt x="9434512" y="121212"/>
                  <a:pt x="10707688" y="362504"/>
                </a:cubicBezTo>
                <a:cubicBezTo>
                  <a:pt x="11379200" y="490513"/>
                  <a:pt x="11874500" y="633249"/>
                  <a:pt x="12192000" y="788446"/>
                </a:cubicBezTo>
                <a:cubicBezTo>
                  <a:pt x="12192000" y="1070236"/>
                  <a:pt x="12192000" y="1263967"/>
                  <a:pt x="12192000" y="1397156"/>
                </a:cubicBezTo>
                <a:lnTo>
                  <a:pt x="12192000" y="1444324"/>
                </a:lnTo>
                <a:lnTo>
                  <a:pt x="0" y="1444324"/>
                </a:lnTo>
                <a:lnTo>
                  <a:pt x="0" y="1391752"/>
                </a:lnTo>
                <a:cubicBezTo>
                  <a:pt x="0" y="792977"/>
                  <a:pt x="0" y="792977"/>
                  <a:pt x="0" y="792977"/>
                </a:cubicBezTo>
                <a:cubicBezTo>
                  <a:pt x="315913" y="635515"/>
                  <a:pt x="812800" y="491646"/>
                  <a:pt x="1492250" y="362504"/>
                </a:cubicBezTo>
                <a:cubicBezTo>
                  <a:pt x="2763838" y="121212"/>
                  <a:pt x="4300538" y="0"/>
                  <a:pt x="6099175" y="0"/>
                </a:cubicBezTo>
                <a:close/>
              </a:path>
            </a:pathLst>
          </a:custGeom>
          <a:solidFill>
            <a:srgbClr val="87BA0C"/>
          </a:solidFill>
          <a:ln>
            <a:noFill/>
          </a:ln>
        </p:spPr>
        <p:txBody>
          <a:bodyPr lIns="91452" tIns="45726" rIns="91452" bIns="45726"/>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500" fill="hold"/>
                                        <p:tgtEl>
                                          <p:spTgt spid="72"/>
                                        </p:tgtEl>
                                        <p:attrNameLst>
                                          <p:attrName>ppt_w</p:attrName>
                                        </p:attrNameLst>
                                      </p:cBhvr>
                                      <p:tavLst>
                                        <p:tav tm="0">
                                          <p:val>
                                            <p:fltVal val="0"/>
                                          </p:val>
                                        </p:tav>
                                        <p:tav tm="100000">
                                          <p:val>
                                            <p:strVal val="#ppt_w"/>
                                          </p:val>
                                        </p:tav>
                                      </p:tavLst>
                                    </p:anim>
                                    <p:anim calcmode="lin" valueType="num">
                                      <p:cBhvr>
                                        <p:cTn id="13" dur="500" fill="hold"/>
                                        <p:tgtEl>
                                          <p:spTgt spid="72"/>
                                        </p:tgtEl>
                                        <p:attrNameLst>
                                          <p:attrName>ppt_h</p:attrName>
                                        </p:attrNameLst>
                                      </p:cBhvr>
                                      <p:tavLst>
                                        <p:tav tm="0">
                                          <p:val>
                                            <p:fltVal val="0"/>
                                          </p:val>
                                        </p:tav>
                                        <p:tav tm="100000">
                                          <p:val>
                                            <p:strVal val="#ppt_h"/>
                                          </p:val>
                                        </p:tav>
                                      </p:tavLst>
                                    </p:anim>
                                    <p:animEffect transition="in" filter="fade">
                                      <p:cBhvr>
                                        <p:cTn id="14" dur="500"/>
                                        <p:tgtEl>
                                          <p:spTgt spid="7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1"/>
                                        </p:tgtEl>
                                        <p:attrNameLst>
                                          <p:attrName>style.visibility</p:attrName>
                                        </p:attrNameLst>
                                      </p:cBhvr>
                                      <p:to>
                                        <p:strVal val="visible"/>
                                      </p:to>
                                    </p:set>
                                    <p:animEffect transition="in" filter="fade">
                                      <p:cBhvr>
                                        <p:cTn id="19" dur="1000"/>
                                        <p:tgtEl>
                                          <p:spTgt spid="171"/>
                                        </p:tgtEl>
                                      </p:cBhvr>
                                    </p:animEffect>
                                    <p:anim calcmode="lin" valueType="num">
                                      <p:cBhvr>
                                        <p:cTn id="20" dur="1000" fill="hold"/>
                                        <p:tgtEl>
                                          <p:spTgt spid="171"/>
                                        </p:tgtEl>
                                        <p:attrNameLst>
                                          <p:attrName>ppt_x</p:attrName>
                                        </p:attrNameLst>
                                      </p:cBhvr>
                                      <p:tavLst>
                                        <p:tav tm="0">
                                          <p:val>
                                            <p:strVal val="#ppt_x"/>
                                          </p:val>
                                        </p:tav>
                                        <p:tav tm="100000">
                                          <p:val>
                                            <p:strVal val="#ppt_x"/>
                                          </p:val>
                                        </p:tav>
                                      </p:tavLst>
                                    </p:anim>
                                    <p:anim calcmode="lin" valueType="num">
                                      <p:cBhvr>
                                        <p:cTn id="21" dur="1000" fill="hold"/>
                                        <p:tgtEl>
                                          <p:spTgt spid="17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Effect transition="in" filter="fade">
                                      <p:cBhvr>
                                        <p:cTn id="31" dur="1000"/>
                                        <p:tgtEl>
                                          <p:spTgt spid="166"/>
                                        </p:tgtEl>
                                      </p:cBhvr>
                                    </p:animEffect>
                                    <p:anim calcmode="lin" valueType="num">
                                      <p:cBhvr>
                                        <p:cTn id="32" dur="1000" fill="hold"/>
                                        <p:tgtEl>
                                          <p:spTgt spid="166"/>
                                        </p:tgtEl>
                                        <p:attrNameLst>
                                          <p:attrName>ppt_x</p:attrName>
                                        </p:attrNameLst>
                                      </p:cBhvr>
                                      <p:tavLst>
                                        <p:tav tm="0">
                                          <p:val>
                                            <p:strVal val="#ppt_x"/>
                                          </p:val>
                                        </p:tav>
                                        <p:tav tm="100000">
                                          <p:val>
                                            <p:strVal val="#ppt_x"/>
                                          </p:val>
                                        </p:tav>
                                      </p:tavLst>
                                    </p:anim>
                                    <p:anim calcmode="lin" valueType="num">
                                      <p:cBhvr>
                                        <p:cTn id="33" dur="1000" fill="hold"/>
                                        <p:tgtEl>
                                          <p:spTgt spid="16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67"/>
                                        </p:tgtEl>
                                        <p:attrNameLst>
                                          <p:attrName>style.visibility</p:attrName>
                                        </p:attrNameLst>
                                      </p:cBhvr>
                                      <p:to>
                                        <p:strVal val="visible"/>
                                      </p:to>
                                    </p:set>
                                    <p:animEffect transition="in" filter="fade">
                                      <p:cBhvr>
                                        <p:cTn id="36" dur="1000"/>
                                        <p:tgtEl>
                                          <p:spTgt spid="167"/>
                                        </p:tgtEl>
                                      </p:cBhvr>
                                    </p:animEffect>
                                    <p:anim calcmode="lin" valueType="num">
                                      <p:cBhvr>
                                        <p:cTn id="37" dur="1000" fill="hold"/>
                                        <p:tgtEl>
                                          <p:spTgt spid="167"/>
                                        </p:tgtEl>
                                        <p:attrNameLst>
                                          <p:attrName>ppt_x</p:attrName>
                                        </p:attrNameLst>
                                      </p:cBhvr>
                                      <p:tavLst>
                                        <p:tav tm="0">
                                          <p:val>
                                            <p:strVal val="#ppt_x"/>
                                          </p:val>
                                        </p:tav>
                                        <p:tav tm="100000">
                                          <p:val>
                                            <p:strVal val="#ppt_x"/>
                                          </p:val>
                                        </p:tav>
                                      </p:tavLst>
                                    </p:anim>
                                    <p:anim calcmode="lin" valueType="num">
                                      <p:cBhvr>
                                        <p:cTn id="38" dur="1000" fill="hold"/>
                                        <p:tgtEl>
                                          <p:spTgt spid="16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8"/>
                                        </p:tgtEl>
                                        <p:attrNameLst>
                                          <p:attrName>style.visibility</p:attrName>
                                        </p:attrNameLst>
                                      </p:cBhvr>
                                      <p:to>
                                        <p:strVal val="visible"/>
                                      </p:to>
                                    </p:set>
                                    <p:animEffect transition="in" filter="fade">
                                      <p:cBhvr>
                                        <p:cTn id="41" dur="1000"/>
                                        <p:tgtEl>
                                          <p:spTgt spid="168"/>
                                        </p:tgtEl>
                                      </p:cBhvr>
                                    </p:animEffect>
                                    <p:anim calcmode="lin" valueType="num">
                                      <p:cBhvr>
                                        <p:cTn id="42" dur="1000" fill="hold"/>
                                        <p:tgtEl>
                                          <p:spTgt spid="168"/>
                                        </p:tgtEl>
                                        <p:attrNameLst>
                                          <p:attrName>ppt_x</p:attrName>
                                        </p:attrNameLst>
                                      </p:cBhvr>
                                      <p:tavLst>
                                        <p:tav tm="0">
                                          <p:val>
                                            <p:strVal val="#ppt_x"/>
                                          </p:val>
                                        </p:tav>
                                        <p:tav tm="100000">
                                          <p:val>
                                            <p:strVal val="#ppt_x"/>
                                          </p:val>
                                        </p:tav>
                                      </p:tavLst>
                                    </p:anim>
                                    <p:anim calcmode="lin" valueType="num">
                                      <p:cBhvr>
                                        <p:cTn id="43" dur="1000" fill="hold"/>
                                        <p:tgtEl>
                                          <p:spTgt spid="16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9"/>
                                        </p:tgtEl>
                                        <p:attrNameLst>
                                          <p:attrName>style.visibility</p:attrName>
                                        </p:attrNameLst>
                                      </p:cBhvr>
                                      <p:to>
                                        <p:strVal val="visible"/>
                                      </p:to>
                                    </p:set>
                                    <p:animEffect transition="in" filter="fade">
                                      <p:cBhvr>
                                        <p:cTn id="46" dur="1000"/>
                                        <p:tgtEl>
                                          <p:spTgt spid="169"/>
                                        </p:tgtEl>
                                      </p:cBhvr>
                                    </p:animEffect>
                                    <p:anim calcmode="lin" valueType="num">
                                      <p:cBhvr>
                                        <p:cTn id="47" dur="1000" fill="hold"/>
                                        <p:tgtEl>
                                          <p:spTgt spid="169"/>
                                        </p:tgtEl>
                                        <p:attrNameLst>
                                          <p:attrName>ppt_x</p:attrName>
                                        </p:attrNameLst>
                                      </p:cBhvr>
                                      <p:tavLst>
                                        <p:tav tm="0">
                                          <p:val>
                                            <p:strVal val="#ppt_x"/>
                                          </p:val>
                                        </p:tav>
                                        <p:tav tm="100000">
                                          <p:val>
                                            <p:strVal val="#ppt_x"/>
                                          </p:val>
                                        </p:tav>
                                      </p:tavLst>
                                    </p:anim>
                                    <p:anim calcmode="lin" valueType="num">
                                      <p:cBhvr>
                                        <p:cTn id="48" dur="1000" fill="hold"/>
                                        <p:tgtEl>
                                          <p:spTgt spid="16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4"/>
                                        </p:tgtEl>
                                        <p:attrNameLst>
                                          <p:attrName>style.visibility</p:attrName>
                                        </p:attrNameLst>
                                      </p:cBhvr>
                                      <p:to>
                                        <p:strVal val="visible"/>
                                      </p:to>
                                    </p:set>
                                    <p:animEffect transition="in" filter="fade">
                                      <p:cBhvr>
                                        <p:cTn id="51" dur="1000"/>
                                        <p:tgtEl>
                                          <p:spTgt spid="164"/>
                                        </p:tgtEl>
                                      </p:cBhvr>
                                    </p:animEffect>
                                    <p:anim calcmode="lin" valueType="num">
                                      <p:cBhvr>
                                        <p:cTn id="52" dur="1000" fill="hold"/>
                                        <p:tgtEl>
                                          <p:spTgt spid="164"/>
                                        </p:tgtEl>
                                        <p:attrNameLst>
                                          <p:attrName>ppt_x</p:attrName>
                                        </p:attrNameLst>
                                      </p:cBhvr>
                                      <p:tavLst>
                                        <p:tav tm="0">
                                          <p:val>
                                            <p:strVal val="#ppt_x"/>
                                          </p:val>
                                        </p:tav>
                                        <p:tav tm="100000">
                                          <p:val>
                                            <p:strVal val="#ppt_x"/>
                                          </p:val>
                                        </p:tav>
                                      </p:tavLst>
                                    </p:anim>
                                    <p:anim calcmode="lin" valueType="num">
                                      <p:cBhvr>
                                        <p:cTn id="53" dur="1000" fill="hold"/>
                                        <p:tgtEl>
                                          <p:spTgt spid="16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fade">
                                      <p:cBhvr>
                                        <p:cTn id="56" dur="1000"/>
                                        <p:tgtEl>
                                          <p:spTgt spid="165"/>
                                        </p:tgtEl>
                                      </p:cBhvr>
                                    </p:animEffect>
                                    <p:anim calcmode="lin" valueType="num">
                                      <p:cBhvr>
                                        <p:cTn id="57" dur="1000" fill="hold"/>
                                        <p:tgtEl>
                                          <p:spTgt spid="165"/>
                                        </p:tgtEl>
                                        <p:attrNameLst>
                                          <p:attrName>ppt_x</p:attrName>
                                        </p:attrNameLst>
                                      </p:cBhvr>
                                      <p:tavLst>
                                        <p:tav tm="0">
                                          <p:val>
                                            <p:strVal val="#ppt_x"/>
                                          </p:val>
                                        </p:tav>
                                        <p:tav tm="100000">
                                          <p:val>
                                            <p:strVal val="#ppt_x"/>
                                          </p:val>
                                        </p:tav>
                                      </p:tavLst>
                                    </p:anim>
                                    <p:anim calcmode="lin" valueType="num">
                                      <p:cBhvr>
                                        <p:cTn id="58"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64" grpId="0" animBg="1"/>
      <p:bldP spid="165" grpId="0"/>
      <p:bldP spid="166" grpId="0" animBg="1"/>
      <p:bldP spid="167" grpId="0"/>
      <p:bldP spid="168" grpId="0" animBg="1"/>
      <p:bldP spid="169" grpId="0"/>
      <p:bldP spid="1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rotWithShape="1">
          <a:blip r:embed="rId3">
            <a:extLst>
              <a:ext uri="{28A0092B-C50C-407E-A947-70E740481C1C}">
                <a14:useLocalDpi xmlns:a14="http://schemas.microsoft.com/office/drawing/2010/main" val="0"/>
              </a:ext>
            </a:extLst>
          </a:blip>
          <a:srcRect r="28950"/>
          <a:stretch>
            <a:fillRect/>
          </a:stretch>
        </p:blipFill>
        <p:spPr>
          <a:xfrm>
            <a:off x="0" y="-20962"/>
            <a:ext cx="12192000" cy="6858000"/>
          </a:xfrm>
          <a:prstGeom prst="rect">
            <a:avLst/>
          </a:prstGeom>
        </p:spPr>
      </p:pic>
      <p:sp>
        <p:nvSpPr>
          <p:cNvPr id="10" name="圆角矩形 9"/>
          <p:cNvSpPr/>
          <p:nvPr/>
        </p:nvSpPr>
        <p:spPr>
          <a:xfrm>
            <a:off x="2088445" y="1205089"/>
            <a:ext cx="8482019" cy="4391039"/>
          </a:xfrm>
          <a:prstGeom prst="roundRect">
            <a:avLst/>
          </a:prstGeom>
          <a:solidFill>
            <a:schemeClr val="bg1">
              <a:lumMod val="95000"/>
              <a:alpha val="71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AutoShape 3"/>
          <p:cNvSpPr>
            <a:spLocks noChangeAspect="1" noChangeArrowheads="1" noTextEdit="1"/>
          </p:cNvSpPr>
          <p:nvPr/>
        </p:nvSpPr>
        <p:spPr bwMode="auto">
          <a:xfrm>
            <a:off x="3379577" y="2384522"/>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 name="AutoShape 3"/>
          <p:cNvSpPr>
            <a:spLocks noChangeAspect="1" noChangeArrowheads="1" noTextEdit="1"/>
          </p:cNvSpPr>
          <p:nvPr/>
        </p:nvSpPr>
        <p:spPr bwMode="auto">
          <a:xfrm>
            <a:off x="3379577" y="3297984"/>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AutoShape 3"/>
          <p:cNvSpPr>
            <a:spLocks noChangeAspect="1" noChangeArrowheads="1" noTextEdit="1"/>
          </p:cNvSpPr>
          <p:nvPr/>
        </p:nvSpPr>
        <p:spPr bwMode="auto">
          <a:xfrm>
            <a:off x="3393764" y="4211446"/>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1" name="AutoShape 3"/>
          <p:cNvSpPr>
            <a:spLocks noChangeAspect="1" noChangeArrowheads="1" noTextEdit="1"/>
          </p:cNvSpPr>
          <p:nvPr/>
        </p:nvSpPr>
        <p:spPr bwMode="auto">
          <a:xfrm>
            <a:off x="3393764" y="5124907"/>
            <a:ext cx="66820" cy="6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文本框 37"/>
          <p:cNvSpPr txBox="1"/>
          <p:nvPr/>
        </p:nvSpPr>
        <p:spPr>
          <a:xfrm>
            <a:off x="3541454" y="3193080"/>
            <a:ext cx="5109091" cy="830997"/>
          </a:xfrm>
          <a:prstGeom prst="rect">
            <a:avLst/>
          </a:prstGeom>
          <a:noFill/>
        </p:spPr>
        <p:txBody>
          <a:bodyPr wrap="none" rtlCol="0">
            <a:spAutoFit/>
          </a:bodyPr>
          <a:lstStyle/>
          <a:p>
            <a:r>
              <a:rPr lang="zh-CN" altLang="en-US" sz="4800" b="1" dirty="0">
                <a:latin typeface="微软雅黑" panose="020B0503020204020204" pitchFamily="34" charset="-122"/>
                <a:ea typeface="微软雅黑" panose="020B0503020204020204" pitchFamily="34" charset="-122"/>
                <a:sym typeface="微软雅黑" panose="020B0503020204020204" pitchFamily="34" charset="-122"/>
              </a:rPr>
              <a:t>活动的主旨和主题</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24595"/>
            <a:ext cx="3721984" cy="2171550"/>
          </a:xfrm>
          <a:prstGeom prst="rect">
            <a:avLst/>
          </a:prstGeom>
        </p:spPr>
      </p:pic>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7961" y="2656003"/>
            <a:ext cx="3165006" cy="4240142"/>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3001" y="63016"/>
            <a:ext cx="5353595" cy="3175861"/>
          </a:xfrm>
          <a:prstGeom prst="rect">
            <a:avLst/>
          </a:prstGeom>
          <a:effectLst>
            <a:outerShdw blurRad="50800" dist="38100" dir="10800000" algn="r" rotWithShape="0">
              <a:prstClr val="black">
                <a:alpha val="40000"/>
              </a:prstClr>
            </a:outerShdw>
          </a:effectLst>
        </p:spPr>
      </p:pic>
      <p:sp>
        <p:nvSpPr>
          <p:cNvPr id="12" name="矩形 11"/>
          <p:cNvSpPr>
            <a:spLocks noChangeArrowheads="1"/>
          </p:cNvSpPr>
          <p:nvPr/>
        </p:nvSpPr>
        <p:spPr bwMode="auto">
          <a:xfrm>
            <a:off x="4765903" y="4083184"/>
            <a:ext cx="250348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5" tIns="45656" rIns="91325" bIns="45656">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913130">
              <a:lnSpc>
                <a:spcPct val="150000"/>
              </a:lnSpc>
              <a:buClr>
                <a:srgbClr val="595959"/>
              </a:buClr>
              <a:buSzPts val="1800"/>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3.12</a:t>
            </a:r>
            <a:r>
              <a:rPr lang="zh-CN" altLang="en-US" sz="16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植树节活动的主题</a:t>
            </a:r>
            <a:endParaRPr lang="en-US" altLang="zh-CN" sz="16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a:p>
            <a:pPr defTabSz="913130">
              <a:lnSpc>
                <a:spcPct val="150000"/>
              </a:lnSpc>
              <a:buClr>
                <a:srgbClr val="595959"/>
              </a:buClr>
              <a:buSzPts val="1800"/>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3.12</a:t>
            </a:r>
            <a:r>
              <a:rPr lang="zh-CN" altLang="en-US" sz="16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rPr>
              <a:t>植树节活动的主旨</a:t>
            </a:r>
            <a:endParaRPr lang="en-US" altLang="zh-CN" sz="16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a:p>
            <a:pPr defTabSz="913130">
              <a:buClr>
                <a:srgbClr val="595959"/>
              </a:buClr>
              <a:buSzPts val="1800"/>
            </a:pPr>
            <a:endParaRPr lang="zh-CN" altLang="en-US" sz="1600" dirty="0">
              <a:latin typeface="微软雅黑" panose="020B0503020204020204" pitchFamily="34" charset="-122"/>
              <a:ea typeface="微软雅黑" panose="020B0503020204020204" pitchFamily="34" charset="-122"/>
              <a:cs typeface="宋体" panose="02010600030101010101" pitchFamily="2"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a:extLst>
              <a:ext uri="{28A0092B-C50C-407E-A947-70E740481C1C}">
                <a14:useLocalDpi xmlns:a14="http://schemas.microsoft.com/office/drawing/2010/main" val="0"/>
              </a:ext>
            </a:extLst>
          </a:blip>
          <a:srcRect l="-1" r="46287"/>
          <a:stretch>
            <a:fillRect/>
          </a:stretch>
        </p:blipFill>
        <p:spPr>
          <a:xfrm>
            <a:off x="-1274" y="-20962"/>
            <a:ext cx="12192000" cy="6858000"/>
          </a:xfrm>
          <a:prstGeom prst="rect">
            <a:avLst/>
          </a:prstGeom>
        </p:spPr>
      </p:pic>
      <p:sp>
        <p:nvSpPr>
          <p:cNvPr id="5" name="矩形 4"/>
          <p:cNvSpPr/>
          <p:nvPr/>
        </p:nvSpPr>
        <p:spPr>
          <a:xfrm>
            <a:off x="169414" y="134486"/>
            <a:ext cx="11850624" cy="6547104"/>
          </a:xfrm>
          <a:prstGeom prst="rect">
            <a:avLst/>
          </a:prstGeom>
          <a:solidFill>
            <a:schemeClr val="bg1">
              <a:lumMod val="95000"/>
              <a:alpha val="36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101217" y="2809367"/>
            <a:ext cx="5746750" cy="1568450"/>
          </a:xfrm>
          <a:prstGeom prst="rect">
            <a:avLst/>
          </a:prstGeom>
        </p:spPr>
        <p:txBody>
          <a:bodyPr>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Bef>
                <a:spcPts val="0"/>
              </a:spcBef>
              <a:spcAft>
                <a:spcPts val="0"/>
              </a:spcAft>
              <a:defRPr/>
            </a:pPr>
            <a:r>
              <a:rPr lang="zh-CN" altLang="en-US" sz="4800" b="1" dirty="0">
                <a:ln w="1905"/>
                <a:solidFill>
                  <a:srgbClr val="7CA03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经典粗黑简" pitchFamily="49" charset="-122"/>
                <a:sym typeface="微软雅黑" panose="020B0503020204020204" pitchFamily="34" charset="-122"/>
              </a:rPr>
              <a:t>拥抱春天播种</a:t>
            </a:r>
            <a:endParaRPr lang="en-US" altLang="zh-CN" sz="4800" b="1" dirty="0">
              <a:ln w="1905"/>
              <a:solidFill>
                <a:srgbClr val="7CA03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经典粗黑简" pitchFamily="49" charset="-122"/>
              <a:sym typeface="微软雅黑" panose="020B0503020204020204" pitchFamily="34" charset="-122"/>
            </a:endParaRPr>
          </a:p>
          <a:p>
            <a:pPr defTabSz="685800" fontAlgn="auto">
              <a:spcBef>
                <a:spcPts val="0"/>
              </a:spcBef>
              <a:spcAft>
                <a:spcPts val="0"/>
              </a:spcAft>
              <a:defRPr/>
            </a:pPr>
            <a:r>
              <a:rPr lang="zh-CN" altLang="en-US" sz="4800" b="1" dirty="0">
                <a:ln w="1905"/>
                <a:solidFill>
                  <a:srgbClr val="7CA03A"/>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经典粗黑简" pitchFamily="49" charset="-122"/>
                <a:sym typeface="微软雅黑" panose="020B0503020204020204" pitchFamily="34" charset="-122"/>
              </a:rPr>
              <a:t>    绿色放飞希望</a:t>
            </a:r>
          </a:p>
        </p:txBody>
      </p:sp>
      <p:pic>
        <p:nvPicPr>
          <p:cNvPr id="57" name="图片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3587" y="758254"/>
            <a:ext cx="4888397" cy="5670675"/>
          </a:xfrm>
          <a:prstGeom prst="rect">
            <a:avLst/>
          </a:prstGeom>
        </p:spPr>
      </p:pic>
      <p:sp>
        <p:nvSpPr>
          <p:cNvPr id="58" name="矩形 57"/>
          <p:cNvSpPr>
            <a:spLocks noChangeArrowheads="1"/>
          </p:cNvSpPr>
          <p:nvPr/>
        </p:nvSpPr>
        <p:spPr bwMode="auto">
          <a:xfrm>
            <a:off x="410431" y="575157"/>
            <a:ext cx="2740178"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2" tIns="34292" rIns="68582" bIns="34292">
            <a:spAutoFit/>
          </a:bodyPr>
          <a:lstStyle>
            <a:defPPr>
              <a:defRPr lang="zh-CN"/>
            </a:defPPr>
            <a:lvl1pPr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1pPr>
            <a:lvl2pPr marL="342900" indent="1143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2pPr>
            <a:lvl3pPr marL="685800" indent="2286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3pPr>
            <a:lvl4pPr marL="1028700" indent="3429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4pPr>
            <a:lvl5pPr marL="1371600" indent="457200" algn="l" defTabSz="685800" rtl="0" fontAlgn="base">
              <a:spcBef>
                <a:spcPct val="0"/>
              </a:spcBef>
              <a:spcAft>
                <a:spcPct val="0"/>
              </a:spcAft>
              <a:defRPr sz="14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1400" kern="1200">
                <a:solidFill>
                  <a:schemeClr val="tx1"/>
                </a:solidFill>
                <a:latin typeface="Calibri" panose="020F0502020204030204" pitchFamily="34" charset="0"/>
                <a:ea typeface="宋体" panose="02010600030101010101" pitchFamily="2" charset="-122"/>
                <a:cs typeface="+mn-cs"/>
              </a:defRPr>
            </a:lvl9pPr>
          </a:lstStyle>
          <a:p>
            <a:pPr defTabSz="685800" fontAlgn="auto">
              <a:spcAft>
                <a:spcPts val="0"/>
              </a:spcAft>
              <a:defRPr/>
            </a:pPr>
            <a:r>
              <a:rPr lang="en-US" altLang="zh-CN" sz="20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3.12</a:t>
            </a:r>
            <a:r>
              <a:rPr lang="zh-CN" altLang="en-US" sz="2000" b="1" dirty="0">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植树节活动的主题</a:t>
            </a:r>
          </a:p>
        </p:txBody>
      </p:sp>
      <p:pic>
        <p:nvPicPr>
          <p:cNvPr id="59" name="图片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1824" y="406020"/>
            <a:ext cx="1914270" cy="1135584"/>
          </a:xfrm>
          <a:prstGeom prst="rect">
            <a:avLst/>
          </a:prstGeom>
          <a:effectLst>
            <a:outerShdw blurRad="50800" dist="38100" dir="10800000" algn="r" rotWithShape="0">
              <a:prstClr val="black">
                <a:alpha val="40000"/>
              </a:prstClr>
            </a:outerShdw>
          </a:effectLst>
        </p:spPr>
      </p:pic>
      <p:pic>
        <p:nvPicPr>
          <p:cNvPr id="61" name="图片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399" y="5243191"/>
            <a:ext cx="1292729" cy="1438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 calcmode="lin" valueType="num">
                                      <p:cBhvr>
                                        <p:cTn id="14" dur="500" fill="hold"/>
                                        <p:tgtEl>
                                          <p:spTgt spid="58"/>
                                        </p:tgtEl>
                                        <p:attrNameLst>
                                          <p:attrName>ppt_w</p:attrName>
                                        </p:attrNameLst>
                                      </p:cBhvr>
                                      <p:tavLst>
                                        <p:tav tm="0">
                                          <p:val>
                                            <p:fltVal val="0"/>
                                          </p:val>
                                        </p:tav>
                                        <p:tav tm="100000">
                                          <p:val>
                                            <p:strVal val="#ppt_w"/>
                                          </p:val>
                                        </p:tav>
                                      </p:tavLst>
                                    </p:anim>
                                    <p:anim calcmode="lin" valueType="num">
                                      <p:cBhvr>
                                        <p:cTn id="15" dur="500" fill="hold"/>
                                        <p:tgtEl>
                                          <p:spTgt spid="58"/>
                                        </p:tgtEl>
                                        <p:attrNameLst>
                                          <p:attrName>ppt_h</p:attrName>
                                        </p:attrNameLst>
                                      </p:cBhvr>
                                      <p:tavLst>
                                        <p:tav tm="0">
                                          <p:val>
                                            <p:fltVal val="0"/>
                                          </p:val>
                                        </p:tav>
                                        <p:tav tm="100000">
                                          <p:val>
                                            <p:strVal val="#ppt_h"/>
                                          </p:val>
                                        </p:tav>
                                      </p:tavLst>
                                    </p:anim>
                                    <p:animEffect transition="in" filter="fade">
                                      <p:cBhvr>
                                        <p:cTn id="16" dur="500"/>
                                        <p:tgtEl>
                                          <p:spTgt spid="58"/>
                                        </p:tgtEl>
                                      </p:cBhvr>
                                    </p:animEffect>
                                  </p:childTnLst>
                                </p:cTn>
                              </p:par>
                              <p:par>
                                <p:cTn id="17" presetID="53" presetClass="entr" presetSubtype="16"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ppt_w</p:attrName>
                                        </p:attrNameLst>
                                      </p:cBhvr>
                                      <p:tavLst>
                                        <p:tav tm="0">
                                          <p:val>
                                            <p:fltVal val="0"/>
                                          </p:val>
                                        </p:tav>
                                        <p:tav tm="100000">
                                          <p:val>
                                            <p:strVal val="#ppt_w"/>
                                          </p:val>
                                        </p:tav>
                                      </p:tavLst>
                                    </p:anim>
                                    <p:anim calcmode="lin" valueType="num">
                                      <p:cBhvr>
                                        <p:cTn id="20" dur="500" fill="hold"/>
                                        <p:tgtEl>
                                          <p:spTgt spid="59"/>
                                        </p:tgtEl>
                                        <p:attrNameLst>
                                          <p:attrName>ppt_h</p:attrName>
                                        </p:attrNameLst>
                                      </p:cBhvr>
                                      <p:tavLst>
                                        <p:tav tm="0">
                                          <p:val>
                                            <p:fltVal val="0"/>
                                          </p:val>
                                        </p:tav>
                                        <p:tav tm="100000">
                                          <p:val>
                                            <p:strVal val="#ppt_h"/>
                                          </p:val>
                                        </p:tav>
                                      </p:tavLst>
                                    </p:anim>
                                    <p:animEffect transition="in" filter="fade">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barn(inVertical)">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wipe(down)">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绿色卡通312植树节活动策划方案PPT模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1338</Words>
  <Application>Microsoft Office PowerPoint</Application>
  <PresentationFormat>宽屏</PresentationFormat>
  <Paragraphs>152</Paragraphs>
  <Slides>20</Slides>
  <Notes>20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Clear Sans</vt:lpstr>
      <vt:lpstr>Gill Sans</vt:lpstr>
      <vt:lpstr>Helvetica Light</vt:lpstr>
      <vt:lpstr>Lato Light</vt:lpstr>
      <vt:lpstr>经典粗黑简</vt:lpstr>
      <vt:lpstr>宋体</vt:lpstr>
      <vt:lpstr>微软雅黑</vt:lpstr>
      <vt:lpstr>微软雅黑 Light</vt:lpstr>
      <vt:lpstr>Arial</vt:lpstr>
      <vt:lpstr>Calibri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2021-07-12T01:53:20Z</dcterms:created>
  <dcterms:modified xsi:type="dcterms:W3CDTF">2023-01-11T02:11:14Z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AF127CF6137D4807AECDA5841DC2D441</vt:lpwstr>
  </property>
  <property fmtid="{A09F084E-AD41-489F-8076-AA5BE3082BCA}" pid="100">
    <vt:ui4>5</vt:ui4>
  </property>
  <property fmtid="{64440492-4C8B-11D1-8B70-080036B11A03}" pid="11">
    <vt:lpwstr>www.2ppt.com-爱PPT提供资源下载</vt:lpwstr>
  </property>
</Properties>
</file>