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22"/>
  </p:notesMasterIdLst>
  <p:sldIdLst>
    <p:sldId id="256" r:id="rId3"/>
    <p:sldId id="257" r:id="rId4"/>
    <p:sldId id="258" r:id="rId5"/>
    <p:sldId id="2753" r:id="rId6"/>
    <p:sldId id="11638" r:id="rId7"/>
    <p:sldId id="2760" r:id="rId8"/>
    <p:sldId id="11639" r:id="rId9"/>
    <p:sldId id="2756" r:id="rId10"/>
    <p:sldId id="2758" r:id="rId11"/>
    <p:sldId id="259" r:id="rId12"/>
    <p:sldId id="11640" r:id="rId13"/>
    <p:sldId id="2755" r:id="rId14"/>
    <p:sldId id="2763" r:id="rId15"/>
    <p:sldId id="2759" r:id="rId16"/>
    <p:sldId id="11641" r:id="rId17"/>
    <p:sldId id="2761" r:id="rId18"/>
    <p:sldId id="2769" r:id="rId19"/>
    <p:sldId id="2762" r:id="rId20"/>
    <p:sldId id="11642"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943B"/>
    <a:srgbClr val="297E34"/>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p:scale>
          <a:sx n="80" d="100"/>
          <a:sy n="80" d="100"/>
        </p:scale>
        <p:origin x="1230" y="744"/>
      </p:cViewPr>
      <p:guideLst/>
    </p:cSldViewPr>
  </p:slideViewPr>
  <p:notesTextViewPr>
    <p:cViewPr>
      <p:scale>
        <a:sx n="1" d="1"/>
        <a:sy n="1" d="1"/>
      </p:scale>
      <p:origin x="0" y="0"/>
    </p:cViewPr>
  </p:notesTextViewPr>
  <p:sorterViewPr>
    <p:cViewPr>
      <p:scale>
        <a:sx n="44" d="100"/>
        <a:sy n="4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7039D6-5D15-4785-AAC6-B3159631255D}" type="datetimeFigureOut">
              <a:rPr lang="zh-CN" altLang="en-US" smtClean="0"/>
              <a:t>2023-01-11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DCF17D-900B-4443-A2E5-02D6D687542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16</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7638" y="514350"/>
            <a:ext cx="4570412"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12</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6BE02D-20C0-F840-AFAC-BEA99C74FDC2}" type="slidenum">
              <a:rPr lang="en-US" smtClean="0"/>
              <a:t>14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A6F8A64-34ED-4E4B-8593-F7636039F8D6}"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7946F5-5516-43BC-AACA-AA413950E4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AA6F8A64-34ED-4E4B-8593-F7636039F8D6}"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7946F5-5516-43BC-AACA-AA413950E4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AA6F8A64-34ED-4E4B-8593-F7636039F8D6}"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7946F5-5516-43BC-AACA-AA413950E4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
        <p:nvSpPr>
          <p:cNvPr id="2" name="TextBox 8"/>
          <p:cNvSpPr txBox="1"/>
          <p:nvPr userDrawn="1"/>
        </p:nvSpPr>
        <p:spPr>
          <a:xfrm>
            <a:off x="3743994" y="266700"/>
            <a:ext cx="3962573" cy="457200"/>
          </a:xfrm>
          <a:prstGeom prst="rect">
            <a:avLst/>
          </a:prstGeom>
          <a:noFill/>
        </p:spPr>
        <p:txBody>
          <a:bodyPr wrap="none" lIns="480000" tIns="0" rIns="0" bIns="0" anchor="b" anchorCtr="0">
            <a:noAutofit/>
          </a:bodyPr>
          <a:lstStyle/>
          <a:p>
            <a:pPr lvl="0">
              <a:defRPr/>
            </a:pPr>
            <a:r>
              <a:rPr lang="zh-CN" altLang="en-US" sz="3600" b="1" kern="0" dirty="0">
                <a:cs typeface="+mn-ea"/>
                <a:sym typeface="+mn-lt"/>
              </a:rPr>
              <a:t>请输入您的标题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Normal Center no titl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A6F8A64-34ED-4E4B-8593-F7636039F8D6}"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7946F5-5516-43BC-AACA-AA413950E4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AA6F8A64-34ED-4E4B-8593-F7636039F8D6}"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7946F5-5516-43BC-AACA-AA413950E4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AA6F8A64-34ED-4E4B-8593-F7636039F8D6}"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7946F5-5516-43BC-AACA-AA413950E4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AA6F8A64-34ED-4E4B-8593-F7636039F8D6}"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E7946F5-5516-43BC-AACA-AA413950E4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AA6F8A64-34ED-4E4B-8593-F7636039F8D6}" type="datetimeFigureOut">
              <a:rPr lang="zh-CN" altLang="en-US" smtClean="0"/>
              <a:t>2023-01-11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E7946F5-5516-43BC-AACA-AA413950E4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A6F8A64-34ED-4E4B-8593-F7636039F8D6}"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E7946F5-5516-43BC-AACA-AA413950E4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AA6F8A64-34ED-4E4B-8593-F7636039F8D6}"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7946F5-5516-43BC-AACA-AA413950E4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A6F8A64-34ED-4E4B-8593-F7636039F8D6}" type="datetimeFigureOut">
              <a:rPr lang="zh-CN" altLang="en-US" smtClean="0"/>
              <a:t>2023-01-11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E7946F5-5516-43BC-AACA-AA413950E4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A6F8A64-34ED-4E4B-8593-F7636039F8D6}"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E7946F5-5516-43BC-AACA-AA413950E4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A6F8A64-34ED-4E4B-8593-F7636039F8D6}"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E7946F5-5516-43BC-AACA-AA413950E4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AA6F8A64-34ED-4E4B-8593-F7636039F8D6}"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7946F5-5516-43BC-AACA-AA413950E4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AA6F8A64-34ED-4E4B-8593-F7636039F8D6}"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7946F5-5516-43BC-AACA-AA413950E4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
        <p:nvSpPr>
          <p:cNvPr id="2" name="TextBox 8"/>
          <p:cNvSpPr txBox="1"/>
          <p:nvPr userDrawn="1"/>
        </p:nvSpPr>
        <p:spPr>
          <a:xfrm>
            <a:off x="3743994" y="266700"/>
            <a:ext cx="3962573" cy="457200"/>
          </a:xfrm>
          <a:prstGeom prst="rect">
            <a:avLst/>
          </a:prstGeom>
          <a:noFill/>
        </p:spPr>
        <p:txBody>
          <a:bodyPr wrap="none" lIns="480000" tIns="0" rIns="0" bIns="0" anchor="b" anchorCtr="0">
            <a:noAutofit/>
          </a:bodyPr>
          <a:lstStyle/>
          <a:p>
            <a:pPr lvl="0">
              <a:defRPr/>
            </a:pPr>
            <a:r>
              <a:rPr lang="zh-CN" altLang="en-US" sz="3600" b="1" kern="0" dirty="0">
                <a:cs typeface="+mn-ea"/>
                <a:sym typeface="+mn-lt"/>
              </a:rPr>
              <a:t>请输入您的标题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Normal Center no titl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AA6F8A64-34ED-4E4B-8593-F7636039F8D6}"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7946F5-5516-43BC-AACA-AA413950E4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AA6F8A64-34ED-4E4B-8593-F7636039F8D6}"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E7946F5-5516-43BC-AACA-AA413950E4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AA6F8A64-34ED-4E4B-8593-F7636039F8D6}" type="datetimeFigureOut">
              <a:rPr lang="zh-CN" altLang="en-US" smtClean="0"/>
              <a:t>2023-01-11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E7946F5-5516-43BC-AACA-AA413950E4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A6F8A64-34ED-4E4B-8593-F7636039F8D6}"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E7946F5-5516-43BC-AACA-AA413950E4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A6F8A64-34ED-4E4B-8593-F7636039F8D6}" type="datetimeFigureOut">
              <a:rPr lang="zh-CN" altLang="en-US" smtClean="0"/>
              <a:t>2023-01-11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E7946F5-5516-43BC-AACA-AA413950E4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A6F8A64-34ED-4E4B-8593-F7636039F8D6}"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E7946F5-5516-43BC-AACA-AA413950E4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A6F8A64-34ED-4E4B-8593-F7636039F8D6}"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E7946F5-5516-43BC-AACA-AA413950E4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6F8A64-34ED-4E4B-8593-F7636039F8D6}" type="datetimeFigureOut">
              <a:rPr lang="zh-CN" altLang="en-US" smtClean="0"/>
              <a:t>2023-01-11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7946F5-5516-43BC-AACA-AA413950E4C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6F8A64-34ED-4E4B-8593-F7636039F8D6}" type="datetimeFigureOut">
              <a:rPr lang="zh-CN" altLang="en-US" smtClean="0"/>
              <a:t>2023-01-11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7946F5-5516-43BC-AACA-AA413950E4C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1分40秒">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1323528"/>
            <a:ext cx="609600" cy="609600"/>
          </a:xfrm>
          <a:prstGeom prst="rect">
            <a:avLst/>
          </a:prstGeom>
        </p:spPr>
      </p:pic>
      <p:pic>
        <p:nvPicPr>
          <p:cNvPr id="2" name="图片 1" descr="代金券清新"/>
          <p:cNvPicPr>
            <a:picLocks noChangeAspect="1"/>
          </p:cNvPicPr>
          <p:nvPr/>
        </p:nvPicPr>
        <p:blipFill>
          <a:blip r:embed="rId6"/>
          <a:srcRect r="22789" b="1652"/>
          <a:stretch>
            <a:fillRect/>
          </a:stretch>
        </p:blipFill>
        <p:spPr>
          <a:xfrm>
            <a:off x="0" y="0"/>
            <a:ext cx="12190730" cy="6902450"/>
          </a:xfrm>
          <a:prstGeom prst="rect">
            <a:avLst/>
          </a:prstGeom>
        </p:spPr>
      </p:pic>
      <p:sp>
        <p:nvSpPr>
          <p:cNvPr id="32" name="文本框 31"/>
          <p:cNvSpPr txBox="1"/>
          <p:nvPr/>
        </p:nvSpPr>
        <p:spPr>
          <a:xfrm>
            <a:off x="202724" y="2739454"/>
            <a:ext cx="7272808" cy="1753235"/>
          </a:xfrm>
          <a:prstGeom prst="rect">
            <a:avLst/>
          </a:prstGeom>
          <a:noFill/>
        </p:spPr>
        <p:txBody>
          <a:bodyPr wrap="square" rtlCol="0">
            <a:spAutoFit/>
          </a:bodyPr>
          <a:lstStyle/>
          <a:p>
            <a:pPr algn="ctr"/>
            <a:r>
              <a:rPr lang="zh-CN" altLang="en-US" sz="5400" dirty="0">
                <a:solidFill>
                  <a:schemeClr val="bg1"/>
                </a:solidFill>
                <a:latin typeface="字魂36号-正文宋楷" panose="02000000000000000000" pitchFamily="2" charset="-122"/>
                <a:ea typeface="字魂36号-正文宋楷" panose="02000000000000000000" pitchFamily="2" charset="-122"/>
                <a:sym typeface="字魂36号-正文宋楷" panose="02000000000000000000" pitchFamily="2" charset="-122"/>
              </a:rPr>
              <a:t>北欧风绿植时尚教育总结汇报PPT模板 </a:t>
            </a:r>
          </a:p>
        </p:txBody>
      </p:sp>
      <p:cxnSp>
        <p:nvCxnSpPr>
          <p:cNvPr id="33" name="直接连接符 32"/>
          <p:cNvCxnSpPr/>
          <p:nvPr/>
        </p:nvCxnSpPr>
        <p:spPr>
          <a:xfrm>
            <a:off x="80645" y="849630"/>
            <a:ext cx="4129405" cy="0"/>
          </a:xfrm>
          <a:prstGeom prst="line">
            <a:avLst/>
          </a:prstGeom>
          <a:ln w="25400">
            <a:solidFill>
              <a:srgbClr val="297E34"/>
            </a:solidFill>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224671" y="225256"/>
            <a:ext cx="3985095" cy="523220"/>
          </a:xfrm>
          <a:prstGeom prst="rect">
            <a:avLst/>
          </a:prstGeom>
          <a:noFill/>
        </p:spPr>
        <p:txBody>
          <a:bodyPr wrap="square" rtlCol="0">
            <a:spAutoFit/>
          </a:bodyPr>
          <a:lstStyle/>
          <a:p>
            <a:pPr algn="dist"/>
            <a:r>
              <a:rPr lang="en-US" altLang="zh-CN" sz="2800" dirty="0">
                <a:solidFill>
                  <a:srgbClr val="297E34"/>
                </a:solidFill>
                <a:latin typeface="字魂36号-正文宋楷" panose="02000000000000000000" pitchFamily="2" charset="-122"/>
                <a:ea typeface="字魂36号-正文宋楷" panose="02000000000000000000" pitchFamily="2" charset="-122"/>
                <a:sym typeface="字魂36号-正文宋楷" panose="02000000000000000000" pitchFamily="2" charset="-122"/>
              </a:rPr>
              <a:t>NORDIC  STULE</a:t>
            </a:r>
            <a:endParaRPr lang="zh-CN" altLang="en-US" sz="2800" dirty="0">
              <a:solidFill>
                <a:srgbClr val="297E34"/>
              </a:solidFill>
              <a:latin typeface="字魂36号-正文宋楷" panose="02000000000000000000" pitchFamily="2" charset="-122"/>
              <a:ea typeface="字魂36号-正文宋楷" panose="02000000000000000000" pitchFamily="2" charset="-122"/>
              <a:sym typeface="字魂36号-正文宋楷" panose="02000000000000000000" pitchFamily="2" charset="-122"/>
            </a:endParaRPr>
          </a:p>
        </p:txBody>
      </p:sp>
      <p:sp>
        <p:nvSpPr>
          <p:cNvPr id="37" name="文本框 36"/>
          <p:cNvSpPr txBox="1"/>
          <p:nvPr/>
        </p:nvSpPr>
        <p:spPr>
          <a:xfrm>
            <a:off x="7613015" y="6134100"/>
            <a:ext cx="3766820" cy="297517"/>
          </a:xfrm>
          <a:prstGeom prst="rect">
            <a:avLst/>
          </a:prstGeom>
          <a:noFill/>
          <a:ln>
            <a:noFill/>
          </a:ln>
          <a:extLst>
            <a:ext uri="{909E8E84-426E-40DD-AFC4-6F175D3DCCD1}">
              <a14:hiddenFill xmlns:a14="http://schemas.microsoft.com/office/drawing/2010/main">
                <a:solidFill>
                  <a:srgbClr val="6D943B"/>
                </a:solidFill>
              </a14:hiddenFill>
            </a:ext>
          </a:extLst>
        </p:spPr>
        <p:txBody>
          <a:bodyPr wrap="square" rtlCol="0">
            <a:spAutoFit/>
          </a:bodyPr>
          <a:lstStyle/>
          <a:p>
            <a:pPr algn="ctr"/>
            <a:r>
              <a:rPr lang="zh-CN" altLang="en-US" sz="2000" b="1" baseline="3000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字魂36号-正文宋楷" panose="02000000000000000000" pitchFamily="2" charset="-122"/>
              </a:rPr>
              <a:t>汇报人：</a:t>
            </a:r>
            <a:r>
              <a:rPr lang="en-US" altLang="zh-CN" sz="2000" b="1" baseline="3000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字魂36号-正文宋楷" panose="02000000000000000000" pitchFamily="2" charset="-122"/>
              </a:rPr>
              <a:t>PPT818     </a:t>
            </a:r>
            <a:r>
              <a:rPr lang="zh-CN" altLang="en-US" sz="2000" b="1" baseline="3000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字魂36号-正文宋楷" panose="02000000000000000000" pitchFamily="2" charset="-122"/>
              </a:rPr>
              <a:t>时间：</a:t>
            </a:r>
            <a:r>
              <a:rPr lang="en-US" altLang="zh-CN" sz="2000" b="1" baseline="3000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字魂36号-正文宋楷" panose="02000000000000000000" pitchFamily="2" charset="-122"/>
              </a:rPr>
              <a:t>20XX.XX</a:t>
            </a:r>
            <a:endParaRPr lang="en-US" altLang="zh-CN" sz="2000" b="1" baseline="30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字魂36号-正文宋楷"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2"/>
                                        </p:tgtEl>
                                      </p:cBhvr>
                                    </p:cmd>
                                  </p:childTnLst>
                                </p:cTn>
                              </p:par>
                            </p:childTnLst>
                          </p:cTn>
                        </p:par>
                        <p:par>
                          <p:cTn id="7" fill="hold">
                            <p:stCondLst>
                              <p:cond delay="0"/>
                            </p:stCondLst>
                            <p:childTnLst>
                              <p:par>
                                <p:cTn id="8" presetID="2" presetClass="entr" presetSubtype="4" fill="hold" grpId="0" nodeType="afterEffect">
                                  <p:stCondLst>
                                    <p:cond delay="0"/>
                                  </p:stCondLst>
                                  <p:childTnLst>
                                    <p:set>
                                      <p:cBhvr>
                                        <p:cTn id="9" dur="1" fill="hold">
                                          <p:stCondLst>
                                            <p:cond delay="0"/>
                                          </p:stCondLst>
                                        </p:cTn>
                                        <p:tgtEl>
                                          <p:spTgt spid="34"/>
                                        </p:tgtEl>
                                        <p:attrNameLst>
                                          <p:attrName>style.visibility</p:attrName>
                                        </p:attrNameLst>
                                      </p:cBhvr>
                                      <p:to>
                                        <p:strVal val="visible"/>
                                      </p:to>
                                    </p:set>
                                    <p:anim calcmode="lin" valueType="num">
                                      <p:cBhvr additive="base">
                                        <p:cTn id="10" dur="500" fill="hold"/>
                                        <p:tgtEl>
                                          <p:spTgt spid="34"/>
                                        </p:tgtEl>
                                        <p:attrNameLst>
                                          <p:attrName>ppt_x</p:attrName>
                                        </p:attrNameLst>
                                      </p:cBhvr>
                                      <p:tavLst>
                                        <p:tav tm="0">
                                          <p:val>
                                            <p:strVal val="#ppt_x"/>
                                          </p:val>
                                        </p:tav>
                                        <p:tav tm="100000">
                                          <p:val>
                                            <p:strVal val="#ppt_x"/>
                                          </p:val>
                                        </p:tav>
                                      </p:tavLst>
                                    </p:anim>
                                    <p:anim calcmode="lin" valueType="num">
                                      <p:cBhvr additive="base">
                                        <p:cTn id="11" dur="500" fill="hold"/>
                                        <p:tgtEl>
                                          <p:spTgt spid="34"/>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ppt_x"/>
                                          </p:val>
                                        </p:tav>
                                        <p:tav tm="100000">
                                          <p:val>
                                            <p:strVal val="#ppt_x"/>
                                          </p:val>
                                        </p:tav>
                                      </p:tavLst>
                                    </p:anim>
                                    <p:anim calcmode="lin" valueType="num">
                                      <p:cBhvr additive="base">
                                        <p:cTn id="16" dur="500" fill="hold"/>
                                        <p:tgtEl>
                                          <p:spTgt spid="32"/>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additive="base">
                                        <p:cTn id="20" dur="500" fill="hold"/>
                                        <p:tgtEl>
                                          <p:spTgt spid="33"/>
                                        </p:tgtEl>
                                        <p:attrNameLst>
                                          <p:attrName>ppt_x</p:attrName>
                                        </p:attrNameLst>
                                      </p:cBhvr>
                                      <p:tavLst>
                                        <p:tav tm="0">
                                          <p:val>
                                            <p:strVal val="#ppt_x"/>
                                          </p:val>
                                        </p:tav>
                                        <p:tav tm="100000">
                                          <p:val>
                                            <p:strVal val="#ppt_x"/>
                                          </p:val>
                                        </p:tav>
                                      </p:tavLst>
                                    </p:anim>
                                    <p:anim calcmode="lin" valueType="num">
                                      <p:cBhvr additive="base">
                                        <p:cTn id="21" dur="500" fill="hold"/>
                                        <p:tgtEl>
                                          <p:spTgt spid="33"/>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4"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500" fill="hold"/>
                                        <p:tgtEl>
                                          <p:spTgt spid="37"/>
                                        </p:tgtEl>
                                        <p:attrNameLst>
                                          <p:attrName>ppt_x</p:attrName>
                                        </p:attrNameLst>
                                      </p:cBhvr>
                                      <p:tavLst>
                                        <p:tav tm="0">
                                          <p:val>
                                            <p:strVal val="#ppt_x"/>
                                          </p:val>
                                        </p:tav>
                                        <p:tav tm="100000">
                                          <p:val>
                                            <p:strVal val="#ppt_x"/>
                                          </p:val>
                                        </p:tav>
                                      </p:tavLst>
                                    </p:anim>
                                    <p:anim calcmode="lin" valueType="num">
                                      <p:cBhvr additive="base">
                                        <p:cTn id="2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7" repeatCount="indefinite" fill="hold" display="0">
                  <p:stCondLst>
                    <p:cond delay="indefinite"/>
                  </p:stCondLst>
                  <p:endCondLst>
                    <p:cond evt="onStopAudio" delay="0">
                      <p:tgtEl>
                        <p:sldTgt/>
                      </p:tgtEl>
                    </p:cond>
                  </p:endCondLst>
                </p:cTn>
                <p:tgtEl>
                  <p:spTgt spid="42"/>
                </p:tgtEl>
              </p:cMediaNode>
            </p:audio>
          </p:childTnLst>
        </p:cTn>
      </p:par>
    </p:tnLst>
    <p:bldLst>
      <p:bldP spid="32" grpId="0"/>
      <p:bldP spid="34" grpId="0"/>
      <p:bldP spid="37"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0" y="12700"/>
            <a:ext cx="3922395" cy="1021080"/>
            <a:chOff x="0" y="20"/>
            <a:chExt cx="6177" cy="1608"/>
          </a:xfrm>
        </p:grpSpPr>
        <p:sp>
          <p:nvSpPr>
            <p:cNvPr id="3" name="矩形 2"/>
            <p:cNvSpPr/>
            <p:nvPr/>
          </p:nvSpPr>
          <p:spPr>
            <a:xfrm>
              <a:off x="1075" y="257"/>
              <a:ext cx="5103" cy="1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tx1">
                      <a:lumMod val="65000"/>
                      <a:lumOff val="35000"/>
                    </a:schemeClr>
                  </a:solidFill>
                  <a:latin typeface="微软雅黑" panose="020B0503020204020204" charset="-122"/>
                  <a:ea typeface="微软雅黑" panose="020B0503020204020204" charset="-122"/>
                  <a:sym typeface="字魂36号-正文宋楷" panose="02000000000000000000" pitchFamily="2" charset="-122"/>
                </a:rPr>
                <a:t>点击输入标题</a:t>
              </a:r>
            </a:p>
          </p:txBody>
        </p:sp>
        <p:pic>
          <p:nvPicPr>
            <p:cNvPr id="4" name="图片 3" descr="代金券清新"/>
            <p:cNvPicPr>
              <a:picLocks noChangeAspect="1"/>
            </p:cNvPicPr>
            <p:nvPr/>
          </p:nvPicPr>
          <p:blipFill>
            <a:blip r:embed="rId2"/>
            <a:srcRect l="54314" t="41949" r="24100" b="12767"/>
            <a:stretch>
              <a:fillRect/>
            </a:stretch>
          </p:blipFill>
          <p:spPr>
            <a:xfrm>
              <a:off x="0" y="20"/>
              <a:ext cx="1724" cy="1608"/>
            </a:xfrm>
            <a:prstGeom prst="rect">
              <a:avLst/>
            </a:prstGeom>
          </p:spPr>
        </p:pic>
      </p:grpSp>
      <p:grpSp>
        <p:nvGrpSpPr>
          <p:cNvPr id="12" name="组合 11"/>
          <p:cNvGrpSpPr/>
          <p:nvPr/>
        </p:nvGrpSpPr>
        <p:grpSpPr>
          <a:xfrm>
            <a:off x="1839324" y="4720241"/>
            <a:ext cx="9369519" cy="1087001"/>
            <a:chOff x="1855445" y="3927410"/>
            <a:chExt cx="9370739" cy="1087001"/>
          </a:xfrm>
        </p:grpSpPr>
        <p:sp>
          <p:nvSpPr>
            <p:cNvPr id="93" name="Notched Right Arrow 37"/>
            <p:cNvSpPr/>
            <p:nvPr/>
          </p:nvSpPr>
          <p:spPr>
            <a:xfrm>
              <a:off x="1855445" y="3927410"/>
              <a:ext cx="9370739" cy="1087001"/>
            </a:xfrm>
            <a:prstGeom prst="notchedRightArrow">
              <a:avLst>
                <a:gd name="adj1" fmla="val 100000"/>
                <a:gd name="adj2" fmla="val 46001"/>
              </a:avLst>
            </a:prstGeom>
            <a:solidFill>
              <a:srgbClr val="CB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tx1">
                    <a:lumMod val="85000"/>
                    <a:lumOff val="15000"/>
                  </a:schemeClr>
                </a:solidFill>
              </a:endParaRPr>
            </a:p>
          </p:txBody>
        </p:sp>
        <p:sp>
          <p:nvSpPr>
            <p:cNvPr id="95" name="Oval 41"/>
            <p:cNvSpPr>
              <a:spLocks noChangeAspect="1"/>
            </p:cNvSpPr>
            <p:nvPr/>
          </p:nvSpPr>
          <p:spPr>
            <a:xfrm>
              <a:off x="10150853" y="4123788"/>
              <a:ext cx="694248" cy="694244"/>
            </a:xfrm>
            <a:prstGeom prst="ellipse">
              <a:avLst/>
            </a:prstGeom>
            <a:solidFill>
              <a:srgbClr val="CBCBCB"/>
            </a:solidFill>
            <a:ln w="381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85000"/>
                      <a:lumOff val="15000"/>
                    </a:schemeClr>
                  </a:solidFill>
                  <a:latin typeface="Impact" panose="020B0806030902050204" pitchFamily="34" charset="0"/>
                </a:rPr>
                <a:t>03</a:t>
              </a:r>
            </a:p>
          </p:txBody>
        </p:sp>
      </p:grpSp>
      <p:sp>
        <p:nvSpPr>
          <p:cNvPr id="2" name="TextBox 59"/>
          <p:cNvSpPr txBox="1">
            <a:spLocks noChangeArrowheads="1"/>
          </p:cNvSpPr>
          <p:nvPr/>
        </p:nvSpPr>
        <p:spPr bwMode="auto">
          <a:xfrm flipH="1">
            <a:off x="2531348" y="4828206"/>
            <a:ext cx="2395013" cy="400101"/>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en-US" sz="2000" b="1" dirty="0">
                <a:solidFill>
                  <a:schemeClr val="tx1">
                    <a:lumMod val="85000"/>
                    <a:lumOff val="15000"/>
                  </a:schemeClr>
                </a:solidFill>
                <a:latin typeface="微软雅黑" panose="020B0503020204020204" charset="-122"/>
                <a:ea typeface="微软雅黑" panose="020B0503020204020204" charset="-122"/>
              </a:rPr>
              <a:t>点击添加关键字</a:t>
            </a:r>
            <a:endParaRPr lang="en-US" altLang="ko-KR" sz="2000" kern="0" dirty="0">
              <a:solidFill>
                <a:schemeClr val="tx1">
                  <a:lumMod val="85000"/>
                  <a:lumOff val="15000"/>
                </a:schemeClr>
              </a:solidFill>
              <a:latin typeface="微软雅黑" panose="020B0503020204020204" charset="-122"/>
              <a:ea typeface="微软雅黑" panose="020B0503020204020204" charset="-122"/>
            </a:endParaRPr>
          </a:p>
        </p:txBody>
      </p:sp>
      <p:sp>
        <p:nvSpPr>
          <p:cNvPr id="43" name="矩形 42"/>
          <p:cNvSpPr>
            <a:spLocks noChangeArrowheads="1"/>
          </p:cNvSpPr>
          <p:nvPr/>
        </p:nvSpPr>
        <p:spPr bwMode="auto">
          <a:xfrm>
            <a:off x="2544995" y="5184350"/>
            <a:ext cx="7549783" cy="54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nSpc>
                <a:spcPct val="114000"/>
              </a:lnSpc>
            </a:pPr>
            <a:r>
              <a:rPr lang="zh-CN" altLang="en-US" sz="13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在此录入上述图表的综合描述说明，在此录入上述图表的综合描述说明，在此录入上述图表的综合描述说明，在此录入上述图表的综合描述说明。</a:t>
            </a:r>
            <a:endParaRPr lang="zh-CN" altLang="en-US" sz="1300" dirty="0">
              <a:solidFill>
                <a:schemeClr val="tx1">
                  <a:lumMod val="85000"/>
                  <a:lumOff val="15000"/>
                </a:schemeClr>
              </a:solidFill>
            </a:endParaRPr>
          </a:p>
        </p:txBody>
      </p:sp>
      <p:grpSp>
        <p:nvGrpSpPr>
          <p:cNvPr id="22" name="组合 21"/>
          <p:cNvGrpSpPr/>
          <p:nvPr/>
        </p:nvGrpSpPr>
        <p:grpSpPr>
          <a:xfrm>
            <a:off x="162" y="4720242"/>
            <a:ext cx="2134931" cy="1087000"/>
            <a:chOff x="1" y="3916719"/>
            <a:chExt cx="2135209" cy="1087000"/>
          </a:xfrm>
        </p:grpSpPr>
        <p:sp>
          <p:nvSpPr>
            <p:cNvPr id="66" name="任意多边形 65"/>
            <p:cNvSpPr/>
            <p:nvPr/>
          </p:nvSpPr>
          <p:spPr>
            <a:xfrm rot="16200000">
              <a:off x="524106" y="3392614"/>
              <a:ext cx="1087000" cy="2135209"/>
            </a:xfrm>
            <a:custGeom>
              <a:avLst/>
              <a:gdLst>
                <a:gd name="connsiteX0" fmla="*/ 1087000 w 1087000"/>
                <a:gd name="connsiteY0" fmla="*/ 0 h 2135209"/>
                <a:gd name="connsiteX1" fmla="*/ 1087000 w 1087000"/>
                <a:gd name="connsiteY1" fmla="*/ 1635179 h 2135209"/>
                <a:gd name="connsiteX2" fmla="*/ 543501 w 1087000"/>
                <a:gd name="connsiteY2" fmla="*/ 2135209 h 2135209"/>
                <a:gd name="connsiteX3" fmla="*/ 0 w 1087000"/>
                <a:gd name="connsiteY3" fmla="*/ 1635178 h 2135209"/>
                <a:gd name="connsiteX4" fmla="*/ 0 w 1087000"/>
                <a:gd name="connsiteY4" fmla="*/ 0 h 2135209"/>
                <a:gd name="connsiteX5" fmla="*/ 1087000 w 1087000"/>
                <a:gd name="connsiteY5" fmla="*/ 0 h 2135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7000" h="2135209">
                  <a:moveTo>
                    <a:pt x="1087000" y="0"/>
                  </a:moveTo>
                  <a:lnTo>
                    <a:pt x="1087000" y="1635179"/>
                  </a:lnTo>
                  <a:lnTo>
                    <a:pt x="543501" y="2135209"/>
                  </a:lnTo>
                  <a:lnTo>
                    <a:pt x="0" y="1635178"/>
                  </a:lnTo>
                  <a:lnTo>
                    <a:pt x="0" y="0"/>
                  </a:lnTo>
                  <a:lnTo>
                    <a:pt x="1087000" y="0"/>
                  </a:lnTo>
                  <a:close/>
                </a:path>
              </a:pathLst>
            </a:custGeom>
            <a:solidFill>
              <a:srgbClr val="6D943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sz="4265" dirty="0">
                <a:solidFill>
                  <a:schemeClr val="bg1"/>
                </a:solidFill>
              </a:endParaRPr>
            </a:p>
          </p:txBody>
        </p:sp>
        <p:sp>
          <p:nvSpPr>
            <p:cNvPr id="59" name="Freeform 129"/>
            <p:cNvSpPr>
              <a:spLocks noChangeAspect="1" noEditPoints="1"/>
            </p:cNvSpPr>
            <p:nvPr/>
          </p:nvSpPr>
          <p:spPr bwMode="auto">
            <a:xfrm>
              <a:off x="790061" y="4134547"/>
              <a:ext cx="651342" cy="651342"/>
            </a:xfrm>
            <a:custGeom>
              <a:avLst/>
              <a:gdLst>
                <a:gd name="T0" fmla="*/ 48 w 97"/>
                <a:gd name="T1" fmla="*/ 0 h 97"/>
                <a:gd name="T2" fmla="*/ 50 w 97"/>
                <a:gd name="T3" fmla="*/ 0 h 97"/>
                <a:gd name="T4" fmla="*/ 53 w 97"/>
                <a:gd name="T5" fmla="*/ 27 h 97"/>
                <a:gd name="T6" fmla="*/ 49 w 97"/>
                <a:gd name="T7" fmla="*/ 33 h 97"/>
                <a:gd name="T8" fmla="*/ 49 w 97"/>
                <a:gd name="T9" fmla="*/ 34 h 97"/>
                <a:gd name="T10" fmla="*/ 37 w 97"/>
                <a:gd name="T11" fmla="*/ 40 h 97"/>
                <a:gd name="T12" fmla="*/ 23 w 97"/>
                <a:gd name="T13" fmla="*/ 46 h 97"/>
                <a:gd name="T14" fmla="*/ 18 w 97"/>
                <a:gd name="T15" fmla="*/ 43 h 97"/>
                <a:gd name="T16" fmla="*/ 13 w 97"/>
                <a:gd name="T17" fmla="*/ 45 h 97"/>
                <a:gd name="T18" fmla="*/ 1 w 97"/>
                <a:gd name="T19" fmla="*/ 38 h 97"/>
                <a:gd name="T20" fmla="*/ 48 w 97"/>
                <a:gd name="T21" fmla="*/ 0 h 97"/>
                <a:gd name="T22" fmla="*/ 57 w 97"/>
                <a:gd name="T23" fmla="*/ 1 h 97"/>
                <a:gd name="T24" fmla="*/ 81 w 97"/>
                <a:gd name="T25" fmla="*/ 12 h 97"/>
                <a:gd name="T26" fmla="*/ 61 w 97"/>
                <a:gd name="T27" fmla="*/ 27 h 97"/>
                <a:gd name="T28" fmla="*/ 60 w 97"/>
                <a:gd name="T29" fmla="*/ 26 h 97"/>
                <a:gd name="T30" fmla="*/ 57 w 97"/>
                <a:gd name="T31" fmla="*/ 1 h 97"/>
                <a:gd name="T32" fmla="*/ 86 w 97"/>
                <a:gd name="T33" fmla="*/ 17 h 97"/>
                <a:gd name="T34" fmla="*/ 65 w 97"/>
                <a:gd name="T35" fmla="*/ 33 h 97"/>
                <a:gd name="T36" fmla="*/ 65 w 97"/>
                <a:gd name="T37" fmla="*/ 33 h 97"/>
                <a:gd name="T38" fmla="*/ 59 w 97"/>
                <a:gd name="T39" fmla="*/ 40 h 97"/>
                <a:gd name="T40" fmla="*/ 59 w 97"/>
                <a:gd name="T41" fmla="*/ 45 h 97"/>
                <a:gd name="T42" fmla="*/ 57 w 97"/>
                <a:gd name="T43" fmla="*/ 63 h 97"/>
                <a:gd name="T44" fmla="*/ 60 w 97"/>
                <a:gd name="T45" fmla="*/ 68 h 97"/>
                <a:gd name="T46" fmla="*/ 89 w 97"/>
                <a:gd name="T47" fmla="*/ 75 h 97"/>
                <a:gd name="T48" fmla="*/ 97 w 97"/>
                <a:gd name="T49" fmla="*/ 48 h 97"/>
                <a:gd name="T50" fmla="*/ 86 w 97"/>
                <a:gd name="T51" fmla="*/ 17 h 97"/>
                <a:gd name="T52" fmla="*/ 85 w 97"/>
                <a:gd name="T53" fmla="*/ 81 h 97"/>
                <a:gd name="T54" fmla="*/ 49 w 97"/>
                <a:gd name="T55" fmla="*/ 97 h 97"/>
                <a:gd name="T56" fmla="*/ 54 w 97"/>
                <a:gd name="T57" fmla="*/ 77 h 97"/>
                <a:gd name="T58" fmla="*/ 58 w 97"/>
                <a:gd name="T59" fmla="*/ 74 h 97"/>
                <a:gd name="T60" fmla="*/ 85 w 97"/>
                <a:gd name="T61" fmla="*/ 81 h 97"/>
                <a:gd name="T62" fmla="*/ 42 w 97"/>
                <a:gd name="T63" fmla="*/ 97 h 97"/>
                <a:gd name="T64" fmla="*/ 1 w 97"/>
                <a:gd name="T65" fmla="*/ 60 h 97"/>
                <a:gd name="T66" fmla="*/ 12 w 97"/>
                <a:gd name="T67" fmla="*/ 57 h 97"/>
                <a:gd name="T68" fmla="*/ 18 w 97"/>
                <a:gd name="T69" fmla="*/ 59 h 97"/>
                <a:gd name="T70" fmla="*/ 21 w 97"/>
                <a:gd name="T71" fmla="*/ 58 h 97"/>
                <a:gd name="T72" fmla="*/ 45 w 97"/>
                <a:gd name="T73" fmla="*/ 70 h 97"/>
                <a:gd name="T74" fmla="*/ 48 w 97"/>
                <a:gd name="T75" fmla="*/ 75 h 97"/>
                <a:gd name="T76" fmla="*/ 42 w 97"/>
                <a:gd name="T77" fmla="*/ 97 h 97"/>
                <a:gd name="T78" fmla="*/ 0 w 97"/>
                <a:gd name="T79" fmla="*/ 53 h 97"/>
                <a:gd name="T80" fmla="*/ 8 w 97"/>
                <a:gd name="T81" fmla="*/ 51 h 97"/>
                <a:gd name="T82" fmla="*/ 0 w 97"/>
                <a:gd name="T83" fmla="*/ 45 h 97"/>
                <a:gd name="T84" fmla="*/ 0 w 97"/>
                <a:gd name="T85" fmla="*/ 48 h 97"/>
                <a:gd name="T86" fmla="*/ 0 w 97"/>
                <a:gd name="T87" fmla="*/ 53 h 97"/>
                <a:gd name="T88" fmla="*/ 52 w 97"/>
                <a:gd name="T89" fmla="*/ 40 h 97"/>
                <a:gd name="T90" fmla="*/ 40 w 97"/>
                <a:gd name="T91" fmla="*/ 46 h 97"/>
                <a:gd name="T92" fmla="*/ 25 w 97"/>
                <a:gd name="T93" fmla="*/ 52 h 97"/>
                <a:gd name="T94" fmla="*/ 25 w 97"/>
                <a:gd name="T95" fmla="*/ 52 h 97"/>
                <a:gd name="T96" fmla="*/ 48 w 97"/>
                <a:gd name="T97" fmla="*/ 63 h 97"/>
                <a:gd name="T98" fmla="*/ 50 w 97"/>
                <a:gd name="T99" fmla="*/ 62 h 97"/>
                <a:gd name="T100" fmla="*/ 52 w 97"/>
                <a:gd name="T101" fmla="*/ 44 h 97"/>
                <a:gd name="T102" fmla="*/ 52 w 97"/>
                <a:gd name="T103" fmla="*/ 4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 h="97">
                  <a:moveTo>
                    <a:pt x="48" y="0"/>
                  </a:moveTo>
                  <a:cubicBezTo>
                    <a:pt x="49" y="0"/>
                    <a:pt x="50" y="0"/>
                    <a:pt x="50" y="0"/>
                  </a:cubicBezTo>
                  <a:cubicBezTo>
                    <a:pt x="52" y="9"/>
                    <a:pt x="53" y="18"/>
                    <a:pt x="53" y="27"/>
                  </a:cubicBezTo>
                  <a:cubicBezTo>
                    <a:pt x="51" y="28"/>
                    <a:pt x="49" y="30"/>
                    <a:pt x="49" y="33"/>
                  </a:cubicBezTo>
                  <a:cubicBezTo>
                    <a:pt x="49" y="33"/>
                    <a:pt x="49" y="34"/>
                    <a:pt x="49" y="34"/>
                  </a:cubicBezTo>
                  <a:cubicBezTo>
                    <a:pt x="45" y="36"/>
                    <a:pt x="41" y="38"/>
                    <a:pt x="37" y="40"/>
                  </a:cubicBezTo>
                  <a:cubicBezTo>
                    <a:pt x="33" y="42"/>
                    <a:pt x="28" y="44"/>
                    <a:pt x="23" y="46"/>
                  </a:cubicBezTo>
                  <a:cubicBezTo>
                    <a:pt x="22" y="44"/>
                    <a:pt x="20" y="43"/>
                    <a:pt x="18" y="43"/>
                  </a:cubicBezTo>
                  <a:cubicBezTo>
                    <a:pt x="16" y="43"/>
                    <a:pt x="14" y="44"/>
                    <a:pt x="13" y="45"/>
                  </a:cubicBezTo>
                  <a:cubicBezTo>
                    <a:pt x="9" y="43"/>
                    <a:pt x="5" y="40"/>
                    <a:pt x="1" y="38"/>
                  </a:cubicBezTo>
                  <a:cubicBezTo>
                    <a:pt x="6" y="16"/>
                    <a:pt x="25" y="0"/>
                    <a:pt x="48" y="0"/>
                  </a:cubicBezTo>
                  <a:close/>
                  <a:moveTo>
                    <a:pt x="57" y="1"/>
                  </a:moveTo>
                  <a:cubicBezTo>
                    <a:pt x="66" y="2"/>
                    <a:pt x="74" y="6"/>
                    <a:pt x="81" y="12"/>
                  </a:cubicBezTo>
                  <a:cubicBezTo>
                    <a:pt x="75" y="17"/>
                    <a:pt x="68" y="22"/>
                    <a:pt x="61" y="27"/>
                  </a:cubicBezTo>
                  <a:cubicBezTo>
                    <a:pt x="61" y="26"/>
                    <a:pt x="60" y="26"/>
                    <a:pt x="60" y="26"/>
                  </a:cubicBezTo>
                  <a:cubicBezTo>
                    <a:pt x="60" y="17"/>
                    <a:pt x="59" y="9"/>
                    <a:pt x="57" y="1"/>
                  </a:cubicBezTo>
                  <a:close/>
                  <a:moveTo>
                    <a:pt x="86" y="17"/>
                  </a:moveTo>
                  <a:cubicBezTo>
                    <a:pt x="79" y="23"/>
                    <a:pt x="72" y="28"/>
                    <a:pt x="65" y="33"/>
                  </a:cubicBezTo>
                  <a:cubicBezTo>
                    <a:pt x="65" y="33"/>
                    <a:pt x="65" y="33"/>
                    <a:pt x="65" y="33"/>
                  </a:cubicBezTo>
                  <a:cubicBezTo>
                    <a:pt x="65" y="36"/>
                    <a:pt x="62" y="39"/>
                    <a:pt x="59" y="40"/>
                  </a:cubicBezTo>
                  <a:cubicBezTo>
                    <a:pt x="59" y="42"/>
                    <a:pt x="59" y="43"/>
                    <a:pt x="59" y="45"/>
                  </a:cubicBezTo>
                  <a:cubicBezTo>
                    <a:pt x="59" y="51"/>
                    <a:pt x="58" y="57"/>
                    <a:pt x="57" y="63"/>
                  </a:cubicBezTo>
                  <a:cubicBezTo>
                    <a:pt x="59" y="64"/>
                    <a:pt x="60" y="66"/>
                    <a:pt x="60" y="68"/>
                  </a:cubicBezTo>
                  <a:cubicBezTo>
                    <a:pt x="70" y="71"/>
                    <a:pt x="80" y="73"/>
                    <a:pt x="89" y="75"/>
                  </a:cubicBezTo>
                  <a:cubicBezTo>
                    <a:pt x="94" y="67"/>
                    <a:pt x="97" y="58"/>
                    <a:pt x="97" y="48"/>
                  </a:cubicBezTo>
                  <a:cubicBezTo>
                    <a:pt x="97" y="36"/>
                    <a:pt x="93" y="25"/>
                    <a:pt x="86" y="17"/>
                  </a:cubicBezTo>
                  <a:close/>
                  <a:moveTo>
                    <a:pt x="85" y="81"/>
                  </a:moveTo>
                  <a:cubicBezTo>
                    <a:pt x="76" y="91"/>
                    <a:pt x="63" y="97"/>
                    <a:pt x="49" y="97"/>
                  </a:cubicBezTo>
                  <a:cubicBezTo>
                    <a:pt x="51" y="90"/>
                    <a:pt x="53" y="83"/>
                    <a:pt x="54" y="77"/>
                  </a:cubicBezTo>
                  <a:cubicBezTo>
                    <a:pt x="56" y="76"/>
                    <a:pt x="57" y="75"/>
                    <a:pt x="58" y="74"/>
                  </a:cubicBezTo>
                  <a:cubicBezTo>
                    <a:pt x="67" y="77"/>
                    <a:pt x="76" y="79"/>
                    <a:pt x="85" y="81"/>
                  </a:cubicBezTo>
                  <a:close/>
                  <a:moveTo>
                    <a:pt x="42" y="97"/>
                  </a:moveTo>
                  <a:cubicBezTo>
                    <a:pt x="22" y="94"/>
                    <a:pt x="6" y="79"/>
                    <a:pt x="1" y="60"/>
                  </a:cubicBezTo>
                  <a:cubicBezTo>
                    <a:pt x="5" y="59"/>
                    <a:pt x="9" y="58"/>
                    <a:pt x="12" y="57"/>
                  </a:cubicBezTo>
                  <a:cubicBezTo>
                    <a:pt x="14" y="58"/>
                    <a:pt x="16" y="59"/>
                    <a:pt x="18" y="59"/>
                  </a:cubicBezTo>
                  <a:cubicBezTo>
                    <a:pt x="19" y="59"/>
                    <a:pt x="20" y="58"/>
                    <a:pt x="21" y="58"/>
                  </a:cubicBezTo>
                  <a:cubicBezTo>
                    <a:pt x="29" y="62"/>
                    <a:pt x="37" y="66"/>
                    <a:pt x="45" y="70"/>
                  </a:cubicBezTo>
                  <a:cubicBezTo>
                    <a:pt x="45" y="72"/>
                    <a:pt x="46" y="73"/>
                    <a:pt x="48" y="75"/>
                  </a:cubicBezTo>
                  <a:cubicBezTo>
                    <a:pt x="46" y="82"/>
                    <a:pt x="44" y="89"/>
                    <a:pt x="42" y="97"/>
                  </a:cubicBezTo>
                  <a:close/>
                  <a:moveTo>
                    <a:pt x="0" y="53"/>
                  </a:moveTo>
                  <a:cubicBezTo>
                    <a:pt x="3" y="52"/>
                    <a:pt x="5" y="51"/>
                    <a:pt x="8" y="51"/>
                  </a:cubicBezTo>
                  <a:cubicBezTo>
                    <a:pt x="5" y="49"/>
                    <a:pt x="3" y="47"/>
                    <a:pt x="0" y="45"/>
                  </a:cubicBezTo>
                  <a:cubicBezTo>
                    <a:pt x="0" y="46"/>
                    <a:pt x="0" y="47"/>
                    <a:pt x="0" y="48"/>
                  </a:cubicBezTo>
                  <a:cubicBezTo>
                    <a:pt x="0" y="50"/>
                    <a:pt x="0" y="51"/>
                    <a:pt x="0" y="53"/>
                  </a:cubicBezTo>
                  <a:close/>
                  <a:moveTo>
                    <a:pt x="52" y="40"/>
                  </a:moveTo>
                  <a:cubicBezTo>
                    <a:pt x="48" y="42"/>
                    <a:pt x="44" y="44"/>
                    <a:pt x="40" y="46"/>
                  </a:cubicBezTo>
                  <a:cubicBezTo>
                    <a:pt x="35" y="48"/>
                    <a:pt x="30" y="50"/>
                    <a:pt x="25" y="52"/>
                  </a:cubicBezTo>
                  <a:cubicBezTo>
                    <a:pt x="25" y="52"/>
                    <a:pt x="25" y="52"/>
                    <a:pt x="25" y="52"/>
                  </a:cubicBezTo>
                  <a:cubicBezTo>
                    <a:pt x="33" y="56"/>
                    <a:pt x="40" y="60"/>
                    <a:pt x="48" y="63"/>
                  </a:cubicBezTo>
                  <a:cubicBezTo>
                    <a:pt x="48" y="63"/>
                    <a:pt x="49" y="62"/>
                    <a:pt x="50" y="62"/>
                  </a:cubicBezTo>
                  <a:cubicBezTo>
                    <a:pt x="51" y="56"/>
                    <a:pt x="52" y="50"/>
                    <a:pt x="52" y="44"/>
                  </a:cubicBezTo>
                  <a:cubicBezTo>
                    <a:pt x="52" y="43"/>
                    <a:pt x="52" y="42"/>
                    <a:pt x="52" y="4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latin typeface="Arial" panose="020B0604020202020204" pitchFamily="34" charset="0"/>
                <a:cs typeface="Arial" panose="020B0604020202020204" pitchFamily="34" charset="0"/>
              </a:endParaRPr>
            </a:p>
          </p:txBody>
        </p:sp>
      </p:grpSp>
      <p:grpSp>
        <p:nvGrpSpPr>
          <p:cNvPr id="11" name="组合 10"/>
          <p:cNvGrpSpPr/>
          <p:nvPr/>
        </p:nvGrpSpPr>
        <p:grpSpPr>
          <a:xfrm>
            <a:off x="965851" y="3476603"/>
            <a:ext cx="9369519" cy="1087000"/>
            <a:chOff x="949774" y="2662385"/>
            <a:chExt cx="9370739" cy="1087000"/>
          </a:xfrm>
        </p:grpSpPr>
        <p:sp>
          <p:nvSpPr>
            <p:cNvPr id="81" name="Notched Right Arrow 24"/>
            <p:cNvSpPr/>
            <p:nvPr/>
          </p:nvSpPr>
          <p:spPr>
            <a:xfrm rot="10800000">
              <a:off x="949774" y="2662385"/>
              <a:ext cx="9370739" cy="1087000"/>
            </a:xfrm>
            <a:prstGeom prst="notchedRightArrow">
              <a:avLst>
                <a:gd name="adj1" fmla="val 100000"/>
                <a:gd name="adj2" fmla="val 46000"/>
              </a:avLst>
            </a:prstGeom>
            <a:solidFill>
              <a:srgbClr val="CB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tx1">
                    <a:lumMod val="85000"/>
                    <a:lumOff val="15000"/>
                  </a:schemeClr>
                </a:solidFill>
              </a:endParaRPr>
            </a:p>
          </p:txBody>
        </p:sp>
        <p:sp>
          <p:nvSpPr>
            <p:cNvPr id="83" name="Oval 31"/>
            <p:cNvSpPr>
              <a:spLocks noChangeAspect="1"/>
            </p:cNvSpPr>
            <p:nvPr/>
          </p:nvSpPr>
          <p:spPr>
            <a:xfrm>
              <a:off x="1337222" y="2858763"/>
              <a:ext cx="694248" cy="694244"/>
            </a:xfrm>
            <a:prstGeom prst="ellipse">
              <a:avLst/>
            </a:prstGeom>
            <a:solidFill>
              <a:srgbClr val="CBCBCB"/>
            </a:solid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85000"/>
                      <a:lumOff val="15000"/>
                    </a:schemeClr>
                  </a:solidFill>
                  <a:latin typeface="Impact" panose="020B0806030902050204" pitchFamily="34" charset="0"/>
                </a:rPr>
                <a:t>02</a:t>
              </a:r>
            </a:p>
          </p:txBody>
        </p:sp>
      </p:grpSp>
      <p:sp>
        <p:nvSpPr>
          <p:cNvPr id="57" name="TextBox 59"/>
          <p:cNvSpPr txBox="1">
            <a:spLocks noChangeArrowheads="1"/>
          </p:cNvSpPr>
          <p:nvPr/>
        </p:nvSpPr>
        <p:spPr bwMode="auto">
          <a:xfrm flipH="1">
            <a:off x="7223434" y="3587159"/>
            <a:ext cx="2395013" cy="400101"/>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defRPr/>
            </a:pPr>
            <a:r>
              <a:rPr lang="zh-CN" altLang="en-US" sz="2000" b="1" dirty="0">
                <a:solidFill>
                  <a:schemeClr val="tx1">
                    <a:lumMod val="85000"/>
                    <a:lumOff val="15000"/>
                  </a:schemeClr>
                </a:solidFill>
                <a:latin typeface="微软雅黑" panose="020B0503020204020204" charset="-122"/>
                <a:ea typeface="微软雅黑" panose="020B0503020204020204" charset="-122"/>
              </a:rPr>
              <a:t>点击添加关键字</a:t>
            </a:r>
            <a:endParaRPr lang="en-US" altLang="ko-KR" sz="2000" kern="0" dirty="0">
              <a:solidFill>
                <a:schemeClr val="tx1">
                  <a:lumMod val="85000"/>
                  <a:lumOff val="15000"/>
                </a:schemeClr>
              </a:solidFill>
              <a:latin typeface="微软雅黑" panose="020B0503020204020204" charset="-122"/>
              <a:ea typeface="微软雅黑" panose="020B0503020204020204" charset="-122"/>
            </a:endParaRPr>
          </a:p>
        </p:txBody>
      </p:sp>
      <p:sp>
        <p:nvSpPr>
          <p:cNvPr id="58" name="矩形 57"/>
          <p:cNvSpPr>
            <a:spLocks noChangeArrowheads="1"/>
          </p:cNvSpPr>
          <p:nvPr/>
        </p:nvSpPr>
        <p:spPr bwMode="auto">
          <a:xfrm>
            <a:off x="2068664" y="3943303"/>
            <a:ext cx="7549783" cy="54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r">
              <a:lnSpc>
                <a:spcPct val="114000"/>
              </a:lnSpc>
            </a:pPr>
            <a:r>
              <a:rPr lang="zh-CN" altLang="en-US" sz="13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在此录入上述图表的综合描述说明，在此录入上述图表的综合描述说明，在此录入上述图表的综合描述说明，在此录入上述图表的综合描述说明，在此录入上述图表的综合描述说明。</a:t>
            </a:r>
            <a:endParaRPr lang="zh-CN" altLang="en-US" sz="1300" dirty="0">
              <a:solidFill>
                <a:schemeClr val="tx1">
                  <a:lumMod val="85000"/>
                  <a:lumOff val="15000"/>
                </a:schemeClr>
              </a:solidFill>
            </a:endParaRPr>
          </a:p>
        </p:txBody>
      </p:sp>
      <p:sp>
        <p:nvSpPr>
          <p:cNvPr id="54" name="任意多边形 53"/>
          <p:cNvSpPr/>
          <p:nvPr/>
        </p:nvSpPr>
        <p:spPr>
          <a:xfrm rot="5400000">
            <a:off x="11112195" y="4018723"/>
            <a:ext cx="5988" cy="2760"/>
          </a:xfrm>
          <a:custGeom>
            <a:avLst/>
            <a:gdLst>
              <a:gd name="connsiteX0" fmla="*/ 0 w 5988"/>
              <a:gd name="connsiteY0" fmla="*/ 0 h 2760"/>
              <a:gd name="connsiteX1" fmla="*/ 3001 w 5988"/>
              <a:gd name="connsiteY1" fmla="*/ 2375 h 2760"/>
              <a:gd name="connsiteX2" fmla="*/ 5988 w 5988"/>
              <a:gd name="connsiteY2" fmla="*/ 11 h 2760"/>
              <a:gd name="connsiteX3" fmla="*/ 3000 w 5988"/>
              <a:gd name="connsiteY3" fmla="*/ 2760 h 2760"/>
              <a:gd name="connsiteX4" fmla="*/ 0 w 5988"/>
              <a:gd name="connsiteY4" fmla="*/ 0 h 2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8" h="2760">
                <a:moveTo>
                  <a:pt x="0" y="0"/>
                </a:moveTo>
                <a:lnTo>
                  <a:pt x="3001" y="2375"/>
                </a:lnTo>
                <a:lnTo>
                  <a:pt x="5988" y="11"/>
                </a:lnTo>
                <a:lnTo>
                  <a:pt x="3000" y="2760"/>
                </a:lnTo>
                <a:lnTo>
                  <a:pt x="0" y="0"/>
                </a:lnTo>
                <a:close/>
              </a:path>
            </a:pathLst>
          </a:custGeom>
          <a:solidFill>
            <a:srgbClr val="B7B327"/>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noAutofit/>
          </a:bodyPr>
          <a:lstStyle/>
          <a:p>
            <a:pPr algn="ctr"/>
            <a:endParaRPr lang="en-US" sz="4265" dirty="0">
              <a:solidFill>
                <a:schemeClr val="bg1"/>
              </a:solidFill>
            </a:endParaRPr>
          </a:p>
        </p:txBody>
      </p:sp>
      <p:grpSp>
        <p:nvGrpSpPr>
          <p:cNvPr id="24" name="组合 23"/>
          <p:cNvGrpSpPr/>
          <p:nvPr/>
        </p:nvGrpSpPr>
        <p:grpSpPr>
          <a:xfrm>
            <a:off x="10040000" y="3476605"/>
            <a:ext cx="2150381" cy="1087001"/>
            <a:chOff x="10041147" y="2673080"/>
            <a:chExt cx="2150661" cy="1087001"/>
          </a:xfrm>
        </p:grpSpPr>
        <p:sp>
          <p:nvSpPr>
            <p:cNvPr id="51" name="任意多边形 50"/>
            <p:cNvSpPr/>
            <p:nvPr/>
          </p:nvSpPr>
          <p:spPr>
            <a:xfrm rot="5400000">
              <a:off x="10572977" y="2141250"/>
              <a:ext cx="1087001" cy="2150661"/>
            </a:xfrm>
            <a:custGeom>
              <a:avLst/>
              <a:gdLst>
                <a:gd name="connsiteX0" fmla="*/ 0 w 1087001"/>
                <a:gd name="connsiteY0" fmla="*/ 1651026 h 2150661"/>
                <a:gd name="connsiteX1" fmla="*/ 0 w 1087001"/>
                <a:gd name="connsiteY1" fmla="*/ 0 h 2150661"/>
                <a:gd name="connsiteX2" fmla="*/ 1087001 w 1087001"/>
                <a:gd name="connsiteY2" fmla="*/ 0 h 2150661"/>
                <a:gd name="connsiteX3" fmla="*/ 1087001 w 1087001"/>
                <a:gd name="connsiteY3" fmla="*/ 1720529 h 2150661"/>
                <a:gd name="connsiteX4" fmla="*/ 1087000 w 1087001"/>
                <a:gd name="connsiteY4" fmla="*/ 1720530 h 2150661"/>
                <a:gd name="connsiteX5" fmla="*/ 1087000 w 1087001"/>
                <a:gd name="connsiteY5" fmla="*/ 1651026 h 2150661"/>
                <a:gd name="connsiteX6" fmla="*/ 546488 w 1087001"/>
                <a:gd name="connsiteY6" fmla="*/ 2148297 h 2150661"/>
                <a:gd name="connsiteX7" fmla="*/ 543501 w 1087001"/>
                <a:gd name="connsiteY7" fmla="*/ 2150661 h 2150661"/>
                <a:gd name="connsiteX8" fmla="*/ 540500 w 1087001"/>
                <a:gd name="connsiteY8" fmla="*/ 2148286 h 2150661"/>
                <a:gd name="connsiteX9" fmla="*/ 0 w 1087001"/>
                <a:gd name="connsiteY9" fmla="*/ 1651026 h 2150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7001" h="2150661">
                  <a:moveTo>
                    <a:pt x="0" y="1651026"/>
                  </a:moveTo>
                  <a:lnTo>
                    <a:pt x="0" y="0"/>
                  </a:lnTo>
                  <a:lnTo>
                    <a:pt x="1087001" y="0"/>
                  </a:lnTo>
                  <a:lnTo>
                    <a:pt x="1087001" y="1720529"/>
                  </a:lnTo>
                  <a:lnTo>
                    <a:pt x="1087000" y="1720530"/>
                  </a:lnTo>
                  <a:lnTo>
                    <a:pt x="1087000" y="1651026"/>
                  </a:lnTo>
                  <a:lnTo>
                    <a:pt x="546488" y="2148297"/>
                  </a:lnTo>
                  <a:lnTo>
                    <a:pt x="543501" y="2150661"/>
                  </a:lnTo>
                  <a:lnTo>
                    <a:pt x="540500" y="2148286"/>
                  </a:lnTo>
                  <a:lnTo>
                    <a:pt x="0" y="165102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noAutofit/>
            </a:bodyPr>
            <a:lstStyle/>
            <a:p>
              <a:pPr algn="ctr"/>
              <a:endParaRPr lang="en-US" sz="4265" dirty="0">
                <a:solidFill>
                  <a:schemeClr val="bg1"/>
                </a:solidFill>
              </a:endParaRPr>
            </a:p>
          </p:txBody>
        </p:sp>
        <p:sp>
          <p:nvSpPr>
            <p:cNvPr id="60" name="任意多边形 59"/>
            <p:cNvSpPr/>
            <p:nvPr/>
          </p:nvSpPr>
          <p:spPr bwMode="auto">
            <a:xfrm>
              <a:off x="10719564" y="2955283"/>
              <a:ext cx="697574" cy="522594"/>
            </a:xfrm>
            <a:custGeom>
              <a:avLst/>
              <a:gdLst>
                <a:gd name="connsiteX0" fmla="*/ 152941 w 574972"/>
                <a:gd name="connsiteY0" fmla="*/ 323694 h 399845"/>
                <a:gd name="connsiteX1" fmla="*/ 152941 w 574972"/>
                <a:gd name="connsiteY1" fmla="*/ 399844 h 399845"/>
                <a:gd name="connsiteX2" fmla="*/ 61228 w 574972"/>
                <a:gd name="connsiteY2" fmla="*/ 399844 h 399845"/>
                <a:gd name="connsiteX3" fmla="*/ 61228 w 574972"/>
                <a:gd name="connsiteY3" fmla="*/ 398217 h 399845"/>
                <a:gd name="connsiteX4" fmla="*/ 65606 w 574972"/>
                <a:gd name="connsiteY4" fmla="*/ 394470 h 399845"/>
                <a:gd name="connsiteX5" fmla="*/ 121790 w 574972"/>
                <a:gd name="connsiteY5" fmla="*/ 346388 h 399845"/>
                <a:gd name="connsiteX6" fmla="*/ 145086 w 574972"/>
                <a:gd name="connsiteY6" fmla="*/ 328444 h 399845"/>
                <a:gd name="connsiteX7" fmla="*/ 147415 w 574972"/>
                <a:gd name="connsiteY7" fmla="*/ 328444 h 399845"/>
                <a:gd name="connsiteX8" fmla="*/ 270881 w 574972"/>
                <a:gd name="connsiteY8" fmla="*/ 219691 h 399845"/>
                <a:gd name="connsiteX9" fmla="*/ 270881 w 574972"/>
                <a:gd name="connsiteY9" fmla="*/ 399845 h 399845"/>
                <a:gd name="connsiteX10" fmla="*/ 179168 w 574972"/>
                <a:gd name="connsiteY10" fmla="*/ 399845 h 399845"/>
                <a:gd name="connsiteX11" fmla="*/ 179168 w 574972"/>
                <a:gd name="connsiteY11" fmla="*/ 296830 h 399845"/>
                <a:gd name="connsiteX12" fmla="*/ 185489 w 574972"/>
                <a:gd name="connsiteY12" fmla="*/ 291396 h 399845"/>
                <a:gd name="connsiteX13" fmla="*/ 216939 w 574972"/>
                <a:gd name="connsiteY13" fmla="*/ 264361 h 399845"/>
                <a:gd name="connsiteX14" fmla="*/ 226257 w 574972"/>
                <a:gd name="connsiteY14" fmla="*/ 259235 h 399845"/>
                <a:gd name="connsiteX15" fmla="*/ 240235 w 574972"/>
                <a:gd name="connsiteY15" fmla="*/ 246418 h 399845"/>
                <a:gd name="connsiteX16" fmla="*/ 263531 w 574972"/>
                <a:gd name="connsiteY16" fmla="*/ 225912 h 399845"/>
                <a:gd name="connsiteX17" fmla="*/ 297108 w 574972"/>
                <a:gd name="connsiteY17" fmla="*/ 209429 h 399845"/>
                <a:gd name="connsiteX18" fmla="*/ 300913 w 574972"/>
                <a:gd name="connsiteY18" fmla="*/ 213616 h 399845"/>
                <a:gd name="connsiteX19" fmla="*/ 309758 w 574972"/>
                <a:gd name="connsiteY19" fmla="*/ 223349 h 399845"/>
                <a:gd name="connsiteX20" fmla="*/ 333054 w 574972"/>
                <a:gd name="connsiteY20" fmla="*/ 248982 h 399845"/>
                <a:gd name="connsiteX21" fmla="*/ 342372 w 574972"/>
                <a:gd name="connsiteY21" fmla="*/ 256672 h 399845"/>
                <a:gd name="connsiteX22" fmla="*/ 344702 w 574972"/>
                <a:gd name="connsiteY22" fmla="*/ 261799 h 399845"/>
                <a:gd name="connsiteX23" fmla="*/ 370328 w 574972"/>
                <a:gd name="connsiteY23" fmla="*/ 264362 h 399845"/>
                <a:gd name="connsiteX24" fmla="*/ 379646 w 574972"/>
                <a:gd name="connsiteY24" fmla="*/ 256672 h 399845"/>
                <a:gd name="connsiteX25" fmla="*/ 388821 w 574972"/>
                <a:gd name="connsiteY25" fmla="*/ 248907 h 399845"/>
                <a:gd name="connsiteX26" fmla="*/ 388821 w 574972"/>
                <a:gd name="connsiteY26" fmla="*/ 399844 h 399845"/>
                <a:gd name="connsiteX27" fmla="*/ 297108 w 574972"/>
                <a:gd name="connsiteY27" fmla="*/ 399844 h 399845"/>
                <a:gd name="connsiteX28" fmla="*/ 506761 w 574972"/>
                <a:gd name="connsiteY28" fmla="*/ 139370 h 399845"/>
                <a:gd name="connsiteX29" fmla="*/ 506761 w 574972"/>
                <a:gd name="connsiteY29" fmla="*/ 399844 h 399845"/>
                <a:gd name="connsiteX30" fmla="*/ 415048 w 574972"/>
                <a:gd name="connsiteY30" fmla="*/ 399844 h 399845"/>
                <a:gd name="connsiteX31" fmla="*/ 415048 w 574972"/>
                <a:gd name="connsiteY31" fmla="*/ 222112 h 399845"/>
                <a:gd name="connsiteX32" fmla="*/ 418375 w 574972"/>
                <a:gd name="connsiteY32" fmla="*/ 219183 h 399845"/>
                <a:gd name="connsiteX33" fmla="*/ 428203 w 574972"/>
                <a:gd name="connsiteY33" fmla="*/ 210532 h 399845"/>
                <a:gd name="connsiteX34" fmla="*/ 458488 w 574972"/>
                <a:gd name="connsiteY34" fmla="*/ 184898 h 399845"/>
                <a:gd name="connsiteX35" fmla="*/ 496198 w 574972"/>
                <a:gd name="connsiteY35" fmla="*/ 149332 h 399845"/>
                <a:gd name="connsiteX36" fmla="*/ 463151 w 574972"/>
                <a:gd name="connsiteY36" fmla="*/ 0 h 399845"/>
                <a:gd name="connsiteX37" fmla="*/ 533039 w 574972"/>
                <a:gd name="connsiteY37" fmla="*/ 0 h 399845"/>
                <a:gd name="connsiteX38" fmla="*/ 554006 w 574972"/>
                <a:gd name="connsiteY38" fmla="*/ 0 h 399845"/>
                <a:gd name="connsiteX39" fmla="*/ 567983 w 574972"/>
                <a:gd name="connsiteY39" fmla="*/ 5127 h 399845"/>
                <a:gd name="connsiteX40" fmla="*/ 574972 w 574972"/>
                <a:gd name="connsiteY40" fmla="*/ 20506 h 399845"/>
                <a:gd name="connsiteX41" fmla="*/ 574972 w 574972"/>
                <a:gd name="connsiteY41" fmla="*/ 117913 h 399845"/>
                <a:gd name="connsiteX42" fmla="*/ 554006 w 574972"/>
                <a:gd name="connsiteY42" fmla="*/ 138419 h 399845"/>
                <a:gd name="connsiteX43" fmla="*/ 535369 w 574972"/>
                <a:gd name="connsiteY43" fmla="*/ 117913 h 399845"/>
                <a:gd name="connsiteX44" fmla="*/ 535369 w 574972"/>
                <a:gd name="connsiteY44" fmla="*/ 66646 h 399845"/>
                <a:gd name="connsiteX45" fmla="*/ 533039 w 574972"/>
                <a:gd name="connsiteY45" fmla="*/ 69209 h 399845"/>
                <a:gd name="connsiteX46" fmla="*/ 467811 w 574972"/>
                <a:gd name="connsiteY46" fmla="*/ 130729 h 399845"/>
                <a:gd name="connsiteX47" fmla="*/ 437526 w 574972"/>
                <a:gd name="connsiteY47" fmla="*/ 156362 h 399845"/>
                <a:gd name="connsiteX48" fmla="*/ 414230 w 574972"/>
                <a:gd name="connsiteY48" fmla="*/ 176869 h 399845"/>
                <a:gd name="connsiteX49" fmla="*/ 383945 w 574972"/>
                <a:gd name="connsiteY49" fmla="*/ 202502 h 399845"/>
                <a:gd name="connsiteX50" fmla="*/ 374627 w 574972"/>
                <a:gd name="connsiteY50" fmla="*/ 210192 h 399845"/>
                <a:gd name="connsiteX51" fmla="*/ 349001 w 574972"/>
                <a:gd name="connsiteY51" fmla="*/ 207629 h 399845"/>
                <a:gd name="connsiteX52" fmla="*/ 346671 w 574972"/>
                <a:gd name="connsiteY52" fmla="*/ 202502 h 399845"/>
                <a:gd name="connsiteX53" fmla="*/ 337353 w 574972"/>
                <a:gd name="connsiteY53" fmla="*/ 194812 h 399845"/>
                <a:gd name="connsiteX54" fmla="*/ 314057 w 574972"/>
                <a:gd name="connsiteY54" fmla="*/ 169179 h 399845"/>
                <a:gd name="connsiteX55" fmla="*/ 293091 w 574972"/>
                <a:gd name="connsiteY55" fmla="*/ 146109 h 399845"/>
                <a:gd name="connsiteX56" fmla="*/ 262806 w 574972"/>
                <a:gd name="connsiteY56" fmla="*/ 171742 h 399845"/>
                <a:gd name="connsiteX57" fmla="*/ 239510 w 574972"/>
                <a:gd name="connsiteY57" fmla="*/ 192249 h 399845"/>
                <a:gd name="connsiteX58" fmla="*/ 225532 w 574972"/>
                <a:gd name="connsiteY58" fmla="*/ 205065 h 399845"/>
                <a:gd name="connsiteX59" fmla="*/ 216214 w 574972"/>
                <a:gd name="connsiteY59" fmla="*/ 210192 h 399845"/>
                <a:gd name="connsiteX60" fmla="*/ 141666 w 574972"/>
                <a:gd name="connsiteY60" fmla="*/ 274275 h 399845"/>
                <a:gd name="connsiteX61" fmla="*/ 139337 w 574972"/>
                <a:gd name="connsiteY61" fmla="*/ 274275 h 399845"/>
                <a:gd name="connsiteX62" fmla="*/ 116041 w 574972"/>
                <a:gd name="connsiteY62" fmla="*/ 292218 h 399845"/>
                <a:gd name="connsiteX63" fmla="*/ 32175 w 574972"/>
                <a:gd name="connsiteY63" fmla="*/ 363992 h 399845"/>
                <a:gd name="connsiteX64" fmla="*/ 22856 w 574972"/>
                <a:gd name="connsiteY64" fmla="*/ 366555 h 399845"/>
                <a:gd name="connsiteX65" fmla="*/ 4220 w 574972"/>
                <a:gd name="connsiteY65" fmla="*/ 358865 h 399845"/>
                <a:gd name="connsiteX66" fmla="*/ 6549 w 574972"/>
                <a:gd name="connsiteY66" fmla="*/ 328105 h 399845"/>
                <a:gd name="connsiteX67" fmla="*/ 18197 w 574972"/>
                <a:gd name="connsiteY67" fmla="*/ 317851 h 399845"/>
                <a:gd name="connsiteX68" fmla="*/ 116041 w 574972"/>
                <a:gd name="connsiteY68" fmla="*/ 238389 h 399845"/>
                <a:gd name="connsiteX69" fmla="*/ 139337 w 574972"/>
                <a:gd name="connsiteY69" fmla="*/ 220445 h 399845"/>
                <a:gd name="connsiteX70" fmla="*/ 141666 w 574972"/>
                <a:gd name="connsiteY70" fmla="*/ 217882 h 399845"/>
                <a:gd name="connsiteX71" fmla="*/ 216214 w 574972"/>
                <a:gd name="connsiteY71" fmla="*/ 156362 h 399845"/>
                <a:gd name="connsiteX72" fmla="*/ 223203 w 574972"/>
                <a:gd name="connsiteY72" fmla="*/ 148672 h 399845"/>
                <a:gd name="connsiteX73" fmla="*/ 239510 w 574972"/>
                <a:gd name="connsiteY73" fmla="*/ 138419 h 399845"/>
                <a:gd name="connsiteX74" fmla="*/ 262806 w 574972"/>
                <a:gd name="connsiteY74" fmla="*/ 117913 h 399845"/>
                <a:gd name="connsiteX75" fmla="*/ 283772 w 574972"/>
                <a:gd name="connsiteY75" fmla="*/ 99969 h 399845"/>
                <a:gd name="connsiteX76" fmla="*/ 309398 w 574972"/>
                <a:gd name="connsiteY76" fmla="*/ 102533 h 399845"/>
                <a:gd name="connsiteX77" fmla="*/ 314057 w 574972"/>
                <a:gd name="connsiteY77" fmla="*/ 107659 h 399845"/>
                <a:gd name="connsiteX78" fmla="*/ 337353 w 574972"/>
                <a:gd name="connsiteY78" fmla="*/ 133292 h 399845"/>
                <a:gd name="connsiteX79" fmla="*/ 346671 w 574972"/>
                <a:gd name="connsiteY79" fmla="*/ 140982 h 399845"/>
                <a:gd name="connsiteX80" fmla="*/ 365308 w 574972"/>
                <a:gd name="connsiteY80" fmla="*/ 161489 h 399845"/>
                <a:gd name="connsiteX81" fmla="*/ 383945 w 574972"/>
                <a:gd name="connsiteY81" fmla="*/ 146109 h 399845"/>
                <a:gd name="connsiteX82" fmla="*/ 414230 w 574972"/>
                <a:gd name="connsiteY82" fmla="*/ 120476 h 399845"/>
                <a:gd name="connsiteX83" fmla="*/ 437526 w 574972"/>
                <a:gd name="connsiteY83" fmla="*/ 99969 h 399845"/>
                <a:gd name="connsiteX84" fmla="*/ 477129 w 574972"/>
                <a:gd name="connsiteY84" fmla="*/ 61520 h 399845"/>
                <a:gd name="connsiteX85" fmla="*/ 498095 w 574972"/>
                <a:gd name="connsiteY85" fmla="*/ 43576 h 399845"/>
                <a:gd name="connsiteX86" fmla="*/ 486447 w 574972"/>
                <a:gd name="connsiteY86" fmla="*/ 43576 h 399845"/>
                <a:gd name="connsiteX87" fmla="*/ 463151 w 574972"/>
                <a:gd name="connsiteY87" fmla="*/ 43576 h 399845"/>
                <a:gd name="connsiteX88" fmla="*/ 456163 w 574972"/>
                <a:gd name="connsiteY88" fmla="*/ 41013 h 399845"/>
                <a:gd name="connsiteX89" fmla="*/ 442185 w 574972"/>
                <a:gd name="connsiteY89" fmla="*/ 20506 h 399845"/>
                <a:gd name="connsiteX90" fmla="*/ 453833 w 574972"/>
                <a:gd name="connsiteY90" fmla="*/ 2563 h 399845"/>
                <a:gd name="connsiteX91" fmla="*/ 456163 w 574972"/>
                <a:gd name="connsiteY91" fmla="*/ 2563 h 399845"/>
                <a:gd name="connsiteX92" fmla="*/ 463151 w 574972"/>
                <a:gd name="connsiteY92" fmla="*/ 0 h 399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4972" h="399845">
                  <a:moveTo>
                    <a:pt x="152941" y="323694"/>
                  </a:moveTo>
                  <a:lnTo>
                    <a:pt x="152941" y="399844"/>
                  </a:lnTo>
                  <a:lnTo>
                    <a:pt x="61228" y="399844"/>
                  </a:lnTo>
                  <a:lnTo>
                    <a:pt x="61228" y="398217"/>
                  </a:lnTo>
                  <a:lnTo>
                    <a:pt x="65606" y="394470"/>
                  </a:lnTo>
                  <a:cubicBezTo>
                    <a:pt x="121790" y="346388"/>
                    <a:pt x="121790" y="346388"/>
                    <a:pt x="121790" y="346388"/>
                  </a:cubicBezTo>
                  <a:cubicBezTo>
                    <a:pt x="145086" y="328444"/>
                    <a:pt x="145086" y="328444"/>
                    <a:pt x="145086" y="328444"/>
                  </a:cubicBezTo>
                  <a:cubicBezTo>
                    <a:pt x="147415" y="328444"/>
                    <a:pt x="147415" y="328444"/>
                    <a:pt x="147415" y="328444"/>
                  </a:cubicBezTo>
                  <a:close/>
                  <a:moveTo>
                    <a:pt x="270881" y="219691"/>
                  </a:moveTo>
                  <a:lnTo>
                    <a:pt x="270881" y="399845"/>
                  </a:lnTo>
                  <a:lnTo>
                    <a:pt x="179168" y="399845"/>
                  </a:lnTo>
                  <a:lnTo>
                    <a:pt x="179168" y="296830"/>
                  </a:lnTo>
                  <a:lnTo>
                    <a:pt x="185489" y="291396"/>
                  </a:lnTo>
                  <a:cubicBezTo>
                    <a:pt x="216939" y="264361"/>
                    <a:pt x="216939" y="264361"/>
                    <a:pt x="216939" y="264361"/>
                  </a:cubicBezTo>
                  <a:cubicBezTo>
                    <a:pt x="226257" y="259235"/>
                    <a:pt x="226257" y="259235"/>
                    <a:pt x="226257" y="259235"/>
                  </a:cubicBezTo>
                  <a:cubicBezTo>
                    <a:pt x="240235" y="246418"/>
                    <a:pt x="240235" y="246418"/>
                    <a:pt x="240235" y="246418"/>
                  </a:cubicBezTo>
                  <a:cubicBezTo>
                    <a:pt x="263531" y="225912"/>
                    <a:pt x="263531" y="225912"/>
                    <a:pt x="263531" y="225912"/>
                  </a:cubicBezTo>
                  <a:close/>
                  <a:moveTo>
                    <a:pt x="297108" y="209429"/>
                  </a:moveTo>
                  <a:lnTo>
                    <a:pt x="300913" y="213616"/>
                  </a:lnTo>
                  <a:cubicBezTo>
                    <a:pt x="309758" y="223349"/>
                    <a:pt x="309758" y="223349"/>
                    <a:pt x="309758" y="223349"/>
                  </a:cubicBezTo>
                  <a:cubicBezTo>
                    <a:pt x="333054" y="248982"/>
                    <a:pt x="333054" y="248982"/>
                    <a:pt x="333054" y="248982"/>
                  </a:cubicBezTo>
                  <a:cubicBezTo>
                    <a:pt x="342372" y="256672"/>
                    <a:pt x="342372" y="256672"/>
                    <a:pt x="342372" y="256672"/>
                  </a:cubicBezTo>
                  <a:cubicBezTo>
                    <a:pt x="344702" y="261799"/>
                    <a:pt x="344702" y="261799"/>
                    <a:pt x="344702" y="261799"/>
                  </a:cubicBezTo>
                  <a:cubicBezTo>
                    <a:pt x="351691" y="269489"/>
                    <a:pt x="363339" y="269489"/>
                    <a:pt x="370328" y="264362"/>
                  </a:cubicBezTo>
                  <a:cubicBezTo>
                    <a:pt x="379646" y="256672"/>
                    <a:pt x="379646" y="256672"/>
                    <a:pt x="379646" y="256672"/>
                  </a:cubicBezTo>
                  <a:lnTo>
                    <a:pt x="388821" y="248907"/>
                  </a:lnTo>
                  <a:lnTo>
                    <a:pt x="388821" y="399844"/>
                  </a:lnTo>
                  <a:lnTo>
                    <a:pt x="297108" y="399844"/>
                  </a:lnTo>
                  <a:close/>
                  <a:moveTo>
                    <a:pt x="506761" y="139370"/>
                  </a:moveTo>
                  <a:lnTo>
                    <a:pt x="506761" y="399844"/>
                  </a:lnTo>
                  <a:lnTo>
                    <a:pt x="415048" y="399844"/>
                  </a:lnTo>
                  <a:lnTo>
                    <a:pt x="415048" y="222112"/>
                  </a:lnTo>
                  <a:lnTo>
                    <a:pt x="418375" y="219183"/>
                  </a:lnTo>
                  <a:cubicBezTo>
                    <a:pt x="428203" y="210532"/>
                    <a:pt x="428203" y="210532"/>
                    <a:pt x="428203" y="210532"/>
                  </a:cubicBezTo>
                  <a:cubicBezTo>
                    <a:pt x="458488" y="184898"/>
                    <a:pt x="458488" y="184898"/>
                    <a:pt x="458488" y="184898"/>
                  </a:cubicBezTo>
                  <a:cubicBezTo>
                    <a:pt x="474795" y="169518"/>
                    <a:pt x="487025" y="157984"/>
                    <a:pt x="496198" y="149332"/>
                  </a:cubicBezTo>
                  <a:close/>
                  <a:moveTo>
                    <a:pt x="463151" y="0"/>
                  </a:moveTo>
                  <a:cubicBezTo>
                    <a:pt x="463151" y="0"/>
                    <a:pt x="463151" y="0"/>
                    <a:pt x="533039" y="0"/>
                  </a:cubicBezTo>
                  <a:cubicBezTo>
                    <a:pt x="533039" y="0"/>
                    <a:pt x="533039" y="0"/>
                    <a:pt x="554006" y="0"/>
                  </a:cubicBezTo>
                  <a:cubicBezTo>
                    <a:pt x="558665" y="0"/>
                    <a:pt x="563324" y="2563"/>
                    <a:pt x="567983" y="5127"/>
                  </a:cubicBezTo>
                  <a:cubicBezTo>
                    <a:pt x="572643" y="10253"/>
                    <a:pt x="574972" y="15380"/>
                    <a:pt x="574972" y="20506"/>
                  </a:cubicBezTo>
                  <a:lnTo>
                    <a:pt x="574972" y="117913"/>
                  </a:lnTo>
                  <a:cubicBezTo>
                    <a:pt x="574972" y="128166"/>
                    <a:pt x="565654" y="138419"/>
                    <a:pt x="554006" y="138419"/>
                  </a:cubicBezTo>
                  <a:cubicBezTo>
                    <a:pt x="542358" y="138419"/>
                    <a:pt x="535369" y="128166"/>
                    <a:pt x="535369" y="117913"/>
                  </a:cubicBezTo>
                  <a:cubicBezTo>
                    <a:pt x="535369" y="117913"/>
                    <a:pt x="535369" y="117913"/>
                    <a:pt x="535369" y="66646"/>
                  </a:cubicBezTo>
                  <a:cubicBezTo>
                    <a:pt x="535369" y="66646"/>
                    <a:pt x="535369" y="66646"/>
                    <a:pt x="533039" y="69209"/>
                  </a:cubicBezTo>
                  <a:cubicBezTo>
                    <a:pt x="533039" y="69209"/>
                    <a:pt x="533039" y="69209"/>
                    <a:pt x="467811" y="130729"/>
                  </a:cubicBezTo>
                  <a:cubicBezTo>
                    <a:pt x="467811" y="130729"/>
                    <a:pt x="467811" y="130729"/>
                    <a:pt x="437526" y="156362"/>
                  </a:cubicBezTo>
                  <a:cubicBezTo>
                    <a:pt x="437526" y="156362"/>
                    <a:pt x="437526" y="156362"/>
                    <a:pt x="414230" y="176869"/>
                  </a:cubicBezTo>
                  <a:cubicBezTo>
                    <a:pt x="414230" y="176869"/>
                    <a:pt x="414230" y="176869"/>
                    <a:pt x="383945" y="202502"/>
                  </a:cubicBezTo>
                  <a:cubicBezTo>
                    <a:pt x="383945" y="202502"/>
                    <a:pt x="383945" y="202502"/>
                    <a:pt x="374627" y="210192"/>
                  </a:cubicBezTo>
                  <a:cubicBezTo>
                    <a:pt x="367638" y="215319"/>
                    <a:pt x="355990" y="215319"/>
                    <a:pt x="349001" y="207629"/>
                  </a:cubicBezTo>
                  <a:cubicBezTo>
                    <a:pt x="349001" y="207629"/>
                    <a:pt x="349001" y="207629"/>
                    <a:pt x="346671" y="202502"/>
                  </a:cubicBezTo>
                  <a:cubicBezTo>
                    <a:pt x="346671" y="202502"/>
                    <a:pt x="346671" y="202502"/>
                    <a:pt x="337353" y="194812"/>
                  </a:cubicBezTo>
                  <a:cubicBezTo>
                    <a:pt x="337353" y="194812"/>
                    <a:pt x="337353" y="194812"/>
                    <a:pt x="314057" y="169179"/>
                  </a:cubicBezTo>
                  <a:cubicBezTo>
                    <a:pt x="314057" y="169179"/>
                    <a:pt x="314057" y="169179"/>
                    <a:pt x="293091" y="146109"/>
                  </a:cubicBezTo>
                  <a:cubicBezTo>
                    <a:pt x="293091" y="146109"/>
                    <a:pt x="293091" y="146109"/>
                    <a:pt x="262806" y="171742"/>
                  </a:cubicBezTo>
                  <a:cubicBezTo>
                    <a:pt x="262806" y="171742"/>
                    <a:pt x="262806" y="171742"/>
                    <a:pt x="239510" y="192249"/>
                  </a:cubicBezTo>
                  <a:cubicBezTo>
                    <a:pt x="239510" y="192249"/>
                    <a:pt x="239510" y="192249"/>
                    <a:pt x="225532" y="205065"/>
                  </a:cubicBezTo>
                  <a:cubicBezTo>
                    <a:pt x="225532" y="205065"/>
                    <a:pt x="225532" y="205065"/>
                    <a:pt x="216214" y="210192"/>
                  </a:cubicBezTo>
                  <a:cubicBezTo>
                    <a:pt x="216214" y="210192"/>
                    <a:pt x="216214" y="210192"/>
                    <a:pt x="141666" y="274275"/>
                  </a:cubicBezTo>
                  <a:cubicBezTo>
                    <a:pt x="141666" y="274275"/>
                    <a:pt x="141666" y="274275"/>
                    <a:pt x="139337" y="274275"/>
                  </a:cubicBezTo>
                  <a:cubicBezTo>
                    <a:pt x="139337" y="274275"/>
                    <a:pt x="139337" y="274275"/>
                    <a:pt x="116041" y="292218"/>
                  </a:cubicBezTo>
                  <a:cubicBezTo>
                    <a:pt x="116041" y="292218"/>
                    <a:pt x="116041" y="292218"/>
                    <a:pt x="32175" y="363992"/>
                  </a:cubicBezTo>
                  <a:cubicBezTo>
                    <a:pt x="29845" y="366555"/>
                    <a:pt x="25186" y="366555"/>
                    <a:pt x="22856" y="366555"/>
                  </a:cubicBezTo>
                  <a:cubicBezTo>
                    <a:pt x="15868" y="369118"/>
                    <a:pt x="8879" y="366555"/>
                    <a:pt x="4220" y="358865"/>
                  </a:cubicBezTo>
                  <a:cubicBezTo>
                    <a:pt x="-2769" y="348612"/>
                    <a:pt x="-440" y="335795"/>
                    <a:pt x="6549" y="328105"/>
                  </a:cubicBezTo>
                  <a:cubicBezTo>
                    <a:pt x="6549" y="328105"/>
                    <a:pt x="6549" y="328105"/>
                    <a:pt x="18197" y="317851"/>
                  </a:cubicBezTo>
                  <a:cubicBezTo>
                    <a:pt x="18197" y="317851"/>
                    <a:pt x="18197" y="317851"/>
                    <a:pt x="116041" y="238389"/>
                  </a:cubicBezTo>
                  <a:cubicBezTo>
                    <a:pt x="116041" y="238389"/>
                    <a:pt x="116041" y="238389"/>
                    <a:pt x="139337" y="220445"/>
                  </a:cubicBezTo>
                  <a:cubicBezTo>
                    <a:pt x="139337" y="220445"/>
                    <a:pt x="139337" y="220445"/>
                    <a:pt x="141666" y="217882"/>
                  </a:cubicBezTo>
                  <a:cubicBezTo>
                    <a:pt x="141666" y="217882"/>
                    <a:pt x="141666" y="217882"/>
                    <a:pt x="216214" y="156362"/>
                  </a:cubicBezTo>
                  <a:cubicBezTo>
                    <a:pt x="216214" y="156362"/>
                    <a:pt x="216214" y="156362"/>
                    <a:pt x="223203" y="148672"/>
                  </a:cubicBezTo>
                  <a:cubicBezTo>
                    <a:pt x="223203" y="148672"/>
                    <a:pt x="223203" y="148672"/>
                    <a:pt x="239510" y="138419"/>
                  </a:cubicBezTo>
                  <a:cubicBezTo>
                    <a:pt x="239510" y="138419"/>
                    <a:pt x="239510" y="138419"/>
                    <a:pt x="262806" y="117913"/>
                  </a:cubicBezTo>
                  <a:cubicBezTo>
                    <a:pt x="262806" y="117913"/>
                    <a:pt x="262806" y="117913"/>
                    <a:pt x="283772" y="99969"/>
                  </a:cubicBezTo>
                  <a:cubicBezTo>
                    <a:pt x="293091" y="92279"/>
                    <a:pt x="302409" y="94843"/>
                    <a:pt x="309398" y="102533"/>
                  </a:cubicBezTo>
                  <a:cubicBezTo>
                    <a:pt x="309398" y="102533"/>
                    <a:pt x="309398" y="102533"/>
                    <a:pt x="314057" y="107659"/>
                  </a:cubicBezTo>
                  <a:cubicBezTo>
                    <a:pt x="314057" y="107659"/>
                    <a:pt x="314057" y="107659"/>
                    <a:pt x="337353" y="133292"/>
                  </a:cubicBezTo>
                  <a:cubicBezTo>
                    <a:pt x="337353" y="133292"/>
                    <a:pt x="337353" y="133292"/>
                    <a:pt x="346671" y="140982"/>
                  </a:cubicBezTo>
                  <a:cubicBezTo>
                    <a:pt x="346671" y="140982"/>
                    <a:pt x="346671" y="140982"/>
                    <a:pt x="365308" y="161489"/>
                  </a:cubicBezTo>
                  <a:cubicBezTo>
                    <a:pt x="365308" y="161489"/>
                    <a:pt x="365308" y="161489"/>
                    <a:pt x="383945" y="146109"/>
                  </a:cubicBezTo>
                  <a:cubicBezTo>
                    <a:pt x="383945" y="146109"/>
                    <a:pt x="383945" y="146109"/>
                    <a:pt x="414230" y="120476"/>
                  </a:cubicBezTo>
                  <a:cubicBezTo>
                    <a:pt x="414230" y="120476"/>
                    <a:pt x="414230" y="120476"/>
                    <a:pt x="437526" y="99969"/>
                  </a:cubicBezTo>
                  <a:cubicBezTo>
                    <a:pt x="437526" y="99969"/>
                    <a:pt x="437526" y="99969"/>
                    <a:pt x="477129" y="61520"/>
                  </a:cubicBezTo>
                  <a:cubicBezTo>
                    <a:pt x="477129" y="61520"/>
                    <a:pt x="477129" y="61520"/>
                    <a:pt x="498095" y="43576"/>
                  </a:cubicBezTo>
                  <a:cubicBezTo>
                    <a:pt x="498095" y="43576"/>
                    <a:pt x="498095" y="43576"/>
                    <a:pt x="486447" y="43576"/>
                  </a:cubicBezTo>
                  <a:cubicBezTo>
                    <a:pt x="486447" y="43576"/>
                    <a:pt x="486447" y="43576"/>
                    <a:pt x="463151" y="43576"/>
                  </a:cubicBezTo>
                  <a:cubicBezTo>
                    <a:pt x="460822" y="43576"/>
                    <a:pt x="458492" y="43576"/>
                    <a:pt x="456163" y="41013"/>
                  </a:cubicBezTo>
                  <a:cubicBezTo>
                    <a:pt x="449174" y="38450"/>
                    <a:pt x="442185" y="30760"/>
                    <a:pt x="442185" y="20506"/>
                  </a:cubicBezTo>
                  <a:cubicBezTo>
                    <a:pt x="442185" y="12816"/>
                    <a:pt x="446844" y="5127"/>
                    <a:pt x="453833" y="2563"/>
                  </a:cubicBezTo>
                  <a:cubicBezTo>
                    <a:pt x="453833" y="2563"/>
                    <a:pt x="456163" y="2563"/>
                    <a:pt x="456163" y="2563"/>
                  </a:cubicBezTo>
                  <a:cubicBezTo>
                    <a:pt x="458492" y="0"/>
                    <a:pt x="460822" y="0"/>
                    <a:pt x="463151" y="0"/>
                  </a:cubicBezTo>
                  <a:close/>
                </a:path>
              </a:pathLst>
            </a:custGeom>
            <a:solidFill>
              <a:schemeClr val="bg1"/>
            </a:solidFill>
            <a:ln>
              <a:noFill/>
            </a:ln>
          </p:spPr>
          <p:txBody>
            <a:bodyPr vert="horz" wrap="square" lIns="91440" tIns="45720" rIns="91440" bIns="45720" numCol="1" anchor="t" anchorCtr="0" compatLnSpc="1">
              <a:noAutofit/>
            </a:bodyPr>
            <a:lstStyle/>
            <a:p>
              <a:endParaRPr lang="zh-CN" altLang="en-US">
                <a:solidFill>
                  <a:schemeClr val="bg1"/>
                </a:solidFill>
                <a:latin typeface="Arial" panose="020B0604020202020204" pitchFamily="34" charset="0"/>
                <a:ea typeface="微软雅黑" panose="020B0503020204020204" charset="-122"/>
                <a:cs typeface="Arial" panose="020B0604020202020204" pitchFamily="34" charset="0"/>
              </a:endParaRPr>
            </a:p>
          </p:txBody>
        </p:sp>
      </p:grpSp>
      <p:grpSp>
        <p:nvGrpSpPr>
          <p:cNvPr id="10" name="组合 9"/>
          <p:cNvGrpSpPr/>
          <p:nvPr/>
        </p:nvGrpSpPr>
        <p:grpSpPr>
          <a:xfrm>
            <a:off x="1839324" y="2232967"/>
            <a:ext cx="9369519" cy="1087001"/>
            <a:chOff x="1855445" y="1397359"/>
            <a:chExt cx="9370739" cy="1087001"/>
          </a:xfrm>
        </p:grpSpPr>
        <p:sp>
          <p:nvSpPr>
            <p:cNvPr id="42" name="Notched Right Arrow 20"/>
            <p:cNvSpPr/>
            <p:nvPr/>
          </p:nvSpPr>
          <p:spPr>
            <a:xfrm>
              <a:off x="1855445" y="1397359"/>
              <a:ext cx="9370739" cy="1087001"/>
            </a:xfrm>
            <a:prstGeom prst="notchedRightArrow">
              <a:avLst>
                <a:gd name="adj1" fmla="val 100000"/>
                <a:gd name="adj2" fmla="val 46001"/>
              </a:avLst>
            </a:prstGeom>
            <a:solidFill>
              <a:srgbClr val="CB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tx1">
                    <a:lumMod val="85000"/>
                    <a:lumOff val="15000"/>
                  </a:schemeClr>
                </a:solidFill>
              </a:endParaRPr>
            </a:p>
          </p:txBody>
        </p:sp>
        <p:sp>
          <p:nvSpPr>
            <p:cNvPr id="46" name="Oval 28"/>
            <p:cNvSpPr>
              <a:spLocks noChangeAspect="1"/>
            </p:cNvSpPr>
            <p:nvPr/>
          </p:nvSpPr>
          <p:spPr>
            <a:xfrm>
              <a:off x="10150853" y="1593737"/>
              <a:ext cx="694248" cy="694244"/>
            </a:xfrm>
            <a:prstGeom prst="ellipse">
              <a:avLst/>
            </a:prstGeom>
            <a:solidFill>
              <a:srgbClr val="CBCBCB"/>
            </a:solidFill>
            <a:ln w="381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85000"/>
                      <a:lumOff val="15000"/>
                    </a:schemeClr>
                  </a:solidFill>
                  <a:latin typeface="Impact" panose="020B0806030902050204" pitchFamily="34" charset="0"/>
                </a:rPr>
                <a:t>01</a:t>
              </a:r>
            </a:p>
          </p:txBody>
        </p:sp>
      </p:grpSp>
      <p:sp>
        <p:nvSpPr>
          <p:cNvPr id="55" name="TextBox 59"/>
          <p:cNvSpPr txBox="1">
            <a:spLocks noChangeArrowheads="1"/>
          </p:cNvSpPr>
          <p:nvPr/>
        </p:nvSpPr>
        <p:spPr bwMode="auto">
          <a:xfrm flipH="1">
            <a:off x="2499268" y="2346112"/>
            <a:ext cx="2395013" cy="400101"/>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en-US" sz="2000" b="1" dirty="0">
                <a:solidFill>
                  <a:schemeClr val="tx1">
                    <a:lumMod val="85000"/>
                    <a:lumOff val="15000"/>
                  </a:schemeClr>
                </a:solidFill>
                <a:latin typeface="微软雅黑" panose="020B0503020204020204" charset="-122"/>
                <a:ea typeface="微软雅黑" panose="020B0503020204020204" charset="-122"/>
              </a:rPr>
              <a:t>点击添加关键字</a:t>
            </a:r>
            <a:endParaRPr lang="en-US" altLang="ko-KR" sz="2000" kern="0" dirty="0">
              <a:solidFill>
                <a:schemeClr val="tx1">
                  <a:lumMod val="85000"/>
                  <a:lumOff val="15000"/>
                </a:schemeClr>
              </a:solidFill>
              <a:latin typeface="微软雅黑" panose="020B0503020204020204" charset="-122"/>
              <a:ea typeface="微软雅黑" panose="020B0503020204020204" charset="-122"/>
            </a:endParaRPr>
          </a:p>
        </p:txBody>
      </p:sp>
      <p:sp>
        <p:nvSpPr>
          <p:cNvPr id="56" name="矩形 55"/>
          <p:cNvSpPr>
            <a:spLocks noChangeArrowheads="1"/>
          </p:cNvSpPr>
          <p:nvPr/>
        </p:nvSpPr>
        <p:spPr bwMode="auto">
          <a:xfrm>
            <a:off x="2512915" y="2702256"/>
            <a:ext cx="7549783" cy="54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nSpc>
                <a:spcPct val="114000"/>
              </a:lnSpc>
            </a:pPr>
            <a:r>
              <a:rPr lang="zh-CN" altLang="en-US" sz="13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在此录入上述图表的综合描述说明，在此录入上述图表的综合描述说明，在此录入上述图表的综合描述说明，在此录入上述图表的综合描述说明，在此录入上述图表的综合描述说明。</a:t>
            </a:r>
            <a:endParaRPr lang="zh-CN" altLang="en-US" sz="1300" dirty="0">
              <a:solidFill>
                <a:schemeClr val="tx1">
                  <a:lumMod val="85000"/>
                  <a:lumOff val="15000"/>
                </a:schemeClr>
              </a:solidFill>
            </a:endParaRPr>
          </a:p>
        </p:txBody>
      </p:sp>
      <p:grpSp>
        <p:nvGrpSpPr>
          <p:cNvPr id="23" name="组合 22"/>
          <p:cNvGrpSpPr/>
          <p:nvPr/>
        </p:nvGrpSpPr>
        <p:grpSpPr>
          <a:xfrm>
            <a:off x="162" y="2232968"/>
            <a:ext cx="2134931" cy="1087000"/>
            <a:chOff x="1" y="1429445"/>
            <a:chExt cx="2135209" cy="1087000"/>
          </a:xfrm>
        </p:grpSpPr>
        <p:sp>
          <p:nvSpPr>
            <p:cNvPr id="45" name="任意多边形 44"/>
            <p:cNvSpPr/>
            <p:nvPr/>
          </p:nvSpPr>
          <p:spPr>
            <a:xfrm rot="16200000">
              <a:off x="524106" y="905340"/>
              <a:ext cx="1087000" cy="2135209"/>
            </a:xfrm>
            <a:custGeom>
              <a:avLst/>
              <a:gdLst>
                <a:gd name="connsiteX0" fmla="*/ 1087000 w 1087000"/>
                <a:gd name="connsiteY0" fmla="*/ 0 h 2135209"/>
                <a:gd name="connsiteX1" fmla="*/ 1087000 w 1087000"/>
                <a:gd name="connsiteY1" fmla="*/ 1635178 h 2135209"/>
                <a:gd name="connsiteX2" fmla="*/ 543500 w 1087000"/>
                <a:gd name="connsiteY2" fmla="*/ 2135209 h 2135209"/>
                <a:gd name="connsiteX3" fmla="*/ 0 w 1087000"/>
                <a:gd name="connsiteY3" fmla="*/ 1635178 h 2135209"/>
                <a:gd name="connsiteX4" fmla="*/ 0 w 1087000"/>
                <a:gd name="connsiteY4" fmla="*/ 0 h 2135209"/>
                <a:gd name="connsiteX5" fmla="*/ 1087000 w 1087000"/>
                <a:gd name="connsiteY5" fmla="*/ 0 h 2135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7000" h="2135209">
                  <a:moveTo>
                    <a:pt x="1087000" y="0"/>
                  </a:moveTo>
                  <a:lnTo>
                    <a:pt x="1087000" y="1635178"/>
                  </a:lnTo>
                  <a:lnTo>
                    <a:pt x="543500" y="2135209"/>
                  </a:lnTo>
                  <a:lnTo>
                    <a:pt x="0" y="1635178"/>
                  </a:lnTo>
                  <a:lnTo>
                    <a:pt x="0" y="0"/>
                  </a:lnTo>
                  <a:lnTo>
                    <a:pt x="1087000" y="0"/>
                  </a:lnTo>
                  <a:close/>
                </a:path>
              </a:pathLst>
            </a:custGeom>
            <a:solidFill>
              <a:srgbClr val="6D943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sz="5865" dirty="0"/>
            </a:p>
          </p:txBody>
        </p:sp>
        <p:sp>
          <p:nvSpPr>
            <p:cNvPr id="62" name="任意多边形 61"/>
            <p:cNvSpPr/>
            <p:nvPr/>
          </p:nvSpPr>
          <p:spPr bwMode="auto">
            <a:xfrm>
              <a:off x="786724" y="1653765"/>
              <a:ext cx="658017" cy="638359"/>
            </a:xfrm>
            <a:custGeom>
              <a:avLst/>
              <a:gdLst>
                <a:gd name="connsiteX0" fmla="*/ 262805 w 519288"/>
                <a:gd name="connsiteY0" fmla="*/ 111558 h 503774"/>
                <a:gd name="connsiteX1" fmla="*/ 439744 w 519288"/>
                <a:gd name="connsiteY1" fmla="*/ 276036 h 503774"/>
                <a:gd name="connsiteX2" fmla="*/ 439744 w 519288"/>
                <a:gd name="connsiteY2" fmla="*/ 484796 h 503774"/>
                <a:gd name="connsiteX3" fmla="*/ 433425 w 519288"/>
                <a:gd name="connsiteY3" fmla="*/ 503774 h 503774"/>
                <a:gd name="connsiteX4" fmla="*/ 414467 w 519288"/>
                <a:gd name="connsiteY4" fmla="*/ 503774 h 503774"/>
                <a:gd name="connsiteX5" fmla="*/ 319678 w 519288"/>
                <a:gd name="connsiteY5" fmla="*/ 503774 h 503774"/>
                <a:gd name="connsiteX6" fmla="*/ 313359 w 519288"/>
                <a:gd name="connsiteY6" fmla="*/ 503774 h 503774"/>
                <a:gd name="connsiteX7" fmla="*/ 307040 w 519288"/>
                <a:gd name="connsiteY7" fmla="*/ 497448 h 503774"/>
                <a:gd name="connsiteX8" fmla="*/ 307040 w 519288"/>
                <a:gd name="connsiteY8" fmla="*/ 396231 h 503774"/>
                <a:gd name="connsiteX9" fmla="*/ 212251 w 519288"/>
                <a:gd name="connsiteY9" fmla="*/ 396231 h 503774"/>
                <a:gd name="connsiteX10" fmla="*/ 212251 w 519288"/>
                <a:gd name="connsiteY10" fmla="*/ 497448 h 503774"/>
                <a:gd name="connsiteX11" fmla="*/ 212251 w 519288"/>
                <a:gd name="connsiteY11" fmla="*/ 503774 h 503774"/>
                <a:gd name="connsiteX12" fmla="*/ 199612 w 519288"/>
                <a:gd name="connsiteY12" fmla="*/ 503774 h 503774"/>
                <a:gd name="connsiteX13" fmla="*/ 104823 w 519288"/>
                <a:gd name="connsiteY13" fmla="*/ 503774 h 503774"/>
                <a:gd name="connsiteX14" fmla="*/ 92185 w 519288"/>
                <a:gd name="connsiteY14" fmla="*/ 503774 h 503774"/>
                <a:gd name="connsiteX15" fmla="*/ 79546 w 519288"/>
                <a:gd name="connsiteY15" fmla="*/ 484796 h 503774"/>
                <a:gd name="connsiteX16" fmla="*/ 79546 w 519288"/>
                <a:gd name="connsiteY16" fmla="*/ 276036 h 503774"/>
                <a:gd name="connsiteX17" fmla="*/ 259644 w 519288"/>
                <a:gd name="connsiteY17" fmla="*/ 0 h 503774"/>
                <a:gd name="connsiteX18" fmla="*/ 281809 w 519288"/>
                <a:gd name="connsiteY18" fmla="*/ 9516 h 503774"/>
                <a:gd name="connsiteX19" fmla="*/ 370468 w 519288"/>
                <a:gd name="connsiteY19" fmla="*/ 91992 h 503774"/>
                <a:gd name="connsiteX20" fmla="*/ 370468 w 519288"/>
                <a:gd name="connsiteY20" fmla="*/ 22205 h 503774"/>
                <a:gd name="connsiteX21" fmla="*/ 383134 w 519288"/>
                <a:gd name="connsiteY21" fmla="*/ 9516 h 503774"/>
                <a:gd name="connsiteX22" fmla="*/ 414798 w 519288"/>
                <a:gd name="connsiteY22" fmla="*/ 9516 h 503774"/>
                <a:gd name="connsiteX23" fmla="*/ 427463 w 519288"/>
                <a:gd name="connsiteY23" fmla="*/ 22205 h 503774"/>
                <a:gd name="connsiteX24" fmla="*/ 427463 w 519288"/>
                <a:gd name="connsiteY24" fmla="*/ 142746 h 503774"/>
                <a:gd name="connsiteX25" fmla="*/ 509789 w 519288"/>
                <a:gd name="connsiteY25" fmla="*/ 218877 h 503774"/>
                <a:gd name="connsiteX26" fmla="*/ 509789 w 519288"/>
                <a:gd name="connsiteY26" fmla="*/ 269631 h 503774"/>
                <a:gd name="connsiteX27" fmla="*/ 465460 w 519288"/>
                <a:gd name="connsiteY27" fmla="*/ 269631 h 503774"/>
                <a:gd name="connsiteX28" fmla="*/ 262810 w 519288"/>
                <a:gd name="connsiteY28" fmla="*/ 79303 h 503774"/>
                <a:gd name="connsiteX29" fmla="*/ 60161 w 519288"/>
                <a:gd name="connsiteY29" fmla="*/ 269631 h 503774"/>
                <a:gd name="connsiteX30" fmla="*/ 34830 w 519288"/>
                <a:gd name="connsiteY30" fmla="*/ 275975 h 503774"/>
                <a:gd name="connsiteX31" fmla="*/ 9499 w 519288"/>
                <a:gd name="connsiteY31" fmla="*/ 269631 h 503774"/>
                <a:gd name="connsiteX32" fmla="*/ 9499 w 519288"/>
                <a:gd name="connsiteY32" fmla="*/ 218877 h 503774"/>
                <a:gd name="connsiteX33" fmla="*/ 237479 w 519288"/>
                <a:gd name="connsiteY33" fmla="*/ 9516 h 503774"/>
                <a:gd name="connsiteX34" fmla="*/ 259644 w 519288"/>
                <a:gd name="connsiteY34" fmla="*/ 0 h 50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19288" h="503774">
                  <a:moveTo>
                    <a:pt x="262805" y="111558"/>
                  </a:moveTo>
                  <a:cubicBezTo>
                    <a:pt x="262805" y="111558"/>
                    <a:pt x="262805" y="111558"/>
                    <a:pt x="439744" y="276036"/>
                  </a:cubicBezTo>
                  <a:cubicBezTo>
                    <a:pt x="439744" y="276036"/>
                    <a:pt x="439744" y="276036"/>
                    <a:pt x="439744" y="484796"/>
                  </a:cubicBezTo>
                  <a:cubicBezTo>
                    <a:pt x="439744" y="497448"/>
                    <a:pt x="433425" y="503774"/>
                    <a:pt x="433425" y="503774"/>
                  </a:cubicBezTo>
                  <a:cubicBezTo>
                    <a:pt x="427106" y="503774"/>
                    <a:pt x="420786" y="503774"/>
                    <a:pt x="414467" y="503774"/>
                  </a:cubicBezTo>
                  <a:cubicBezTo>
                    <a:pt x="414467" y="503774"/>
                    <a:pt x="414467" y="503774"/>
                    <a:pt x="319678" y="503774"/>
                  </a:cubicBezTo>
                  <a:cubicBezTo>
                    <a:pt x="319678" y="503774"/>
                    <a:pt x="313359" y="503774"/>
                    <a:pt x="313359" y="503774"/>
                  </a:cubicBezTo>
                  <a:cubicBezTo>
                    <a:pt x="313359" y="503774"/>
                    <a:pt x="307040" y="497448"/>
                    <a:pt x="307040" y="497448"/>
                  </a:cubicBezTo>
                  <a:cubicBezTo>
                    <a:pt x="307040" y="497448"/>
                    <a:pt x="307040" y="497448"/>
                    <a:pt x="307040" y="396231"/>
                  </a:cubicBezTo>
                  <a:cubicBezTo>
                    <a:pt x="307040" y="396231"/>
                    <a:pt x="307040" y="396231"/>
                    <a:pt x="212251" y="396231"/>
                  </a:cubicBezTo>
                  <a:cubicBezTo>
                    <a:pt x="212251" y="396231"/>
                    <a:pt x="212251" y="396231"/>
                    <a:pt x="212251" y="497448"/>
                  </a:cubicBezTo>
                  <a:cubicBezTo>
                    <a:pt x="212251" y="497448"/>
                    <a:pt x="212251" y="503774"/>
                    <a:pt x="212251" y="503774"/>
                  </a:cubicBezTo>
                  <a:cubicBezTo>
                    <a:pt x="205931" y="503774"/>
                    <a:pt x="205931" y="503774"/>
                    <a:pt x="199612" y="503774"/>
                  </a:cubicBezTo>
                  <a:cubicBezTo>
                    <a:pt x="199612" y="503774"/>
                    <a:pt x="199612" y="503774"/>
                    <a:pt x="104823" y="503774"/>
                  </a:cubicBezTo>
                  <a:cubicBezTo>
                    <a:pt x="98504" y="503774"/>
                    <a:pt x="98504" y="503774"/>
                    <a:pt x="92185" y="503774"/>
                  </a:cubicBezTo>
                  <a:cubicBezTo>
                    <a:pt x="85865" y="503774"/>
                    <a:pt x="79546" y="497448"/>
                    <a:pt x="79546" y="484796"/>
                  </a:cubicBezTo>
                  <a:cubicBezTo>
                    <a:pt x="79546" y="484796"/>
                    <a:pt x="79546" y="484796"/>
                    <a:pt x="79546" y="276036"/>
                  </a:cubicBezTo>
                  <a:close/>
                  <a:moveTo>
                    <a:pt x="259644" y="0"/>
                  </a:moveTo>
                  <a:cubicBezTo>
                    <a:pt x="267560" y="0"/>
                    <a:pt x="275476" y="3172"/>
                    <a:pt x="281809" y="9516"/>
                  </a:cubicBezTo>
                  <a:cubicBezTo>
                    <a:pt x="281809" y="9516"/>
                    <a:pt x="281809" y="9516"/>
                    <a:pt x="370468" y="91992"/>
                  </a:cubicBezTo>
                  <a:cubicBezTo>
                    <a:pt x="370468" y="91992"/>
                    <a:pt x="370468" y="91992"/>
                    <a:pt x="370468" y="22205"/>
                  </a:cubicBezTo>
                  <a:cubicBezTo>
                    <a:pt x="370468" y="15861"/>
                    <a:pt x="376801" y="9516"/>
                    <a:pt x="383134" y="9516"/>
                  </a:cubicBezTo>
                  <a:cubicBezTo>
                    <a:pt x="383134" y="9516"/>
                    <a:pt x="383134" y="9516"/>
                    <a:pt x="414798" y="9516"/>
                  </a:cubicBezTo>
                  <a:cubicBezTo>
                    <a:pt x="421130" y="9516"/>
                    <a:pt x="427463" y="15861"/>
                    <a:pt x="427463" y="22205"/>
                  </a:cubicBezTo>
                  <a:cubicBezTo>
                    <a:pt x="427463" y="22205"/>
                    <a:pt x="427463" y="22205"/>
                    <a:pt x="427463" y="142746"/>
                  </a:cubicBezTo>
                  <a:cubicBezTo>
                    <a:pt x="427463" y="142746"/>
                    <a:pt x="427463" y="142746"/>
                    <a:pt x="509789" y="218877"/>
                  </a:cubicBezTo>
                  <a:cubicBezTo>
                    <a:pt x="522455" y="231565"/>
                    <a:pt x="522455" y="250598"/>
                    <a:pt x="509789" y="269631"/>
                  </a:cubicBezTo>
                  <a:cubicBezTo>
                    <a:pt x="503457" y="282319"/>
                    <a:pt x="478126" y="282319"/>
                    <a:pt x="465460" y="269631"/>
                  </a:cubicBezTo>
                  <a:cubicBezTo>
                    <a:pt x="465460" y="269631"/>
                    <a:pt x="465460" y="269631"/>
                    <a:pt x="262810" y="79303"/>
                  </a:cubicBezTo>
                  <a:cubicBezTo>
                    <a:pt x="262810" y="79303"/>
                    <a:pt x="262810" y="79303"/>
                    <a:pt x="60161" y="269631"/>
                  </a:cubicBezTo>
                  <a:cubicBezTo>
                    <a:pt x="53828" y="275975"/>
                    <a:pt x="41163" y="275975"/>
                    <a:pt x="34830" y="275975"/>
                  </a:cubicBezTo>
                  <a:cubicBezTo>
                    <a:pt x="28497" y="275975"/>
                    <a:pt x="15831" y="275975"/>
                    <a:pt x="9499" y="269631"/>
                  </a:cubicBezTo>
                  <a:cubicBezTo>
                    <a:pt x="-3167" y="250598"/>
                    <a:pt x="-3167" y="231565"/>
                    <a:pt x="9499" y="218877"/>
                  </a:cubicBezTo>
                  <a:cubicBezTo>
                    <a:pt x="9499" y="218877"/>
                    <a:pt x="9499" y="218877"/>
                    <a:pt x="237479" y="9516"/>
                  </a:cubicBezTo>
                  <a:cubicBezTo>
                    <a:pt x="243812" y="3172"/>
                    <a:pt x="251728" y="0"/>
                    <a:pt x="25964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425">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to="" calcmode="lin" valueType="num">
                                      <p:cBhvr>
                                        <p:cTn id="7" dur="1" fill="hold"/>
                                        <p:tgtEl>
                                          <p:spTgt spid="12"/>
                                        </p:tgtEl>
                                      </p:cBhvr>
                                    </p:anim>
                                  </p:childTnLst>
                                </p:cTn>
                              </p:par>
                              <p:par>
                                <p:cTn id="8" presetID="24"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to="" calcmode="lin" valueType="num">
                                      <p:cBhvr>
                                        <p:cTn id="10" dur="1" fill="hold"/>
                                        <p:tgtEl>
                                          <p:spTgt spid="2"/>
                                        </p:tgtEl>
                                      </p:cBhvr>
                                    </p:anim>
                                  </p:childTnLst>
                                </p:cTn>
                              </p:par>
                              <p:par>
                                <p:cTn id="11" presetID="24"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 to="" calcmode="lin" valueType="num">
                                      <p:cBhvr>
                                        <p:cTn id="13" dur="1" fill="hold"/>
                                        <p:tgtEl>
                                          <p:spTgt spid="43"/>
                                        </p:tgtEl>
                                      </p:cBhvr>
                                    </p:anim>
                                  </p:childTnLst>
                                </p:cTn>
                              </p:par>
                              <p:par>
                                <p:cTn id="14" presetID="24"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 to="" calcmode="lin" valueType="num">
                                      <p:cBhvr>
                                        <p:cTn id="16" dur="1" fill="hold"/>
                                        <p:tgtEl>
                                          <p:spTgt spid="22"/>
                                        </p:tgtEl>
                                      </p:cBhvr>
                                    </p:anim>
                                  </p:childTnLst>
                                </p:cTn>
                              </p:par>
                              <p:par>
                                <p:cTn id="17" presetID="24"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to="" calcmode="lin" valueType="num">
                                      <p:cBhvr>
                                        <p:cTn id="19" dur="1" fill="hold"/>
                                        <p:tgtEl>
                                          <p:spTgt spid="11"/>
                                        </p:tgtEl>
                                      </p:cBhvr>
                                    </p:anim>
                                  </p:childTnLst>
                                </p:cTn>
                              </p:par>
                              <p:par>
                                <p:cTn id="20" presetID="24" presetClass="entr" presetSubtype="0" fill="hold" grpId="0" nodeType="withEffect">
                                  <p:stCondLst>
                                    <p:cond delay="0"/>
                                  </p:stCondLst>
                                  <p:childTnLst>
                                    <p:set>
                                      <p:cBhvr>
                                        <p:cTn id="21" dur="1" fill="hold">
                                          <p:stCondLst>
                                            <p:cond delay="0"/>
                                          </p:stCondLst>
                                        </p:cTn>
                                        <p:tgtEl>
                                          <p:spTgt spid="57"/>
                                        </p:tgtEl>
                                        <p:attrNameLst>
                                          <p:attrName>style.visibility</p:attrName>
                                        </p:attrNameLst>
                                      </p:cBhvr>
                                      <p:to>
                                        <p:strVal val="visible"/>
                                      </p:to>
                                    </p:set>
                                    <p:anim to="" calcmode="lin" valueType="num">
                                      <p:cBhvr>
                                        <p:cTn id="22" dur="1" fill="hold"/>
                                        <p:tgtEl>
                                          <p:spTgt spid="57"/>
                                        </p:tgtEl>
                                      </p:cBhvr>
                                    </p:anim>
                                  </p:childTnLst>
                                </p:cTn>
                              </p:par>
                              <p:par>
                                <p:cTn id="23" presetID="24" presetClass="entr" presetSubtype="0"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anim to="" calcmode="lin" valueType="num">
                                      <p:cBhvr>
                                        <p:cTn id="25" dur="1" fill="hold"/>
                                        <p:tgtEl>
                                          <p:spTgt spid="58"/>
                                        </p:tgtEl>
                                      </p:cBhvr>
                                    </p:anim>
                                  </p:childTnLst>
                                </p:cTn>
                              </p:par>
                              <p:par>
                                <p:cTn id="26" presetID="24" presetClass="entr" presetSubtype="0" fill="hold" grpId="0" nodeType="withEffect">
                                  <p:stCondLst>
                                    <p:cond delay="0"/>
                                  </p:stCondLst>
                                  <p:childTnLst>
                                    <p:set>
                                      <p:cBhvr>
                                        <p:cTn id="27" dur="1" fill="hold">
                                          <p:stCondLst>
                                            <p:cond delay="0"/>
                                          </p:stCondLst>
                                        </p:cTn>
                                        <p:tgtEl>
                                          <p:spTgt spid="54"/>
                                        </p:tgtEl>
                                        <p:attrNameLst>
                                          <p:attrName>style.visibility</p:attrName>
                                        </p:attrNameLst>
                                      </p:cBhvr>
                                      <p:to>
                                        <p:strVal val="visible"/>
                                      </p:to>
                                    </p:set>
                                    <p:anim to="" calcmode="lin" valueType="num">
                                      <p:cBhvr>
                                        <p:cTn id="28" dur="1" fill="hold"/>
                                        <p:tgtEl>
                                          <p:spTgt spid="54"/>
                                        </p:tgtEl>
                                      </p:cBhvr>
                                    </p:anim>
                                  </p:childTnLst>
                                </p:cTn>
                              </p:par>
                              <p:par>
                                <p:cTn id="29" presetID="24"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to="" calcmode="lin" valueType="num">
                                      <p:cBhvr>
                                        <p:cTn id="31" dur="1" fill="hold"/>
                                        <p:tgtEl>
                                          <p:spTgt spid="24"/>
                                        </p:tgtEl>
                                      </p:cBhvr>
                                    </p:anim>
                                  </p:childTnLst>
                                </p:cTn>
                              </p:par>
                              <p:par>
                                <p:cTn id="32" presetID="24"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 to="" calcmode="lin" valueType="num">
                                      <p:cBhvr>
                                        <p:cTn id="34" dur="1" fill="hold"/>
                                        <p:tgtEl>
                                          <p:spTgt spid="10"/>
                                        </p:tgtEl>
                                      </p:cBhvr>
                                    </p:anim>
                                  </p:childTnLst>
                                </p:cTn>
                              </p:par>
                              <p:par>
                                <p:cTn id="35" presetID="24" presetClass="entr" presetSubtype="0"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to="" calcmode="lin" valueType="num">
                                      <p:cBhvr>
                                        <p:cTn id="37" dur="1" fill="hold"/>
                                        <p:tgtEl>
                                          <p:spTgt spid="55"/>
                                        </p:tgtEl>
                                      </p:cBhvr>
                                    </p:anim>
                                  </p:childTnLst>
                                </p:cTn>
                              </p:par>
                              <p:par>
                                <p:cTn id="38" presetID="24" presetClass="entr" presetSubtype="0" fill="hold" grpId="0" nodeType="withEffect">
                                  <p:stCondLst>
                                    <p:cond delay="0"/>
                                  </p:stCondLst>
                                  <p:childTnLst>
                                    <p:set>
                                      <p:cBhvr>
                                        <p:cTn id="39" dur="1" fill="hold">
                                          <p:stCondLst>
                                            <p:cond delay="0"/>
                                          </p:stCondLst>
                                        </p:cTn>
                                        <p:tgtEl>
                                          <p:spTgt spid="56"/>
                                        </p:tgtEl>
                                        <p:attrNameLst>
                                          <p:attrName>style.visibility</p:attrName>
                                        </p:attrNameLst>
                                      </p:cBhvr>
                                      <p:to>
                                        <p:strVal val="visible"/>
                                      </p:to>
                                    </p:set>
                                    <p:anim to="" calcmode="lin" valueType="num">
                                      <p:cBhvr>
                                        <p:cTn id="40" dur="1" fill="hold"/>
                                        <p:tgtEl>
                                          <p:spTgt spid="56"/>
                                        </p:tgtEl>
                                      </p:cBhvr>
                                    </p:anim>
                                  </p:childTnLst>
                                </p:cTn>
                              </p:par>
                              <p:par>
                                <p:cTn id="41" presetID="24"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 to="" calcmode="lin" valueType="num">
                                      <p:cBhvr>
                                        <p:cTn id="43" dur="1" fill="hold"/>
                                        <p:tgtEl>
                                          <p:spTgt spid="23"/>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3" grpId="0"/>
      <p:bldP spid="57" grpId="0"/>
      <p:bldP spid="58" grpId="0"/>
      <p:bldP spid="54" grpId="0" animBg="1"/>
      <p:bldP spid="55" grpId="0"/>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代金券清新"/>
          <p:cNvPicPr>
            <a:picLocks noChangeAspect="1"/>
          </p:cNvPicPr>
          <p:nvPr/>
        </p:nvPicPr>
        <p:blipFill>
          <a:blip r:embed="rId2"/>
          <a:srcRect r="20983"/>
          <a:stretch>
            <a:fillRect/>
          </a:stretch>
        </p:blipFill>
        <p:spPr>
          <a:xfrm flipH="1">
            <a:off x="979170" y="448310"/>
            <a:ext cx="11212830" cy="6308090"/>
          </a:xfrm>
          <a:prstGeom prst="rect">
            <a:avLst/>
          </a:prstGeom>
        </p:spPr>
      </p:pic>
      <p:sp>
        <p:nvSpPr>
          <p:cNvPr id="27" name="文本框 32"/>
          <p:cNvSpPr txBox="1"/>
          <p:nvPr/>
        </p:nvSpPr>
        <p:spPr>
          <a:xfrm>
            <a:off x="5769109" y="2819033"/>
            <a:ext cx="5976664" cy="1195070"/>
          </a:xfrm>
          <a:prstGeom prst="rect">
            <a:avLst/>
          </a:prstGeom>
          <a:noFill/>
        </p:spPr>
        <p:txBody>
          <a:bodyPr wrap="square" lIns="87741" tIns="43871" rIns="87741" bIns="43871" rtlCol="0">
            <a:spAutoFit/>
          </a:bodyPr>
          <a:lstStyle>
            <a:defPPr>
              <a:defRPr lang="zh-CN"/>
            </a:defPPr>
            <a:lvl1pPr>
              <a:defRPr sz="3200">
                <a:solidFill>
                  <a:schemeClr val="bg1"/>
                </a:solidFill>
                <a:latin typeface="Agency FB" panose="020B0503020202020204" pitchFamily="34" charset="0"/>
              </a:defRPr>
            </a:lvl1pPr>
          </a:lstStyle>
          <a:p>
            <a:pPr lvl="0" algn="ctr">
              <a:defRPr/>
            </a:pPr>
            <a:r>
              <a:rPr lang="zh-CN" altLang="en-US" sz="7200" dirty="0">
                <a:solidFill>
                  <a:schemeClr val="bg1"/>
                </a:solidFill>
                <a:latin typeface="微软雅黑" panose="020B0503020204020204" charset="-122"/>
                <a:ea typeface="微软雅黑" panose="020B0503020204020204" charset="-122"/>
                <a:sym typeface="字魂36号-正文宋楷" panose="02000000000000000000" pitchFamily="2" charset="-122"/>
              </a:rPr>
              <a:t>输入标题</a:t>
            </a:r>
            <a:endParaRPr lang="zh-CN" altLang="en-US" sz="7200" b="1" cap="all" spc="600" dirty="0">
              <a:solidFill>
                <a:schemeClr val="bg1"/>
              </a:solidFill>
              <a:latin typeface="微软雅黑" panose="020B0503020204020204" charset="-122"/>
              <a:ea typeface="微软雅黑" panose="020B0503020204020204" charset="-122"/>
              <a:cs typeface="Microsoft JhengHei Light" panose="020B0304030504040204" pitchFamily="34" charset="-122"/>
              <a:sym typeface="字魂36号-正文宋楷" panose="02000000000000000000" pitchFamily="2" charset="-122"/>
            </a:endParaRPr>
          </a:p>
        </p:txBody>
      </p:sp>
      <p:sp>
        <p:nvSpPr>
          <p:cNvPr id="32" name="矩形 31"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6129025" y="4013572"/>
            <a:ext cx="5616624" cy="526274"/>
          </a:xfrm>
          <a:prstGeom prst="rect">
            <a:avLst/>
          </a:prstGeom>
        </p:spPr>
        <p:txBody>
          <a:bodyPr wrap="square" lIns="91417" tIns="45708" rIns="91417" bIns="45708">
            <a:spAutoFit/>
          </a:bodyPr>
          <a:lstStyle/>
          <a:p>
            <a:pPr defTabSz="914400" fontAlgn="base">
              <a:lnSpc>
                <a:spcPct val="120000"/>
              </a:lnSpc>
              <a:spcBef>
                <a:spcPct val="0"/>
              </a:spcBef>
              <a:spcAft>
                <a:spcPct val="0"/>
              </a:spcAft>
            </a:pPr>
            <a:r>
              <a:rPr lang="zh-CN" altLang="en-US" sz="1200" dirty="0">
                <a:solidFill>
                  <a:schemeClr val="bg1"/>
                </a:solidFill>
                <a:latin typeface="微软雅黑" panose="020B0503020204020204" charset="-122"/>
                <a:ea typeface="微软雅黑" panose="020B0503020204020204" charset="-122"/>
                <a:cs typeface="+mn-ea"/>
                <a:sym typeface="字魂36号-正文宋楷" panose="02000000000000000000" pitchFamily="2" charset="-122"/>
              </a:rPr>
              <a:t>双击输入替换内容双击输入替换内容双击输入替换内容双击输入替换内容双击输入替换内容双击输入替换内容双击输入替换内容</a:t>
            </a:r>
          </a:p>
        </p:txBody>
      </p:sp>
      <p:sp>
        <p:nvSpPr>
          <p:cNvPr id="34" name="TextBox 6"/>
          <p:cNvSpPr txBox="1">
            <a:spLocks noChangeAspect="1"/>
          </p:cNvSpPr>
          <p:nvPr/>
        </p:nvSpPr>
        <p:spPr>
          <a:xfrm>
            <a:off x="2733204" y="2818646"/>
            <a:ext cx="1639714" cy="1566526"/>
          </a:xfrm>
          <a:prstGeom prst="rect">
            <a:avLst/>
          </a:prstGeom>
          <a:noFill/>
        </p:spPr>
        <p:txBody>
          <a:bodyPr wrap="none" rtlCol="0" anchor="ctr" anchorCtr="1">
            <a:noAutofit/>
          </a:bodyPr>
          <a:lstStyle/>
          <a:p>
            <a:pPr defTabSz="914400" fontAlgn="base">
              <a:spcBef>
                <a:spcPct val="0"/>
              </a:spcBef>
              <a:spcAft>
                <a:spcPct val="0"/>
              </a:spcAft>
            </a:pPr>
            <a:r>
              <a:rPr lang="en-US" altLang="zh-CN" sz="13200" dirty="0">
                <a:solidFill>
                  <a:schemeClr val="bg1"/>
                </a:solidFill>
                <a:latin typeface="微软雅黑" panose="020B0503020204020204" charset="-122"/>
                <a:ea typeface="微软雅黑" panose="020B0503020204020204" charset="-122"/>
                <a:sym typeface="字魂36号-正文宋楷" panose="02000000000000000000" pitchFamily="2" charset="-122"/>
              </a:rPr>
              <a:t>03</a:t>
            </a:r>
          </a:p>
        </p:txBody>
      </p:sp>
    </p:spTree>
  </p:cSld>
  <p:clrMapOvr>
    <a:masterClrMapping/>
  </p:clrMapOvr>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fill="hold"/>
                                        <p:tgtEl>
                                          <p:spTgt spid="32"/>
                                        </p:tgtEl>
                                        <p:attrNameLst>
                                          <p:attrName>ppt_x</p:attrName>
                                        </p:attrNameLst>
                                      </p:cBhvr>
                                      <p:tavLst>
                                        <p:tav tm="0">
                                          <p:val>
                                            <p:strVal val="#ppt_x"/>
                                          </p:val>
                                        </p:tav>
                                        <p:tav tm="100000">
                                          <p:val>
                                            <p:strVal val="#ppt_x"/>
                                          </p:val>
                                        </p:tav>
                                      </p:tavLst>
                                    </p:anim>
                                    <p:anim calcmode="lin" valueType="num">
                                      <p:cBhvr additive="base">
                                        <p:cTn id="13" dur="500" fill="hold"/>
                                        <p:tgtEl>
                                          <p:spTgt spid="3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500" fill="hold"/>
                                        <p:tgtEl>
                                          <p:spTgt spid="34"/>
                                        </p:tgtEl>
                                        <p:attrNameLst>
                                          <p:attrName>ppt_x</p:attrName>
                                        </p:attrNameLst>
                                      </p:cBhvr>
                                      <p:tavLst>
                                        <p:tav tm="0">
                                          <p:val>
                                            <p:strVal val="#ppt_x"/>
                                          </p:val>
                                        </p:tav>
                                        <p:tav tm="100000">
                                          <p:val>
                                            <p:strVal val="#ppt_x"/>
                                          </p:val>
                                        </p:tav>
                                      </p:tavLst>
                                    </p:anim>
                                    <p:anim calcmode="lin" valueType="num">
                                      <p:cBhvr additive="base">
                                        <p:cTn id="1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2" grpId="0"/>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AutoShape 4"/>
          <p:cNvSpPr/>
          <p:nvPr/>
        </p:nvSpPr>
        <p:spPr bwMode="auto">
          <a:xfrm>
            <a:off x="6511441" y="5710301"/>
            <a:ext cx="1505722" cy="4241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601345"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defTabSz="601345"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defTabSz="601345"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defTabSz="601345"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defTabSz="601345"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defTabSz="601345"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defTabSz="601345"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defTabSz="601345"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defTabSz="601345"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eaLnBrk="1">
              <a:lnSpc>
                <a:spcPct val="120000"/>
              </a:lnSpc>
              <a:spcBef>
                <a:spcPts val="750"/>
              </a:spcBef>
            </a:pPr>
            <a:r>
              <a:rPr lang="zh-CN" altLang="en-US" sz="1600" b="0" dirty="0">
                <a:solidFill>
                  <a:schemeClr val="tx1">
                    <a:lumMod val="75000"/>
                    <a:lumOff val="25000"/>
                  </a:schemeClr>
                </a:solidFill>
                <a:latin typeface="微软雅黑" panose="020B0503020204020204" charset="-122"/>
                <a:ea typeface="微软雅黑" panose="020B0503020204020204" charset="-122"/>
                <a:sym typeface="字魂36号-正文宋楷" panose="02000000000000000000" pitchFamily="2" charset="-122"/>
              </a:rPr>
              <a:t>加内容添加内容添加内容添加内容添加内容</a:t>
            </a:r>
          </a:p>
        </p:txBody>
      </p:sp>
      <p:sp>
        <p:nvSpPr>
          <p:cNvPr id="41989" name="AutoShape 5"/>
          <p:cNvSpPr/>
          <p:nvPr/>
        </p:nvSpPr>
        <p:spPr bwMode="auto">
          <a:xfrm>
            <a:off x="8249658" y="4533234"/>
            <a:ext cx="1505722" cy="4241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601345"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defTabSz="601345"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defTabSz="601345"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defTabSz="601345"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defTabSz="601345"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defTabSz="601345"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defTabSz="601345"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defTabSz="601345"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defTabSz="601345"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eaLnBrk="1">
              <a:lnSpc>
                <a:spcPct val="120000"/>
              </a:lnSpc>
              <a:spcBef>
                <a:spcPts val="750"/>
              </a:spcBef>
            </a:pPr>
            <a:r>
              <a:rPr lang="zh-CN" altLang="en-US" sz="1600" b="0" dirty="0">
                <a:solidFill>
                  <a:schemeClr val="tx1">
                    <a:lumMod val="75000"/>
                    <a:lumOff val="25000"/>
                  </a:schemeClr>
                </a:solidFill>
                <a:latin typeface="微软雅黑" panose="020B0503020204020204" charset="-122"/>
                <a:ea typeface="微软雅黑" panose="020B0503020204020204" charset="-122"/>
                <a:sym typeface="字魂36号-正文宋楷" panose="02000000000000000000" pitchFamily="2" charset="-122"/>
              </a:rPr>
              <a:t>加内容添加内容添加内容添加内容添加内容</a:t>
            </a:r>
          </a:p>
        </p:txBody>
      </p:sp>
      <p:sp>
        <p:nvSpPr>
          <p:cNvPr id="41990" name="AutoShape 6"/>
          <p:cNvSpPr/>
          <p:nvPr/>
        </p:nvSpPr>
        <p:spPr bwMode="auto">
          <a:xfrm>
            <a:off x="4148577" y="5710301"/>
            <a:ext cx="1635830" cy="4718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601345"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defTabSz="601345"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defTabSz="601345"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defTabSz="601345"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defTabSz="601345"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defTabSz="601345"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defTabSz="601345"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defTabSz="601345"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defTabSz="601345"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algn="r" eaLnBrk="1">
              <a:lnSpc>
                <a:spcPct val="120000"/>
              </a:lnSpc>
              <a:spcBef>
                <a:spcPts val="750"/>
              </a:spcBef>
            </a:pPr>
            <a:r>
              <a:rPr lang="zh-CN" altLang="en-US" sz="1600" b="0" dirty="0">
                <a:solidFill>
                  <a:schemeClr val="tx1">
                    <a:lumMod val="75000"/>
                    <a:lumOff val="25000"/>
                  </a:schemeClr>
                </a:solidFill>
                <a:latin typeface="微软雅黑" panose="020B0503020204020204" charset="-122"/>
                <a:ea typeface="微软雅黑" panose="020B0503020204020204" charset="-122"/>
                <a:sym typeface="字魂36号-正文宋楷" panose="02000000000000000000" pitchFamily="2" charset="-122"/>
              </a:rPr>
              <a:t>加内容添加内容添加内容添加内容添加内容</a:t>
            </a:r>
          </a:p>
        </p:txBody>
      </p:sp>
      <p:sp>
        <p:nvSpPr>
          <p:cNvPr id="41991" name="AutoShape 7"/>
          <p:cNvSpPr/>
          <p:nvPr/>
        </p:nvSpPr>
        <p:spPr bwMode="auto">
          <a:xfrm>
            <a:off x="2181772" y="4417353"/>
            <a:ext cx="1635830" cy="4718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601345"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defTabSz="601345"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defTabSz="601345"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defTabSz="601345"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defTabSz="601345"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defTabSz="601345"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defTabSz="601345"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defTabSz="601345"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defTabSz="601345"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algn="r" eaLnBrk="1">
              <a:lnSpc>
                <a:spcPct val="120000"/>
              </a:lnSpc>
              <a:spcBef>
                <a:spcPts val="750"/>
              </a:spcBef>
            </a:pPr>
            <a:r>
              <a:rPr lang="zh-CN" altLang="en-US" sz="1600" b="0" dirty="0">
                <a:solidFill>
                  <a:schemeClr val="tx1">
                    <a:lumMod val="75000"/>
                    <a:lumOff val="25000"/>
                  </a:schemeClr>
                </a:solidFill>
                <a:latin typeface="微软雅黑" panose="020B0503020204020204" charset="-122"/>
                <a:ea typeface="微软雅黑" panose="020B0503020204020204" charset="-122"/>
                <a:sym typeface="字魂36号-正文宋楷" panose="02000000000000000000" pitchFamily="2" charset="-122"/>
              </a:rPr>
              <a:t>加内容添加内容添加内容添加内容添加内容</a:t>
            </a:r>
          </a:p>
        </p:txBody>
      </p:sp>
      <p:sp>
        <p:nvSpPr>
          <p:cNvPr id="41992" name="AutoShape 8"/>
          <p:cNvSpPr/>
          <p:nvPr/>
        </p:nvSpPr>
        <p:spPr bwMode="auto">
          <a:xfrm>
            <a:off x="8976694" y="3118056"/>
            <a:ext cx="1505050" cy="4241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601345"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defTabSz="601345"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defTabSz="601345"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defTabSz="601345"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defTabSz="601345"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defTabSz="601345"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defTabSz="601345"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defTabSz="601345"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defTabSz="601345"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eaLnBrk="1">
              <a:lnSpc>
                <a:spcPct val="120000"/>
              </a:lnSpc>
              <a:spcBef>
                <a:spcPts val="750"/>
              </a:spcBef>
            </a:pPr>
            <a:r>
              <a:rPr lang="zh-CN" altLang="en-US" sz="1600" b="0" dirty="0">
                <a:solidFill>
                  <a:schemeClr val="tx1">
                    <a:lumMod val="75000"/>
                    <a:lumOff val="25000"/>
                  </a:schemeClr>
                </a:solidFill>
                <a:latin typeface="微软雅黑" panose="020B0503020204020204" charset="-122"/>
                <a:ea typeface="微软雅黑" panose="020B0503020204020204" charset="-122"/>
                <a:sym typeface="字魂36号-正文宋楷" panose="02000000000000000000" pitchFamily="2" charset="-122"/>
              </a:rPr>
              <a:t>加内容添加内容添加内容添加内容添加内容</a:t>
            </a:r>
          </a:p>
        </p:txBody>
      </p:sp>
      <p:sp>
        <p:nvSpPr>
          <p:cNvPr id="41993" name="AutoShape 9"/>
          <p:cNvSpPr/>
          <p:nvPr/>
        </p:nvSpPr>
        <p:spPr bwMode="auto">
          <a:xfrm>
            <a:off x="1713422" y="3035510"/>
            <a:ext cx="1635099" cy="4718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601345"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defTabSz="601345"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defTabSz="601345"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defTabSz="601345"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defTabSz="601345"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defTabSz="601345"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defTabSz="601345"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defTabSz="601345"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defTabSz="601345"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algn="r" eaLnBrk="1">
              <a:lnSpc>
                <a:spcPct val="120000"/>
              </a:lnSpc>
              <a:spcBef>
                <a:spcPts val="750"/>
              </a:spcBef>
            </a:pPr>
            <a:r>
              <a:rPr lang="zh-CN" altLang="en-US" sz="1600" b="0" dirty="0">
                <a:solidFill>
                  <a:schemeClr val="tx1">
                    <a:lumMod val="75000"/>
                    <a:lumOff val="25000"/>
                  </a:schemeClr>
                </a:solidFill>
                <a:latin typeface="微软雅黑" panose="020B0503020204020204" charset="-122"/>
                <a:ea typeface="微软雅黑" panose="020B0503020204020204" charset="-122"/>
                <a:sym typeface="字魂36号-正文宋楷" panose="02000000000000000000" pitchFamily="2" charset="-122"/>
              </a:rPr>
              <a:t>加内容添加内容添加内容添加内容添加内容</a:t>
            </a:r>
          </a:p>
        </p:txBody>
      </p:sp>
      <p:sp>
        <p:nvSpPr>
          <p:cNvPr id="41994" name="AutoShape 10"/>
          <p:cNvSpPr/>
          <p:nvPr/>
        </p:nvSpPr>
        <p:spPr bwMode="auto">
          <a:xfrm>
            <a:off x="4808147" y="1699702"/>
            <a:ext cx="662744" cy="2314448"/>
          </a:xfrm>
          <a:custGeom>
            <a:avLst/>
            <a:gdLst>
              <a:gd name="T0" fmla="+- 0 12581 3563"/>
              <a:gd name="T1" fmla="*/ T0 w 18037"/>
              <a:gd name="T2" fmla="*/ 10800 h 21600"/>
              <a:gd name="T3" fmla="+- 0 12581 3563"/>
              <a:gd name="T4" fmla="*/ T3 w 18037"/>
              <a:gd name="T5" fmla="*/ 10800 h 21600"/>
              <a:gd name="T6" fmla="+- 0 12581 3563"/>
              <a:gd name="T7" fmla="*/ T6 w 18037"/>
              <a:gd name="T8" fmla="*/ 10800 h 21600"/>
              <a:gd name="T9" fmla="+- 0 12581 3563"/>
              <a:gd name="T10" fmla="*/ T9 w 18037"/>
              <a:gd name="T11" fmla="*/ 10800 h 21600"/>
            </a:gdLst>
            <a:ahLst/>
            <a:cxnLst>
              <a:cxn ang="0">
                <a:pos x="T1" y="T2"/>
              </a:cxn>
              <a:cxn ang="0">
                <a:pos x="T4" y="T5"/>
              </a:cxn>
              <a:cxn ang="0">
                <a:pos x="T7" y="T8"/>
              </a:cxn>
              <a:cxn ang="0">
                <a:pos x="T10" y="T11"/>
              </a:cxn>
            </a:cxnLst>
            <a:rect l="0" t="0" r="r" b="b"/>
            <a:pathLst>
              <a:path w="18037" h="21600">
                <a:moveTo>
                  <a:pt x="18037" y="0"/>
                </a:moveTo>
                <a:cubicBezTo>
                  <a:pt x="15413" y="528"/>
                  <a:pt x="12938" y="1176"/>
                  <a:pt x="10687" y="1948"/>
                </a:cubicBezTo>
                <a:cubicBezTo>
                  <a:pt x="-3563" y="6836"/>
                  <a:pt x="-3563" y="14761"/>
                  <a:pt x="10687" y="19649"/>
                </a:cubicBezTo>
                <a:cubicBezTo>
                  <a:pt x="12938" y="20421"/>
                  <a:pt x="15413" y="21071"/>
                  <a:pt x="18037" y="21599"/>
                </a:cubicBezTo>
                <a:lnTo>
                  <a:pt x="18037" y="0"/>
                </a:lnTo>
                <a:close/>
              </a:path>
            </a:pathLst>
          </a:custGeom>
          <a:solidFill>
            <a:srgbClr val="6D943B"/>
          </a:solidFill>
          <a:ln>
            <a:noFill/>
          </a:ln>
          <a:effectLst/>
        </p:spPr>
        <p:txBody>
          <a:bodyPr lIns="0" tIns="0" rIns="0" bIns="0" anchor="ctr"/>
          <a:lstStyle/>
          <a:p>
            <a:pPr>
              <a:lnSpc>
                <a:spcPct val="120000"/>
              </a:lnSpc>
              <a:defRPr/>
            </a:pPr>
            <a:endParaRPr lang="es-ES" sz="3600">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Gill Sans" charset="0"/>
              <a:sym typeface="字魂36号-正文宋楷" panose="02000000000000000000" pitchFamily="2" charset="-122"/>
            </a:endParaRPr>
          </a:p>
        </p:txBody>
      </p:sp>
      <p:sp>
        <p:nvSpPr>
          <p:cNvPr id="41995" name="AutoShape 11"/>
          <p:cNvSpPr/>
          <p:nvPr/>
        </p:nvSpPr>
        <p:spPr bwMode="auto">
          <a:xfrm>
            <a:off x="4918473" y="2999000"/>
            <a:ext cx="486542" cy="3047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algn="ctr" eaLnBrk="1">
              <a:lnSpc>
                <a:spcPct val="120000"/>
              </a:lnSpc>
            </a:pPr>
            <a:r>
              <a:rPr lang="es-ES" altLang="zh-CN" sz="2800" b="0">
                <a:solidFill>
                  <a:schemeClr val="bg1"/>
                </a:solidFill>
                <a:latin typeface="微软雅黑" panose="020B0503020204020204" charset="-122"/>
                <a:ea typeface="微软雅黑" panose="020B0503020204020204" charset="-122"/>
                <a:sym typeface="字魂36号-正文宋楷" panose="02000000000000000000" pitchFamily="2" charset="-122"/>
              </a:rPr>
              <a:t>01</a:t>
            </a:r>
          </a:p>
        </p:txBody>
      </p:sp>
      <p:sp>
        <p:nvSpPr>
          <p:cNvPr id="41996" name="AutoShape 12"/>
          <p:cNvSpPr/>
          <p:nvPr/>
        </p:nvSpPr>
        <p:spPr bwMode="auto">
          <a:xfrm>
            <a:off x="5547088" y="1517943"/>
            <a:ext cx="563532" cy="26779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14175" y="45"/>
                  <a:pt x="6789" y="419"/>
                  <a:pt x="0" y="1136"/>
                </a:cubicBezTo>
                <a:lnTo>
                  <a:pt x="0" y="20463"/>
                </a:lnTo>
                <a:cubicBezTo>
                  <a:pt x="6789" y="21180"/>
                  <a:pt x="14175" y="21554"/>
                  <a:pt x="21600" y="21599"/>
                </a:cubicBezTo>
                <a:lnTo>
                  <a:pt x="21600" y="0"/>
                </a:lnTo>
                <a:close/>
              </a:path>
            </a:pathLst>
          </a:custGeom>
          <a:solidFill>
            <a:srgbClr val="6D943B"/>
          </a:solidFill>
          <a:ln>
            <a:noFill/>
          </a:ln>
          <a:effectLst/>
        </p:spPr>
        <p:txBody>
          <a:bodyPr lIns="0" tIns="0" rIns="0" bIns="0" anchor="ctr"/>
          <a:lstStyle/>
          <a:p>
            <a:pPr>
              <a:lnSpc>
                <a:spcPct val="120000"/>
              </a:lnSpc>
              <a:defRPr/>
            </a:pPr>
            <a:endParaRPr lang="es-ES" sz="3600">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Gill Sans" charset="0"/>
              <a:sym typeface="字魂36号-正文宋楷" panose="02000000000000000000" pitchFamily="2" charset="-122"/>
            </a:endParaRPr>
          </a:p>
        </p:txBody>
      </p:sp>
      <p:sp>
        <p:nvSpPr>
          <p:cNvPr id="41997" name="AutoShape 13"/>
          <p:cNvSpPr/>
          <p:nvPr/>
        </p:nvSpPr>
        <p:spPr bwMode="auto">
          <a:xfrm>
            <a:off x="5586773" y="3443475"/>
            <a:ext cx="485749" cy="3047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algn="ctr" eaLnBrk="1">
              <a:lnSpc>
                <a:spcPct val="120000"/>
              </a:lnSpc>
            </a:pPr>
            <a:r>
              <a:rPr lang="es-ES" altLang="zh-CN" sz="2800" b="0">
                <a:solidFill>
                  <a:schemeClr val="bg1"/>
                </a:solidFill>
                <a:latin typeface="微软雅黑" panose="020B0503020204020204" charset="-122"/>
                <a:ea typeface="微软雅黑" panose="020B0503020204020204" charset="-122"/>
                <a:sym typeface="字魂36号-正文宋楷" panose="02000000000000000000" pitchFamily="2" charset="-122"/>
              </a:rPr>
              <a:t>02</a:t>
            </a:r>
          </a:p>
        </p:txBody>
      </p:sp>
      <p:sp>
        <p:nvSpPr>
          <p:cNvPr id="41998" name="AutoShape 14"/>
          <p:cNvSpPr/>
          <p:nvPr/>
        </p:nvSpPr>
        <p:spPr bwMode="auto">
          <a:xfrm>
            <a:off x="6186816" y="1517943"/>
            <a:ext cx="562738" cy="26779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0" y="21599"/>
                </a:lnTo>
                <a:cubicBezTo>
                  <a:pt x="7424" y="21556"/>
                  <a:pt x="14807" y="21185"/>
                  <a:pt x="21600" y="20470"/>
                </a:cubicBezTo>
                <a:lnTo>
                  <a:pt x="21600" y="1129"/>
                </a:lnTo>
                <a:cubicBezTo>
                  <a:pt x="14807" y="414"/>
                  <a:pt x="7424" y="43"/>
                  <a:pt x="0" y="0"/>
                </a:cubicBezTo>
                <a:close/>
              </a:path>
            </a:pathLst>
          </a:custGeom>
          <a:solidFill>
            <a:srgbClr val="6D943B"/>
          </a:solidFill>
          <a:ln>
            <a:noFill/>
          </a:ln>
          <a:effectLst/>
        </p:spPr>
        <p:txBody>
          <a:bodyPr lIns="0" tIns="0" rIns="0" bIns="0" anchor="ctr"/>
          <a:lstStyle/>
          <a:p>
            <a:pPr>
              <a:lnSpc>
                <a:spcPct val="120000"/>
              </a:lnSpc>
              <a:defRPr/>
            </a:pPr>
            <a:endParaRPr lang="es-ES" sz="3600">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Gill Sans" charset="0"/>
              <a:sym typeface="字魂36号-正文宋楷" panose="02000000000000000000" pitchFamily="2" charset="-122"/>
            </a:endParaRPr>
          </a:p>
        </p:txBody>
      </p:sp>
      <p:sp>
        <p:nvSpPr>
          <p:cNvPr id="41999" name="AutoShape 15"/>
          <p:cNvSpPr/>
          <p:nvPr/>
        </p:nvSpPr>
        <p:spPr bwMode="auto">
          <a:xfrm>
            <a:off x="6222532" y="3443475"/>
            <a:ext cx="485749" cy="3047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algn="ctr" eaLnBrk="1">
              <a:lnSpc>
                <a:spcPct val="120000"/>
              </a:lnSpc>
            </a:pPr>
            <a:r>
              <a:rPr lang="es-ES" altLang="zh-CN" sz="2800" b="0">
                <a:solidFill>
                  <a:schemeClr val="bg1"/>
                </a:solidFill>
                <a:latin typeface="微软雅黑" panose="020B0503020204020204" charset="-122"/>
                <a:ea typeface="微软雅黑" panose="020B0503020204020204" charset="-122"/>
                <a:sym typeface="字魂36号-正文宋楷" panose="02000000000000000000" pitchFamily="2" charset="-122"/>
              </a:rPr>
              <a:t>03</a:t>
            </a:r>
          </a:p>
        </p:txBody>
      </p:sp>
      <p:sp>
        <p:nvSpPr>
          <p:cNvPr id="42000" name="AutoShape 16"/>
          <p:cNvSpPr/>
          <p:nvPr/>
        </p:nvSpPr>
        <p:spPr bwMode="auto">
          <a:xfrm>
            <a:off x="6827337" y="1697320"/>
            <a:ext cx="664332" cy="2316036"/>
          </a:xfrm>
          <a:custGeom>
            <a:avLst/>
            <a:gdLst>
              <a:gd name="T0" fmla="*/ 9022 w 18044"/>
              <a:gd name="T1" fmla="*/ 10800 h 21600"/>
              <a:gd name="T2" fmla="*/ 9022 w 18044"/>
              <a:gd name="T3" fmla="*/ 10800 h 21600"/>
              <a:gd name="T4" fmla="*/ 9022 w 18044"/>
              <a:gd name="T5" fmla="*/ 10800 h 21600"/>
              <a:gd name="T6" fmla="*/ 9022 w 18044"/>
              <a:gd name="T7" fmla="*/ 10800 h 21600"/>
            </a:gdLst>
            <a:ahLst/>
            <a:cxnLst>
              <a:cxn ang="0">
                <a:pos x="T0" y="T1"/>
              </a:cxn>
              <a:cxn ang="0">
                <a:pos x="T2" y="T3"/>
              </a:cxn>
              <a:cxn ang="0">
                <a:pos x="T4" y="T5"/>
              </a:cxn>
              <a:cxn ang="0">
                <a:pos x="T6" y="T7"/>
              </a:cxn>
            </a:cxnLst>
            <a:rect l="0" t="0" r="r" b="b"/>
            <a:pathLst>
              <a:path w="18044" h="21600">
                <a:moveTo>
                  <a:pt x="0" y="0"/>
                </a:moveTo>
                <a:lnTo>
                  <a:pt x="0" y="21599"/>
                </a:lnTo>
                <a:cubicBezTo>
                  <a:pt x="2632" y="21070"/>
                  <a:pt x="5116" y="20418"/>
                  <a:pt x="7374" y="19643"/>
                </a:cubicBezTo>
                <a:cubicBezTo>
                  <a:pt x="21599" y="14759"/>
                  <a:pt x="21599" y="6839"/>
                  <a:pt x="7374" y="1954"/>
                </a:cubicBezTo>
                <a:cubicBezTo>
                  <a:pt x="5116" y="1179"/>
                  <a:pt x="2632" y="529"/>
                  <a:pt x="0" y="0"/>
                </a:cubicBezTo>
                <a:close/>
              </a:path>
            </a:pathLst>
          </a:custGeom>
          <a:solidFill>
            <a:srgbClr val="6D943B"/>
          </a:solidFill>
          <a:ln>
            <a:noFill/>
          </a:ln>
          <a:effectLst/>
        </p:spPr>
        <p:txBody>
          <a:bodyPr lIns="0" tIns="0" rIns="0" bIns="0" anchor="ctr"/>
          <a:lstStyle/>
          <a:p>
            <a:pPr>
              <a:lnSpc>
                <a:spcPct val="120000"/>
              </a:lnSpc>
              <a:defRPr/>
            </a:pPr>
            <a:endParaRPr lang="es-ES" sz="3600">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Gill Sans" charset="0"/>
              <a:sym typeface="字魂36号-正文宋楷" panose="02000000000000000000" pitchFamily="2" charset="-122"/>
            </a:endParaRPr>
          </a:p>
        </p:txBody>
      </p:sp>
      <p:sp>
        <p:nvSpPr>
          <p:cNvPr id="42001" name="AutoShape 17"/>
          <p:cNvSpPr/>
          <p:nvPr/>
        </p:nvSpPr>
        <p:spPr bwMode="auto">
          <a:xfrm>
            <a:off x="6878927" y="2991062"/>
            <a:ext cx="486542" cy="3047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algn="ctr" eaLnBrk="1">
              <a:lnSpc>
                <a:spcPct val="120000"/>
              </a:lnSpc>
            </a:pPr>
            <a:r>
              <a:rPr lang="es-ES" altLang="zh-CN" sz="2800" b="0">
                <a:solidFill>
                  <a:schemeClr val="bg1"/>
                </a:solidFill>
                <a:latin typeface="微软雅黑" panose="020B0503020204020204" charset="-122"/>
                <a:ea typeface="微软雅黑" panose="020B0503020204020204" charset="-122"/>
                <a:sym typeface="字魂36号-正文宋楷" panose="02000000000000000000" pitchFamily="2" charset="-122"/>
              </a:rPr>
              <a:t>04</a:t>
            </a:r>
          </a:p>
        </p:txBody>
      </p:sp>
      <p:sp>
        <p:nvSpPr>
          <p:cNvPr id="42002" name="AutoShape 18"/>
          <p:cNvSpPr/>
          <p:nvPr/>
        </p:nvSpPr>
        <p:spPr bwMode="auto">
          <a:xfrm>
            <a:off x="4469234" y="3276796"/>
            <a:ext cx="461143" cy="775451"/>
          </a:xfrm>
          <a:custGeom>
            <a:avLst/>
            <a:gdLst>
              <a:gd name="T0" fmla="*/ 461169 w 21600"/>
              <a:gd name="T1" fmla="*/ 775494 h 21600"/>
              <a:gd name="T2" fmla="*/ 461169 w 21600"/>
              <a:gd name="T3" fmla="*/ 775494 h 21600"/>
              <a:gd name="T4" fmla="*/ 461169 w 21600"/>
              <a:gd name="T5" fmla="*/ 775494 h 21600"/>
              <a:gd name="T6" fmla="*/ 461169 w 21600"/>
              <a:gd name="T7" fmla="*/ 7754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2057" y="4474"/>
                  <a:pt x="5213" y="8744"/>
                  <a:pt x="9365" y="12671"/>
                </a:cubicBezTo>
                <a:cubicBezTo>
                  <a:pt x="12814" y="15934"/>
                  <a:pt x="16923" y="18932"/>
                  <a:pt x="21600" y="21599"/>
                </a:cubicBezTo>
              </a:path>
            </a:pathLst>
          </a:custGeom>
          <a:noFill/>
          <a:ln w="101600" cap="flat" cmpd="sng">
            <a:solidFill>
              <a:schemeClr val="accent1"/>
            </a:solidFill>
            <a:prstDash val="solid"/>
            <a:miter lim="0"/>
            <a:headEnd type="oval"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nSpc>
                <a:spcPct val="120000"/>
              </a:lnSpc>
            </a:pPr>
            <a:endParaRPr lang="zh-CN" altLang="en-US" sz="2000">
              <a:solidFill>
                <a:schemeClr val="bg1"/>
              </a:solidFill>
              <a:latin typeface="微软雅黑" panose="020B0503020204020204" charset="-122"/>
              <a:ea typeface="微软雅黑" panose="020B0503020204020204" charset="-122"/>
              <a:sym typeface="字魂36号-正文宋楷" panose="02000000000000000000" pitchFamily="2" charset="-122"/>
            </a:endParaRPr>
          </a:p>
        </p:txBody>
      </p:sp>
      <p:sp>
        <p:nvSpPr>
          <p:cNvPr id="42003" name="AutoShape 19"/>
          <p:cNvSpPr/>
          <p:nvPr/>
        </p:nvSpPr>
        <p:spPr bwMode="auto">
          <a:xfrm>
            <a:off x="3458847" y="2989475"/>
            <a:ext cx="570674" cy="570674"/>
          </a:xfrm>
          <a:custGeom>
            <a:avLst/>
            <a:gdLst>
              <a:gd name="T0" fmla="*/ 570706 w 21600"/>
              <a:gd name="T1" fmla="*/ 570706 h 21600"/>
              <a:gd name="T2" fmla="*/ 570706 w 21600"/>
              <a:gd name="T3" fmla="*/ 570706 h 21600"/>
              <a:gd name="T4" fmla="*/ 570706 w 21600"/>
              <a:gd name="T5" fmla="*/ 570706 h 21600"/>
              <a:gd name="T6" fmla="*/ 570706 w 21600"/>
              <a:gd name="T7" fmla="*/ 57070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lnTo>
                  <a:pt x="21599" y="10800"/>
                </a:lnTo>
                <a:close/>
              </a:path>
            </a:pathLst>
          </a:custGeom>
          <a:solidFill>
            <a:srgbClr val="DBDBDB"/>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nSpc>
                <a:spcPct val="120000"/>
              </a:lnSpc>
            </a:pPr>
            <a:endParaRPr lang="zh-CN" altLang="en-US" sz="2000">
              <a:solidFill>
                <a:schemeClr val="bg1"/>
              </a:solidFill>
              <a:latin typeface="微软雅黑" panose="020B0503020204020204" charset="-122"/>
              <a:ea typeface="微软雅黑" panose="020B0503020204020204" charset="-122"/>
              <a:sym typeface="字魂36号-正文宋楷" panose="02000000000000000000" pitchFamily="2" charset="-122"/>
            </a:endParaRPr>
          </a:p>
        </p:txBody>
      </p:sp>
      <p:sp>
        <p:nvSpPr>
          <p:cNvPr id="42004" name="AutoShape 20"/>
          <p:cNvSpPr/>
          <p:nvPr/>
        </p:nvSpPr>
        <p:spPr bwMode="auto">
          <a:xfrm>
            <a:off x="3545360" y="3070433"/>
            <a:ext cx="403203" cy="4032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1"/>
          </a:solidFill>
          <a:ln>
            <a:noFill/>
          </a:ln>
          <a:effectLst/>
        </p:spPr>
        <p:txBody>
          <a:bodyPr lIns="0" tIns="0" rIns="0" bIns="0" anchor="ctr"/>
          <a:lstStyle/>
          <a:p>
            <a:pPr>
              <a:lnSpc>
                <a:spcPct val="120000"/>
              </a:lnSpc>
              <a:defRPr/>
            </a:pPr>
            <a:endParaRPr lang="es-ES" sz="3600">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Gill Sans" charset="0"/>
              <a:sym typeface="字魂36号-正文宋楷" panose="02000000000000000000" pitchFamily="2" charset="-122"/>
            </a:endParaRPr>
          </a:p>
        </p:txBody>
      </p:sp>
      <p:sp>
        <p:nvSpPr>
          <p:cNvPr id="42005" name="AutoShape 21"/>
          <p:cNvSpPr/>
          <p:nvPr/>
        </p:nvSpPr>
        <p:spPr bwMode="auto">
          <a:xfrm>
            <a:off x="3541217" y="3101981"/>
            <a:ext cx="403551" cy="3242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7" tIns="35717" rIns="35717" bIns="35717" anchor="b"/>
          <a:lstStyle>
            <a:lvl1pPr defTabSz="584200"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defTabSz="584200"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defTabSz="584200"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defTabSz="584200"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defTabSz="584200"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algn="ctr" eaLnBrk="1"/>
            <a:r>
              <a:rPr lang="es-ES" altLang="zh-CN" sz="1600" b="0" dirty="0">
                <a:solidFill>
                  <a:schemeClr val="bg1"/>
                </a:solidFill>
                <a:latin typeface="微软雅黑" panose="020B0503020204020204" charset="-122"/>
                <a:ea typeface="微软雅黑" panose="020B0503020204020204" charset="-122"/>
                <a:sym typeface="字魂36号-正文宋楷" panose="02000000000000000000" pitchFamily="2" charset="-122"/>
              </a:rPr>
              <a:t>01</a:t>
            </a:r>
          </a:p>
        </p:txBody>
      </p:sp>
      <p:sp>
        <p:nvSpPr>
          <p:cNvPr id="42006" name="Line 22"/>
          <p:cNvSpPr>
            <a:spLocks noChangeShapeType="1"/>
          </p:cNvSpPr>
          <p:nvPr/>
        </p:nvSpPr>
        <p:spPr bwMode="auto">
          <a:xfrm>
            <a:off x="4148578" y="3277590"/>
            <a:ext cx="377011" cy="0"/>
          </a:xfrm>
          <a:prstGeom prst="line">
            <a:avLst/>
          </a:prstGeom>
          <a:noFill/>
          <a:ln w="6350" cap="flat" cmpd="sng">
            <a:solidFill>
              <a:schemeClr val="bg1">
                <a:lumMod val="65000"/>
              </a:schemeClr>
            </a:solidFill>
            <a:prstDash val="dash"/>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227965">
              <a:defRPr/>
            </a:pPr>
            <a:endParaRPr lang="es-ES" sz="600">
              <a:solidFill>
                <a:srgbClr val="000000"/>
              </a:solidFill>
              <a:latin typeface="字魂36号-正文宋楷" panose="02000000000000000000" pitchFamily="2" charset="-122"/>
              <a:ea typeface="字魂36号-正文宋楷" panose="02000000000000000000" pitchFamily="2" charset="-122"/>
              <a:sym typeface="字魂36号-正文宋楷" panose="02000000000000000000" pitchFamily="2" charset="-122"/>
            </a:endParaRPr>
          </a:p>
        </p:txBody>
      </p:sp>
      <p:sp>
        <p:nvSpPr>
          <p:cNvPr id="42007" name="AutoShape 23"/>
          <p:cNvSpPr/>
          <p:nvPr/>
        </p:nvSpPr>
        <p:spPr bwMode="auto">
          <a:xfrm>
            <a:off x="4886724" y="4005419"/>
            <a:ext cx="857203" cy="486542"/>
          </a:xfrm>
          <a:custGeom>
            <a:avLst/>
            <a:gdLst>
              <a:gd name="T0" fmla="*/ 857250 w 21600"/>
              <a:gd name="T1" fmla="*/ 486568 h 21600"/>
              <a:gd name="T2" fmla="*/ 857250 w 21600"/>
              <a:gd name="T3" fmla="*/ 486568 h 21600"/>
              <a:gd name="T4" fmla="*/ 857250 w 21600"/>
              <a:gd name="T5" fmla="*/ 486568 h 21600"/>
              <a:gd name="T6" fmla="*/ 857250 w 21600"/>
              <a:gd name="T7" fmla="*/ 48656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2952" y="5171"/>
                  <a:pt x="6281" y="9632"/>
                  <a:pt x="9898" y="13266"/>
                </a:cubicBezTo>
                <a:cubicBezTo>
                  <a:pt x="13569" y="16954"/>
                  <a:pt x="17505" y="19757"/>
                  <a:pt x="21600" y="21599"/>
                </a:cubicBezTo>
              </a:path>
            </a:pathLst>
          </a:custGeom>
          <a:noFill/>
          <a:ln w="101600" cap="flat" cmpd="sng">
            <a:solidFill>
              <a:schemeClr val="accent2"/>
            </a:solidFill>
            <a:prstDash val="solid"/>
            <a:miter lim="0"/>
            <a:headEnd type="oval"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nSpc>
                <a:spcPct val="120000"/>
              </a:lnSpc>
            </a:pPr>
            <a:endParaRPr lang="zh-CN" altLang="en-US" sz="2000">
              <a:solidFill>
                <a:schemeClr val="bg1"/>
              </a:solidFill>
              <a:latin typeface="微软雅黑" panose="020B0503020204020204" charset="-122"/>
              <a:ea typeface="微软雅黑" panose="020B0503020204020204" charset="-122"/>
              <a:sym typeface="字魂36号-正文宋楷" panose="02000000000000000000" pitchFamily="2" charset="-122"/>
            </a:endParaRPr>
          </a:p>
        </p:txBody>
      </p:sp>
      <p:sp>
        <p:nvSpPr>
          <p:cNvPr id="42008" name="AutoShape 24"/>
          <p:cNvSpPr/>
          <p:nvPr/>
        </p:nvSpPr>
        <p:spPr bwMode="auto">
          <a:xfrm>
            <a:off x="3939832" y="4393541"/>
            <a:ext cx="571469" cy="570675"/>
          </a:xfrm>
          <a:custGeom>
            <a:avLst/>
            <a:gdLst>
              <a:gd name="T0" fmla="*/ 571500 w 21600"/>
              <a:gd name="T1" fmla="*/ 570707 h 21600"/>
              <a:gd name="T2" fmla="*/ 571500 w 21600"/>
              <a:gd name="T3" fmla="*/ 570707 h 21600"/>
              <a:gd name="T4" fmla="*/ 571500 w 21600"/>
              <a:gd name="T5" fmla="*/ 570707 h 21600"/>
              <a:gd name="T6" fmla="*/ 571500 w 21600"/>
              <a:gd name="T7" fmla="*/ 57070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lnTo>
                  <a:pt x="21599" y="10800"/>
                </a:lnTo>
                <a:close/>
              </a:path>
            </a:pathLst>
          </a:custGeom>
          <a:solidFill>
            <a:srgbClr val="DBDBDB"/>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nSpc>
                <a:spcPct val="120000"/>
              </a:lnSpc>
            </a:pPr>
            <a:endParaRPr lang="zh-CN" altLang="en-US" sz="2000">
              <a:solidFill>
                <a:schemeClr val="bg1"/>
              </a:solidFill>
              <a:latin typeface="微软雅黑" panose="020B0503020204020204" charset="-122"/>
              <a:ea typeface="微软雅黑" panose="020B0503020204020204" charset="-122"/>
              <a:sym typeface="字魂36号-正文宋楷" panose="02000000000000000000" pitchFamily="2" charset="-122"/>
            </a:endParaRPr>
          </a:p>
        </p:txBody>
      </p:sp>
      <p:sp>
        <p:nvSpPr>
          <p:cNvPr id="42009" name="AutoShape 25"/>
          <p:cNvSpPr/>
          <p:nvPr/>
        </p:nvSpPr>
        <p:spPr bwMode="auto">
          <a:xfrm>
            <a:off x="4027934" y="4474499"/>
            <a:ext cx="403203" cy="4039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2"/>
          </a:solidFill>
          <a:ln>
            <a:noFill/>
          </a:ln>
          <a:effectLst/>
        </p:spPr>
        <p:txBody>
          <a:bodyPr lIns="0" tIns="0" rIns="0" bIns="0" anchor="ctr"/>
          <a:lstStyle/>
          <a:p>
            <a:pPr>
              <a:lnSpc>
                <a:spcPct val="120000"/>
              </a:lnSpc>
              <a:defRPr/>
            </a:pPr>
            <a:endParaRPr lang="es-ES" sz="3600">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Gill Sans" charset="0"/>
              <a:sym typeface="字魂36号-正文宋楷" panose="02000000000000000000" pitchFamily="2" charset="-122"/>
            </a:endParaRPr>
          </a:p>
        </p:txBody>
      </p:sp>
      <p:sp>
        <p:nvSpPr>
          <p:cNvPr id="42010" name="Line 26"/>
          <p:cNvSpPr>
            <a:spLocks noChangeShapeType="1"/>
          </p:cNvSpPr>
          <p:nvPr/>
        </p:nvSpPr>
        <p:spPr bwMode="auto">
          <a:xfrm flipH="1">
            <a:off x="4524000" y="4054629"/>
            <a:ext cx="307959" cy="307164"/>
          </a:xfrm>
          <a:prstGeom prst="line">
            <a:avLst/>
          </a:prstGeom>
          <a:noFill/>
          <a:ln w="6350" cap="flat" cmpd="sng">
            <a:solidFill>
              <a:schemeClr val="bg1">
                <a:lumMod val="65000"/>
              </a:schemeClr>
            </a:solidFill>
            <a:prstDash val="dash"/>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227965">
              <a:defRPr/>
            </a:pPr>
            <a:endParaRPr lang="es-ES" sz="600">
              <a:solidFill>
                <a:srgbClr val="000000"/>
              </a:solidFill>
              <a:latin typeface="字魂36号-正文宋楷" panose="02000000000000000000" pitchFamily="2" charset="-122"/>
              <a:ea typeface="字魂36号-正文宋楷" panose="02000000000000000000" pitchFamily="2" charset="-122"/>
              <a:sym typeface="字魂36号-正文宋楷" panose="02000000000000000000" pitchFamily="2" charset="-122"/>
            </a:endParaRPr>
          </a:p>
        </p:txBody>
      </p:sp>
      <p:sp>
        <p:nvSpPr>
          <p:cNvPr id="42011" name="AutoShape 27"/>
          <p:cNvSpPr/>
          <p:nvPr/>
        </p:nvSpPr>
        <p:spPr bwMode="auto">
          <a:xfrm>
            <a:off x="4029347" y="4502079"/>
            <a:ext cx="403551" cy="3242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7" tIns="35717" rIns="35717" bIns="35717" anchor="b"/>
          <a:lstStyle>
            <a:lvl1pPr defTabSz="584200"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defTabSz="584200"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defTabSz="584200"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defTabSz="584200"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defTabSz="584200"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algn="ctr" eaLnBrk="1"/>
            <a:r>
              <a:rPr lang="es-ES" altLang="zh-CN" sz="1600" b="0" dirty="0">
                <a:solidFill>
                  <a:schemeClr val="bg1"/>
                </a:solidFill>
                <a:latin typeface="微软雅黑" panose="020B0503020204020204" charset="-122"/>
                <a:ea typeface="微软雅黑" panose="020B0503020204020204" charset="-122"/>
                <a:sym typeface="字魂36号-正文宋楷" panose="02000000000000000000" pitchFamily="2" charset="-122"/>
              </a:rPr>
              <a:t>02</a:t>
            </a:r>
          </a:p>
        </p:txBody>
      </p:sp>
      <p:sp>
        <p:nvSpPr>
          <p:cNvPr id="42012" name="AutoShape 28"/>
          <p:cNvSpPr/>
          <p:nvPr/>
        </p:nvSpPr>
        <p:spPr bwMode="auto">
          <a:xfrm>
            <a:off x="5609791" y="4455450"/>
            <a:ext cx="999276" cy="85720"/>
          </a:xfrm>
          <a:custGeom>
            <a:avLst/>
            <a:gdLst>
              <a:gd name="T0" fmla="*/ 999331 w 21600"/>
              <a:gd name="T1" fmla="*/ 85721 h 21275"/>
              <a:gd name="T2" fmla="*/ 999331 w 21600"/>
              <a:gd name="T3" fmla="*/ 85721 h 21275"/>
              <a:gd name="T4" fmla="*/ 999331 w 21600"/>
              <a:gd name="T5" fmla="*/ 85721 h 21275"/>
              <a:gd name="T6" fmla="*/ 999331 w 21600"/>
              <a:gd name="T7" fmla="*/ 85721 h 212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275">
                <a:moveTo>
                  <a:pt x="0" y="0"/>
                </a:moveTo>
                <a:cubicBezTo>
                  <a:pt x="3775" y="13687"/>
                  <a:pt x="7706" y="20851"/>
                  <a:pt x="11664" y="21257"/>
                </a:cubicBezTo>
                <a:cubicBezTo>
                  <a:pt x="15012" y="21599"/>
                  <a:pt x="18350" y="17101"/>
                  <a:pt x="21600" y="7866"/>
                </a:cubicBezTo>
              </a:path>
            </a:pathLst>
          </a:custGeom>
          <a:noFill/>
          <a:ln w="101600" cap="flat" cmpd="sng">
            <a:solidFill>
              <a:schemeClr val="accent3"/>
            </a:solidFill>
            <a:prstDash val="solid"/>
            <a:miter lim="0"/>
            <a:headEnd type="oval"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nSpc>
                <a:spcPct val="120000"/>
              </a:lnSpc>
            </a:pPr>
            <a:endParaRPr lang="zh-CN" altLang="en-US" sz="2000">
              <a:solidFill>
                <a:schemeClr val="bg1"/>
              </a:solidFill>
              <a:latin typeface="微软雅黑" panose="020B0503020204020204" charset="-122"/>
              <a:ea typeface="微软雅黑" panose="020B0503020204020204" charset="-122"/>
              <a:sym typeface="字魂36号-正文宋楷" panose="02000000000000000000" pitchFamily="2" charset="-122"/>
            </a:endParaRPr>
          </a:p>
        </p:txBody>
      </p:sp>
      <p:sp>
        <p:nvSpPr>
          <p:cNvPr id="42013" name="AutoShape 29"/>
          <p:cNvSpPr/>
          <p:nvPr/>
        </p:nvSpPr>
        <p:spPr bwMode="auto">
          <a:xfrm>
            <a:off x="5100232" y="5034062"/>
            <a:ext cx="570674" cy="571469"/>
          </a:xfrm>
          <a:custGeom>
            <a:avLst/>
            <a:gdLst>
              <a:gd name="T0" fmla="*/ 570706 w 21600"/>
              <a:gd name="T1" fmla="*/ 571500 h 21600"/>
              <a:gd name="T2" fmla="*/ 570706 w 21600"/>
              <a:gd name="T3" fmla="*/ 571500 h 21600"/>
              <a:gd name="T4" fmla="*/ 570706 w 21600"/>
              <a:gd name="T5" fmla="*/ 571500 h 21600"/>
              <a:gd name="T6" fmla="*/ 570706 w 21600"/>
              <a:gd name="T7" fmla="*/ 5715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lnTo>
                  <a:pt x="21599" y="10800"/>
                </a:lnTo>
                <a:close/>
              </a:path>
            </a:pathLst>
          </a:custGeom>
          <a:solidFill>
            <a:srgbClr val="DBDBDB"/>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nSpc>
                <a:spcPct val="120000"/>
              </a:lnSpc>
            </a:pPr>
            <a:endParaRPr lang="zh-CN" altLang="en-US" sz="3600">
              <a:solidFill>
                <a:schemeClr val="tx1">
                  <a:lumMod val="75000"/>
                  <a:lumOff val="25000"/>
                </a:schemeClr>
              </a:solidFill>
              <a:latin typeface="微软雅黑" panose="020B0503020204020204" charset="-122"/>
              <a:ea typeface="微软雅黑" panose="020B0503020204020204" charset="-122"/>
              <a:sym typeface="字魂36号-正文宋楷" panose="02000000000000000000" pitchFamily="2" charset="-122"/>
            </a:endParaRPr>
          </a:p>
        </p:txBody>
      </p:sp>
      <p:sp>
        <p:nvSpPr>
          <p:cNvPr id="42014" name="AutoShape 30"/>
          <p:cNvSpPr/>
          <p:nvPr/>
        </p:nvSpPr>
        <p:spPr bwMode="auto">
          <a:xfrm>
            <a:off x="5185952" y="5115021"/>
            <a:ext cx="403203" cy="4032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3"/>
          </a:solidFill>
          <a:ln>
            <a:noFill/>
          </a:ln>
          <a:effectLst/>
        </p:spPr>
        <p:txBody>
          <a:bodyPr lIns="0" tIns="0" rIns="0" bIns="0" anchor="ctr"/>
          <a:lstStyle/>
          <a:p>
            <a:pPr>
              <a:lnSpc>
                <a:spcPct val="120000"/>
              </a:lnSpc>
              <a:defRPr/>
            </a:pPr>
            <a:endParaRPr lang="es-ES" sz="5400">
              <a:solidFill>
                <a:schemeClr val="tx1">
                  <a:lumMod val="75000"/>
                  <a:lumOff val="25000"/>
                </a:schemeClr>
              </a:solidFill>
              <a:effectLst>
                <a:outerShdw blurRad="38100" dist="38100" dir="2700000" algn="tl">
                  <a:srgbClr val="000000"/>
                </a:outerShdw>
              </a:effectLst>
              <a:latin typeface="微软雅黑" panose="020B0503020204020204" charset="-122"/>
              <a:ea typeface="微软雅黑" panose="020B0503020204020204" charset="-122"/>
              <a:cs typeface="Gill Sans" charset="0"/>
              <a:sym typeface="字魂36号-正文宋楷" panose="02000000000000000000" pitchFamily="2" charset="-122"/>
            </a:endParaRPr>
          </a:p>
        </p:txBody>
      </p:sp>
      <p:sp>
        <p:nvSpPr>
          <p:cNvPr id="42015" name="Line 31"/>
          <p:cNvSpPr>
            <a:spLocks noChangeShapeType="1"/>
          </p:cNvSpPr>
          <p:nvPr/>
        </p:nvSpPr>
        <p:spPr bwMode="auto">
          <a:xfrm flipH="1">
            <a:off x="5485974" y="4489581"/>
            <a:ext cx="118262" cy="415108"/>
          </a:xfrm>
          <a:prstGeom prst="line">
            <a:avLst/>
          </a:prstGeom>
          <a:noFill/>
          <a:ln w="6350" cap="flat" cmpd="sng">
            <a:solidFill>
              <a:schemeClr val="bg1">
                <a:lumMod val="65000"/>
              </a:schemeClr>
            </a:solidFill>
            <a:prstDash val="dash"/>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227965">
              <a:defRPr/>
            </a:pPr>
            <a:endParaRPr lang="es-ES" sz="600">
              <a:solidFill>
                <a:srgbClr val="000000"/>
              </a:solidFill>
              <a:latin typeface="字魂36号-正文宋楷" panose="02000000000000000000" pitchFamily="2" charset="-122"/>
              <a:ea typeface="字魂36号-正文宋楷" panose="02000000000000000000" pitchFamily="2" charset="-122"/>
              <a:sym typeface="字魂36号-正文宋楷" panose="02000000000000000000" pitchFamily="2" charset="-122"/>
            </a:endParaRPr>
          </a:p>
        </p:txBody>
      </p:sp>
      <p:sp>
        <p:nvSpPr>
          <p:cNvPr id="42016" name="AutoShape 32"/>
          <p:cNvSpPr/>
          <p:nvPr/>
        </p:nvSpPr>
        <p:spPr bwMode="auto">
          <a:xfrm>
            <a:off x="5233304" y="5150088"/>
            <a:ext cx="321197" cy="3027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7" tIns="35717" rIns="35717" bIns="35717" anchor="b"/>
          <a:lstStyle>
            <a:lvl1pPr defTabSz="584200"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defTabSz="584200"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defTabSz="584200"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defTabSz="584200"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defTabSz="584200"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algn="ctr" eaLnBrk="1"/>
            <a:r>
              <a:rPr lang="es-ES" altLang="zh-CN" sz="1600" b="0" dirty="0">
                <a:solidFill>
                  <a:schemeClr val="bg1"/>
                </a:solidFill>
                <a:latin typeface="微软雅黑" panose="020B0503020204020204" charset="-122"/>
                <a:ea typeface="微软雅黑" panose="020B0503020204020204" charset="-122"/>
                <a:sym typeface="字魂36号-正文宋楷" panose="02000000000000000000" pitchFamily="2" charset="-122"/>
              </a:rPr>
              <a:t>03</a:t>
            </a:r>
          </a:p>
        </p:txBody>
      </p:sp>
      <p:sp>
        <p:nvSpPr>
          <p:cNvPr id="42018" name="AutoShape 34"/>
          <p:cNvSpPr/>
          <p:nvPr/>
        </p:nvSpPr>
        <p:spPr bwMode="auto">
          <a:xfrm>
            <a:off x="6511442" y="5034062"/>
            <a:ext cx="570674" cy="571469"/>
          </a:xfrm>
          <a:custGeom>
            <a:avLst/>
            <a:gdLst>
              <a:gd name="T0" fmla="*/ 570706 w 21600"/>
              <a:gd name="T1" fmla="*/ 571500 h 21600"/>
              <a:gd name="T2" fmla="*/ 570706 w 21600"/>
              <a:gd name="T3" fmla="*/ 571500 h 21600"/>
              <a:gd name="T4" fmla="*/ 570706 w 21600"/>
              <a:gd name="T5" fmla="*/ 571500 h 21600"/>
              <a:gd name="T6" fmla="*/ 570706 w 21600"/>
              <a:gd name="T7" fmla="*/ 5715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lnTo>
                  <a:pt x="21599" y="10800"/>
                </a:lnTo>
                <a:close/>
              </a:path>
            </a:pathLst>
          </a:custGeom>
          <a:solidFill>
            <a:srgbClr val="DBDBDB"/>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nSpc>
                <a:spcPct val="120000"/>
              </a:lnSpc>
            </a:pPr>
            <a:endParaRPr lang="zh-CN" altLang="en-US" sz="3600">
              <a:solidFill>
                <a:schemeClr val="tx1">
                  <a:lumMod val="75000"/>
                  <a:lumOff val="25000"/>
                </a:schemeClr>
              </a:solidFill>
              <a:latin typeface="微软雅黑" panose="020B0503020204020204" charset="-122"/>
              <a:ea typeface="微软雅黑" panose="020B0503020204020204" charset="-122"/>
              <a:sym typeface="字魂36号-正文宋楷" panose="02000000000000000000" pitchFamily="2" charset="-122"/>
            </a:endParaRPr>
          </a:p>
        </p:txBody>
      </p:sp>
      <p:sp>
        <p:nvSpPr>
          <p:cNvPr id="42019" name="AutoShape 35"/>
          <p:cNvSpPr/>
          <p:nvPr/>
        </p:nvSpPr>
        <p:spPr bwMode="auto">
          <a:xfrm>
            <a:off x="6597955" y="5115021"/>
            <a:ext cx="403203" cy="4032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4"/>
          </a:solidFill>
          <a:ln>
            <a:noFill/>
          </a:ln>
          <a:effectLst/>
        </p:spPr>
        <p:txBody>
          <a:bodyPr lIns="0" tIns="0" rIns="0" bIns="0" anchor="ctr"/>
          <a:lstStyle/>
          <a:p>
            <a:pPr>
              <a:lnSpc>
                <a:spcPct val="120000"/>
              </a:lnSpc>
              <a:defRPr/>
            </a:pPr>
            <a:endParaRPr lang="es-ES" sz="5400">
              <a:solidFill>
                <a:schemeClr val="tx1">
                  <a:lumMod val="75000"/>
                  <a:lumOff val="25000"/>
                </a:schemeClr>
              </a:solidFill>
              <a:effectLst>
                <a:outerShdw blurRad="38100" dist="38100" dir="2700000" algn="tl">
                  <a:srgbClr val="000000"/>
                </a:outerShdw>
              </a:effectLst>
              <a:latin typeface="微软雅黑" panose="020B0503020204020204" charset="-122"/>
              <a:ea typeface="微软雅黑" panose="020B0503020204020204" charset="-122"/>
              <a:cs typeface="Gill Sans" charset="0"/>
              <a:sym typeface="字魂36号-正文宋楷" panose="02000000000000000000" pitchFamily="2" charset="-122"/>
            </a:endParaRPr>
          </a:p>
        </p:txBody>
      </p:sp>
      <p:sp>
        <p:nvSpPr>
          <p:cNvPr id="42020" name="Line 36"/>
          <p:cNvSpPr>
            <a:spLocks noChangeShapeType="1"/>
          </p:cNvSpPr>
          <p:nvPr/>
        </p:nvSpPr>
        <p:spPr bwMode="auto">
          <a:xfrm>
            <a:off x="6540809" y="4489581"/>
            <a:ext cx="119056" cy="415108"/>
          </a:xfrm>
          <a:prstGeom prst="line">
            <a:avLst/>
          </a:prstGeom>
          <a:noFill/>
          <a:ln w="6350" cap="flat" cmpd="sng">
            <a:solidFill>
              <a:schemeClr val="bg1">
                <a:lumMod val="65000"/>
              </a:schemeClr>
            </a:solidFill>
            <a:prstDash val="dash"/>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227965">
              <a:defRPr/>
            </a:pPr>
            <a:endParaRPr lang="es-ES" sz="600">
              <a:solidFill>
                <a:srgbClr val="000000"/>
              </a:solidFill>
              <a:latin typeface="字魂36号-正文宋楷" panose="02000000000000000000" pitchFamily="2" charset="-122"/>
              <a:ea typeface="字魂36号-正文宋楷" panose="02000000000000000000" pitchFamily="2" charset="-122"/>
              <a:sym typeface="字魂36号-正文宋楷" panose="02000000000000000000" pitchFamily="2" charset="-122"/>
            </a:endParaRPr>
          </a:p>
        </p:txBody>
      </p:sp>
      <p:sp>
        <p:nvSpPr>
          <p:cNvPr id="42021" name="AutoShape 37"/>
          <p:cNvSpPr/>
          <p:nvPr/>
        </p:nvSpPr>
        <p:spPr bwMode="auto">
          <a:xfrm>
            <a:off x="6501740" y="5097739"/>
            <a:ext cx="601189" cy="367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7" tIns="35717" rIns="35717" bIns="35717" anchor="b"/>
          <a:lstStyle>
            <a:lvl1pPr defTabSz="584200"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defTabSz="584200"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defTabSz="584200"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defTabSz="584200"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defTabSz="584200"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algn="ctr" eaLnBrk="1"/>
            <a:r>
              <a:rPr lang="es-ES" altLang="zh-CN" sz="1600" b="0" dirty="0">
                <a:solidFill>
                  <a:schemeClr val="bg1"/>
                </a:solidFill>
                <a:latin typeface="微软雅黑" panose="020B0503020204020204" charset="-122"/>
                <a:ea typeface="微软雅黑" panose="020B0503020204020204" charset="-122"/>
                <a:sym typeface="字魂36号-正文宋楷" panose="02000000000000000000" pitchFamily="2" charset="-122"/>
              </a:rPr>
              <a:t>04</a:t>
            </a:r>
          </a:p>
        </p:txBody>
      </p:sp>
      <p:sp>
        <p:nvSpPr>
          <p:cNvPr id="42023" name="AutoShape 39"/>
          <p:cNvSpPr/>
          <p:nvPr/>
        </p:nvSpPr>
        <p:spPr bwMode="auto">
          <a:xfrm>
            <a:off x="7584533" y="4507042"/>
            <a:ext cx="570674" cy="570674"/>
          </a:xfrm>
          <a:custGeom>
            <a:avLst/>
            <a:gdLst>
              <a:gd name="T0" fmla="*/ 570706 w 21600"/>
              <a:gd name="T1" fmla="*/ 570706 h 21600"/>
              <a:gd name="T2" fmla="*/ 570706 w 21600"/>
              <a:gd name="T3" fmla="*/ 570706 h 21600"/>
              <a:gd name="T4" fmla="*/ 570706 w 21600"/>
              <a:gd name="T5" fmla="*/ 570706 h 21600"/>
              <a:gd name="T6" fmla="*/ 570706 w 21600"/>
              <a:gd name="T7" fmla="*/ 57070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lnTo>
                  <a:pt x="21599" y="10800"/>
                </a:lnTo>
                <a:close/>
              </a:path>
            </a:pathLst>
          </a:custGeom>
          <a:solidFill>
            <a:srgbClr val="DBDBDB"/>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nSpc>
                <a:spcPct val="120000"/>
              </a:lnSpc>
            </a:pPr>
            <a:endParaRPr lang="zh-CN" altLang="en-US" sz="2000">
              <a:solidFill>
                <a:schemeClr val="bg1"/>
              </a:solidFill>
              <a:latin typeface="微软雅黑" panose="020B0503020204020204" charset="-122"/>
              <a:ea typeface="微软雅黑" panose="020B0503020204020204" charset="-122"/>
              <a:sym typeface="字魂36号-正文宋楷" panose="02000000000000000000" pitchFamily="2" charset="-122"/>
            </a:endParaRPr>
          </a:p>
        </p:txBody>
      </p:sp>
      <p:sp>
        <p:nvSpPr>
          <p:cNvPr id="42024" name="AutoShape 40"/>
          <p:cNvSpPr/>
          <p:nvPr/>
        </p:nvSpPr>
        <p:spPr bwMode="auto">
          <a:xfrm>
            <a:off x="7671046" y="4587999"/>
            <a:ext cx="403203" cy="4039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5"/>
          </a:solidFill>
          <a:ln>
            <a:noFill/>
          </a:ln>
          <a:effectLst/>
        </p:spPr>
        <p:txBody>
          <a:bodyPr lIns="0" tIns="0" rIns="0" bIns="0" anchor="ctr"/>
          <a:lstStyle/>
          <a:p>
            <a:pPr>
              <a:lnSpc>
                <a:spcPct val="120000"/>
              </a:lnSpc>
              <a:defRPr/>
            </a:pPr>
            <a:endParaRPr lang="es-ES" sz="3600">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Gill Sans" charset="0"/>
              <a:sym typeface="字魂36号-正文宋楷" panose="02000000000000000000" pitchFamily="2" charset="-122"/>
            </a:endParaRPr>
          </a:p>
        </p:txBody>
      </p:sp>
      <p:sp>
        <p:nvSpPr>
          <p:cNvPr id="42025" name="Line 41"/>
          <p:cNvSpPr>
            <a:spLocks noChangeShapeType="1"/>
          </p:cNvSpPr>
          <p:nvPr/>
        </p:nvSpPr>
        <p:spPr bwMode="auto">
          <a:xfrm>
            <a:off x="7260700" y="4213369"/>
            <a:ext cx="307164" cy="307164"/>
          </a:xfrm>
          <a:prstGeom prst="line">
            <a:avLst/>
          </a:prstGeom>
          <a:noFill/>
          <a:ln w="6350" cap="flat" cmpd="sng">
            <a:solidFill>
              <a:schemeClr val="bg1">
                <a:lumMod val="65000"/>
              </a:schemeClr>
            </a:solidFill>
            <a:prstDash val="dash"/>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227965">
              <a:defRPr/>
            </a:pPr>
            <a:endParaRPr lang="es-ES" sz="600">
              <a:solidFill>
                <a:srgbClr val="000000"/>
              </a:solidFill>
              <a:latin typeface="字魂36号-正文宋楷" panose="02000000000000000000" pitchFamily="2" charset="-122"/>
              <a:ea typeface="字魂36号-正文宋楷" panose="02000000000000000000" pitchFamily="2" charset="-122"/>
              <a:sym typeface="字魂36号-正文宋楷" panose="02000000000000000000" pitchFamily="2" charset="-122"/>
            </a:endParaRPr>
          </a:p>
        </p:txBody>
      </p:sp>
      <p:sp>
        <p:nvSpPr>
          <p:cNvPr id="42026" name="AutoShape 42"/>
          <p:cNvSpPr/>
          <p:nvPr/>
        </p:nvSpPr>
        <p:spPr bwMode="auto">
          <a:xfrm>
            <a:off x="7666904" y="4619548"/>
            <a:ext cx="403551" cy="3242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7" tIns="35717" rIns="35717" bIns="35717" anchor="b"/>
          <a:lstStyle>
            <a:lvl1pPr defTabSz="584200"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defTabSz="584200"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defTabSz="584200"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defTabSz="584200"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defTabSz="584200"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algn="ctr" eaLnBrk="1"/>
            <a:r>
              <a:rPr lang="es-ES" altLang="zh-CN" sz="1600" b="0" dirty="0">
                <a:solidFill>
                  <a:schemeClr val="bg1"/>
                </a:solidFill>
                <a:latin typeface="微软雅黑" panose="020B0503020204020204" charset="-122"/>
                <a:ea typeface="微软雅黑" panose="020B0503020204020204" charset="-122"/>
                <a:sym typeface="字魂36号-正文宋楷" panose="02000000000000000000" pitchFamily="2" charset="-122"/>
              </a:rPr>
              <a:t>05</a:t>
            </a:r>
          </a:p>
        </p:txBody>
      </p:sp>
      <p:sp>
        <p:nvSpPr>
          <p:cNvPr id="42028" name="AutoShape 44"/>
          <p:cNvSpPr/>
          <p:nvPr/>
        </p:nvSpPr>
        <p:spPr bwMode="auto">
          <a:xfrm>
            <a:off x="8323473" y="3078370"/>
            <a:ext cx="570675" cy="570674"/>
          </a:xfrm>
          <a:custGeom>
            <a:avLst/>
            <a:gdLst>
              <a:gd name="T0" fmla="*/ 570707 w 21600"/>
              <a:gd name="T1" fmla="*/ 570706 h 21600"/>
              <a:gd name="T2" fmla="*/ 570707 w 21600"/>
              <a:gd name="T3" fmla="*/ 570706 h 21600"/>
              <a:gd name="T4" fmla="*/ 570707 w 21600"/>
              <a:gd name="T5" fmla="*/ 570706 h 21600"/>
              <a:gd name="T6" fmla="*/ 570707 w 21600"/>
              <a:gd name="T7" fmla="*/ 57070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lnTo>
                  <a:pt x="21599" y="10800"/>
                </a:lnTo>
                <a:close/>
              </a:path>
            </a:pathLst>
          </a:custGeom>
          <a:solidFill>
            <a:srgbClr val="DBDBDB"/>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nSpc>
                <a:spcPct val="120000"/>
              </a:lnSpc>
            </a:pPr>
            <a:endParaRPr lang="zh-CN" altLang="en-US" sz="2000">
              <a:solidFill>
                <a:schemeClr val="bg1"/>
              </a:solidFill>
              <a:latin typeface="微软雅黑" panose="020B0503020204020204" charset="-122"/>
              <a:ea typeface="微软雅黑" panose="020B0503020204020204" charset="-122"/>
              <a:sym typeface="字魂36号-正文宋楷" panose="02000000000000000000" pitchFamily="2" charset="-122"/>
            </a:endParaRPr>
          </a:p>
        </p:txBody>
      </p:sp>
      <p:sp>
        <p:nvSpPr>
          <p:cNvPr id="42029" name="AutoShape 45"/>
          <p:cNvSpPr/>
          <p:nvPr/>
        </p:nvSpPr>
        <p:spPr bwMode="auto">
          <a:xfrm>
            <a:off x="8409988" y="3159328"/>
            <a:ext cx="403203" cy="4032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6"/>
          </a:solidFill>
          <a:ln>
            <a:noFill/>
          </a:ln>
          <a:effectLst/>
        </p:spPr>
        <p:txBody>
          <a:bodyPr lIns="0" tIns="0" rIns="0" bIns="0" anchor="ctr"/>
          <a:lstStyle/>
          <a:p>
            <a:pPr>
              <a:lnSpc>
                <a:spcPct val="120000"/>
              </a:lnSpc>
              <a:defRPr/>
            </a:pPr>
            <a:endParaRPr lang="es-ES" sz="3600">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Gill Sans" charset="0"/>
              <a:sym typeface="字魂36号-正文宋楷" panose="02000000000000000000" pitchFamily="2" charset="-122"/>
            </a:endParaRPr>
          </a:p>
        </p:txBody>
      </p:sp>
      <p:sp>
        <p:nvSpPr>
          <p:cNvPr id="42030" name="AutoShape 46"/>
          <p:cNvSpPr/>
          <p:nvPr/>
        </p:nvSpPr>
        <p:spPr bwMode="auto">
          <a:xfrm>
            <a:off x="8405845" y="3190877"/>
            <a:ext cx="403551" cy="3242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7" tIns="35717" rIns="35717" bIns="35717" anchor="b"/>
          <a:lstStyle>
            <a:lvl1pPr defTabSz="584200"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defTabSz="584200"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defTabSz="584200"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defTabSz="584200"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defTabSz="584200"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algn="ctr" eaLnBrk="1"/>
            <a:r>
              <a:rPr lang="es-ES" altLang="zh-CN" sz="1600" b="0" dirty="0">
                <a:solidFill>
                  <a:schemeClr val="bg1"/>
                </a:solidFill>
                <a:latin typeface="微软雅黑" panose="020B0503020204020204" charset="-122"/>
                <a:ea typeface="微软雅黑" panose="020B0503020204020204" charset="-122"/>
                <a:sym typeface="字魂36号-正文宋楷" panose="02000000000000000000" pitchFamily="2" charset="-122"/>
              </a:rPr>
              <a:t>06</a:t>
            </a:r>
          </a:p>
        </p:txBody>
      </p:sp>
      <p:sp>
        <p:nvSpPr>
          <p:cNvPr id="42031" name="Line 47"/>
          <p:cNvSpPr>
            <a:spLocks noChangeShapeType="1"/>
          </p:cNvSpPr>
          <p:nvPr/>
        </p:nvSpPr>
        <p:spPr bwMode="auto">
          <a:xfrm>
            <a:off x="7828993" y="3346643"/>
            <a:ext cx="377010" cy="0"/>
          </a:xfrm>
          <a:prstGeom prst="line">
            <a:avLst/>
          </a:prstGeom>
          <a:noFill/>
          <a:ln w="6350" cap="flat" cmpd="sng">
            <a:solidFill>
              <a:schemeClr val="bg1">
                <a:lumMod val="65000"/>
              </a:schemeClr>
            </a:solidFill>
            <a:prstDash val="dash"/>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227965">
              <a:defRPr/>
            </a:pPr>
            <a:endParaRPr lang="es-ES" sz="600">
              <a:solidFill>
                <a:srgbClr val="000000"/>
              </a:solidFill>
              <a:latin typeface="字魂36号-正文宋楷" panose="02000000000000000000" pitchFamily="2" charset="-122"/>
              <a:ea typeface="字魂36号-正文宋楷" panose="02000000000000000000" pitchFamily="2" charset="-122"/>
              <a:sym typeface="字魂36号-正文宋楷" panose="02000000000000000000" pitchFamily="2" charset="-122"/>
            </a:endParaRPr>
          </a:p>
        </p:txBody>
      </p:sp>
      <p:sp>
        <p:nvSpPr>
          <p:cNvPr id="42017" name="AutoShape 33"/>
          <p:cNvSpPr/>
          <p:nvPr/>
        </p:nvSpPr>
        <p:spPr bwMode="auto">
          <a:xfrm rot="10627777" flipV="1">
            <a:off x="6530490" y="4033992"/>
            <a:ext cx="873870" cy="445269"/>
          </a:xfrm>
          <a:custGeom>
            <a:avLst/>
            <a:gdLst>
              <a:gd name="T0" fmla="*/ 873919 w 21600"/>
              <a:gd name="T1" fmla="*/ 445293 h 21600"/>
              <a:gd name="T2" fmla="*/ 873919 w 21600"/>
              <a:gd name="T3" fmla="*/ 445293 h 21600"/>
              <a:gd name="T4" fmla="*/ 873919 w 21600"/>
              <a:gd name="T5" fmla="*/ 445293 h 21600"/>
              <a:gd name="T6" fmla="*/ 873919 w 21600"/>
              <a:gd name="T7" fmla="*/ 44529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2132" y="3949"/>
                  <a:pt x="4452" y="7455"/>
                  <a:pt x="6927" y="10463"/>
                </a:cubicBezTo>
                <a:cubicBezTo>
                  <a:pt x="11450" y="15964"/>
                  <a:pt x="16422" y="19738"/>
                  <a:pt x="21599" y="21600"/>
                </a:cubicBezTo>
              </a:path>
            </a:pathLst>
          </a:custGeom>
          <a:noFill/>
          <a:ln w="101600" cap="flat" cmpd="sng">
            <a:solidFill>
              <a:schemeClr val="accent4"/>
            </a:solidFill>
            <a:prstDash val="solid"/>
            <a:miter lim="0"/>
            <a:tailEnd type="oval"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nSpc>
                <a:spcPct val="120000"/>
              </a:lnSpc>
            </a:pPr>
            <a:endParaRPr lang="zh-CN" altLang="en-US" sz="2000">
              <a:solidFill>
                <a:schemeClr val="bg1"/>
              </a:solidFill>
              <a:latin typeface="微软雅黑" panose="020B0503020204020204" charset="-122"/>
              <a:ea typeface="微软雅黑" panose="020B0503020204020204" charset="-122"/>
              <a:sym typeface="字魂36号-正文宋楷" panose="02000000000000000000" pitchFamily="2" charset="-122"/>
            </a:endParaRPr>
          </a:p>
        </p:txBody>
      </p:sp>
      <p:sp>
        <p:nvSpPr>
          <p:cNvPr id="42022" name="AutoShape 38"/>
          <p:cNvSpPr/>
          <p:nvPr/>
        </p:nvSpPr>
        <p:spPr bwMode="auto">
          <a:xfrm rot="172778" flipH="1">
            <a:off x="7231333" y="3326800"/>
            <a:ext cx="547657" cy="863552"/>
          </a:xfrm>
          <a:custGeom>
            <a:avLst/>
            <a:gdLst>
              <a:gd name="T0" fmla="*/ 547688 w 21600"/>
              <a:gd name="T1" fmla="*/ 863600 h 21600"/>
              <a:gd name="T2" fmla="*/ 547688 w 21600"/>
              <a:gd name="T3" fmla="*/ 863600 h 21600"/>
              <a:gd name="T4" fmla="*/ 547688 w 21600"/>
              <a:gd name="T5" fmla="*/ 863600 h 21600"/>
              <a:gd name="T6" fmla="*/ 547688 w 21600"/>
              <a:gd name="T7" fmla="*/ 8636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1541" y="4059"/>
                  <a:pt x="4096" y="7943"/>
                  <a:pt x="7570" y="11508"/>
                </a:cubicBezTo>
                <a:cubicBezTo>
                  <a:pt x="11303" y="15340"/>
                  <a:pt x="16046" y="18752"/>
                  <a:pt x="21599" y="21600"/>
                </a:cubicBezTo>
              </a:path>
            </a:pathLst>
          </a:custGeom>
          <a:noFill/>
          <a:ln w="101600" cap="flat" cmpd="sng">
            <a:solidFill>
              <a:schemeClr val="accent5"/>
            </a:solidFill>
            <a:prstDash val="solid"/>
            <a:miter lim="0"/>
            <a:tailEnd type="oval"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nSpc>
                <a:spcPct val="120000"/>
              </a:lnSpc>
            </a:pPr>
            <a:endParaRPr lang="zh-CN" altLang="en-US" sz="2000">
              <a:solidFill>
                <a:schemeClr val="bg1"/>
              </a:solidFill>
              <a:latin typeface="微软雅黑" panose="020B0503020204020204" charset="-122"/>
              <a:ea typeface="微软雅黑" panose="020B0503020204020204" charset="-122"/>
              <a:sym typeface="字魂36号-正文宋楷" panose="02000000000000000000" pitchFamily="2" charset="-122"/>
            </a:endParaRPr>
          </a:p>
        </p:txBody>
      </p:sp>
      <p:sp>
        <p:nvSpPr>
          <p:cNvPr id="42027" name="AutoShape 43"/>
          <p:cNvSpPr/>
          <p:nvPr/>
        </p:nvSpPr>
        <p:spPr bwMode="auto">
          <a:xfrm>
            <a:off x="7724224" y="3265684"/>
            <a:ext cx="161123" cy="161123"/>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6"/>
          </a:solidFill>
          <a:ln>
            <a:noFill/>
          </a:ln>
          <a:effectLst/>
        </p:spPr>
        <p:txBody>
          <a:bodyPr lIns="0" tIns="0" rIns="0" bIns="0" anchor="ctr"/>
          <a:lstStyle/>
          <a:p>
            <a:pPr>
              <a:lnSpc>
                <a:spcPct val="120000"/>
              </a:lnSpc>
              <a:defRPr/>
            </a:pPr>
            <a:endParaRPr lang="es-ES" sz="3600">
              <a:solidFill>
                <a:schemeClr val="bg1"/>
              </a:solidFill>
              <a:effectLst>
                <a:outerShdw blurRad="38100" dist="38100" dir="2700000" algn="tl">
                  <a:srgbClr val="000000"/>
                </a:outerShdw>
              </a:effectLst>
              <a:latin typeface="微软雅黑" panose="020B0503020204020204" charset="-122"/>
              <a:ea typeface="微软雅黑" panose="020B0503020204020204" charset="-122"/>
              <a:cs typeface="Gill Sans" charset="0"/>
              <a:sym typeface="字魂36号-正文宋楷" panose="02000000000000000000" pitchFamily="2" charset="-122"/>
            </a:endParaRPr>
          </a:p>
        </p:txBody>
      </p:sp>
      <p:grpSp>
        <p:nvGrpSpPr>
          <p:cNvPr id="35" name="组合 34"/>
          <p:cNvGrpSpPr/>
          <p:nvPr/>
        </p:nvGrpSpPr>
        <p:grpSpPr>
          <a:xfrm>
            <a:off x="0" y="12700"/>
            <a:ext cx="3922395" cy="1021080"/>
            <a:chOff x="0" y="20"/>
            <a:chExt cx="6177" cy="1608"/>
          </a:xfrm>
        </p:grpSpPr>
        <p:sp>
          <p:nvSpPr>
            <p:cNvPr id="3" name="矩形 2"/>
            <p:cNvSpPr/>
            <p:nvPr/>
          </p:nvSpPr>
          <p:spPr>
            <a:xfrm>
              <a:off x="1075" y="257"/>
              <a:ext cx="5103" cy="1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tx1">
                      <a:lumMod val="65000"/>
                      <a:lumOff val="35000"/>
                    </a:schemeClr>
                  </a:solidFill>
                  <a:latin typeface="微软雅黑" panose="020B0503020204020204" charset="-122"/>
                  <a:ea typeface="微软雅黑" panose="020B0503020204020204" charset="-122"/>
                  <a:sym typeface="字魂36号-正文宋楷" panose="02000000000000000000" pitchFamily="2" charset="-122"/>
                </a:rPr>
                <a:t>点击输入标题</a:t>
              </a:r>
            </a:p>
          </p:txBody>
        </p:sp>
        <p:pic>
          <p:nvPicPr>
            <p:cNvPr id="4" name="图片 3" descr="代金券清新"/>
            <p:cNvPicPr>
              <a:picLocks noChangeAspect="1"/>
            </p:cNvPicPr>
            <p:nvPr/>
          </p:nvPicPr>
          <p:blipFill>
            <a:blip r:embed="rId3"/>
            <a:srcRect l="54314" t="41949" r="24100" b="12767"/>
            <a:stretch>
              <a:fillRect/>
            </a:stretch>
          </p:blipFill>
          <p:spPr>
            <a:xfrm>
              <a:off x="0" y="20"/>
              <a:ext cx="1724" cy="1608"/>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1995"/>
                                        </p:tgtEl>
                                        <p:attrNameLst>
                                          <p:attrName>style.visibility</p:attrName>
                                        </p:attrNameLst>
                                      </p:cBhvr>
                                      <p:to>
                                        <p:strVal val="visible"/>
                                      </p:to>
                                    </p:set>
                                    <p:anim calcmode="lin" valueType="num">
                                      <p:cBhvr additive="base">
                                        <p:cTn id="7" dur="500" fill="hold"/>
                                        <p:tgtEl>
                                          <p:spTgt spid="41995"/>
                                        </p:tgtEl>
                                        <p:attrNameLst>
                                          <p:attrName>ppt_x</p:attrName>
                                        </p:attrNameLst>
                                      </p:cBhvr>
                                      <p:tavLst>
                                        <p:tav tm="0">
                                          <p:val>
                                            <p:strVal val="#ppt_x"/>
                                          </p:val>
                                        </p:tav>
                                        <p:tav tm="100000">
                                          <p:val>
                                            <p:strVal val="#ppt_x"/>
                                          </p:val>
                                        </p:tav>
                                      </p:tavLst>
                                    </p:anim>
                                    <p:anim calcmode="lin" valueType="num">
                                      <p:cBhvr additive="base">
                                        <p:cTn id="8" dur="500" fill="hold"/>
                                        <p:tgtEl>
                                          <p:spTgt spid="4199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100"/>
                                  </p:stCondLst>
                                  <p:childTnLst>
                                    <p:set>
                                      <p:cBhvr>
                                        <p:cTn id="11" dur="1" fill="hold">
                                          <p:stCondLst>
                                            <p:cond delay="0"/>
                                          </p:stCondLst>
                                        </p:cTn>
                                        <p:tgtEl>
                                          <p:spTgt spid="41994"/>
                                        </p:tgtEl>
                                        <p:attrNameLst>
                                          <p:attrName>style.visibility</p:attrName>
                                        </p:attrNameLst>
                                      </p:cBhvr>
                                      <p:to>
                                        <p:strVal val="visible"/>
                                      </p:to>
                                    </p:set>
                                    <p:animEffect transition="in" filter="wipe(up)">
                                      <p:cBhvr>
                                        <p:cTn id="12" dur="500"/>
                                        <p:tgtEl>
                                          <p:spTgt spid="41994"/>
                                        </p:tgtEl>
                                      </p:cBhvr>
                                    </p:animEffect>
                                  </p:childTnLst>
                                </p:cTn>
                              </p:par>
                            </p:childTnLst>
                          </p:cTn>
                        </p:par>
                        <p:par>
                          <p:cTn id="13" fill="hold">
                            <p:stCondLst>
                              <p:cond delay="1100"/>
                            </p:stCondLst>
                            <p:childTnLst>
                              <p:par>
                                <p:cTn id="14" presetID="2" presetClass="entr" presetSubtype="4" fill="hold" grpId="0" nodeType="afterEffect">
                                  <p:stCondLst>
                                    <p:cond delay="0"/>
                                  </p:stCondLst>
                                  <p:childTnLst>
                                    <p:set>
                                      <p:cBhvr>
                                        <p:cTn id="15" dur="1" fill="hold">
                                          <p:stCondLst>
                                            <p:cond delay="0"/>
                                          </p:stCondLst>
                                        </p:cTn>
                                        <p:tgtEl>
                                          <p:spTgt spid="41997"/>
                                        </p:tgtEl>
                                        <p:attrNameLst>
                                          <p:attrName>style.visibility</p:attrName>
                                        </p:attrNameLst>
                                      </p:cBhvr>
                                      <p:to>
                                        <p:strVal val="visible"/>
                                      </p:to>
                                    </p:set>
                                    <p:anim calcmode="lin" valueType="num">
                                      <p:cBhvr additive="base">
                                        <p:cTn id="16" dur="500" fill="hold"/>
                                        <p:tgtEl>
                                          <p:spTgt spid="41997"/>
                                        </p:tgtEl>
                                        <p:attrNameLst>
                                          <p:attrName>ppt_x</p:attrName>
                                        </p:attrNameLst>
                                      </p:cBhvr>
                                      <p:tavLst>
                                        <p:tav tm="0">
                                          <p:val>
                                            <p:strVal val="#ppt_x"/>
                                          </p:val>
                                        </p:tav>
                                        <p:tav tm="100000">
                                          <p:val>
                                            <p:strVal val="#ppt_x"/>
                                          </p:val>
                                        </p:tav>
                                      </p:tavLst>
                                    </p:anim>
                                    <p:anim calcmode="lin" valueType="num">
                                      <p:cBhvr additive="base">
                                        <p:cTn id="17" dur="500" fill="hold"/>
                                        <p:tgtEl>
                                          <p:spTgt spid="41997"/>
                                        </p:tgtEl>
                                        <p:attrNameLst>
                                          <p:attrName>ppt_y</p:attrName>
                                        </p:attrNameLst>
                                      </p:cBhvr>
                                      <p:tavLst>
                                        <p:tav tm="0">
                                          <p:val>
                                            <p:strVal val="1+#ppt_h/2"/>
                                          </p:val>
                                        </p:tav>
                                        <p:tav tm="100000">
                                          <p:val>
                                            <p:strVal val="#ppt_y"/>
                                          </p:val>
                                        </p:tav>
                                      </p:tavLst>
                                    </p:anim>
                                  </p:childTnLst>
                                </p:cTn>
                              </p:par>
                            </p:childTnLst>
                          </p:cTn>
                        </p:par>
                        <p:par>
                          <p:cTn id="18" fill="hold">
                            <p:stCondLst>
                              <p:cond delay="1600"/>
                            </p:stCondLst>
                            <p:childTnLst>
                              <p:par>
                                <p:cTn id="19" presetID="22" presetClass="entr" presetSubtype="1" fill="hold" nodeType="afterEffect">
                                  <p:stCondLst>
                                    <p:cond delay="100"/>
                                  </p:stCondLst>
                                  <p:childTnLst>
                                    <p:set>
                                      <p:cBhvr>
                                        <p:cTn id="20" dur="1" fill="hold">
                                          <p:stCondLst>
                                            <p:cond delay="0"/>
                                          </p:stCondLst>
                                        </p:cTn>
                                        <p:tgtEl>
                                          <p:spTgt spid="41996"/>
                                        </p:tgtEl>
                                        <p:attrNameLst>
                                          <p:attrName>style.visibility</p:attrName>
                                        </p:attrNameLst>
                                      </p:cBhvr>
                                      <p:to>
                                        <p:strVal val="visible"/>
                                      </p:to>
                                    </p:set>
                                    <p:animEffect transition="in" filter="wipe(up)">
                                      <p:cBhvr>
                                        <p:cTn id="21" dur="500"/>
                                        <p:tgtEl>
                                          <p:spTgt spid="41996"/>
                                        </p:tgtEl>
                                      </p:cBhvr>
                                    </p:animEffect>
                                  </p:childTnLst>
                                </p:cTn>
                              </p:par>
                            </p:childTnLst>
                          </p:cTn>
                        </p:par>
                        <p:par>
                          <p:cTn id="22" fill="hold">
                            <p:stCondLst>
                              <p:cond delay="2200"/>
                            </p:stCondLst>
                            <p:childTnLst>
                              <p:par>
                                <p:cTn id="23" presetID="2" presetClass="entr" presetSubtype="4" fill="hold" grpId="0" nodeType="afterEffect">
                                  <p:stCondLst>
                                    <p:cond delay="0"/>
                                  </p:stCondLst>
                                  <p:childTnLst>
                                    <p:set>
                                      <p:cBhvr>
                                        <p:cTn id="24" dur="1" fill="hold">
                                          <p:stCondLst>
                                            <p:cond delay="0"/>
                                          </p:stCondLst>
                                        </p:cTn>
                                        <p:tgtEl>
                                          <p:spTgt spid="41999"/>
                                        </p:tgtEl>
                                        <p:attrNameLst>
                                          <p:attrName>style.visibility</p:attrName>
                                        </p:attrNameLst>
                                      </p:cBhvr>
                                      <p:to>
                                        <p:strVal val="visible"/>
                                      </p:to>
                                    </p:set>
                                    <p:anim calcmode="lin" valueType="num">
                                      <p:cBhvr additive="base">
                                        <p:cTn id="25" dur="500" fill="hold"/>
                                        <p:tgtEl>
                                          <p:spTgt spid="41999"/>
                                        </p:tgtEl>
                                        <p:attrNameLst>
                                          <p:attrName>ppt_x</p:attrName>
                                        </p:attrNameLst>
                                      </p:cBhvr>
                                      <p:tavLst>
                                        <p:tav tm="0">
                                          <p:val>
                                            <p:strVal val="#ppt_x"/>
                                          </p:val>
                                        </p:tav>
                                        <p:tav tm="100000">
                                          <p:val>
                                            <p:strVal val="#ppt_x"/>
                                          </p:val>
                                        </p:tav>
                                      </p:tavLst>
                                    </p:anim>
                                    <p:anim calcmode="lin" valueType="num">
                                      <p:cBhvr additive="base">
                                        <p:cTn id="26" dur="500" fill="hold"/>
                                        <p:tgtEl>
                                          <p:spTgt spid="41999"/>
                                        </p:tgtEl>
                                        <p:attrNameLst>
                                          <p:attrName>ppt_y</p:attrName>
                                        </p:attrNameLst>
                                      </p:cBhvr>
                                      <p:tavLst>
                                        <p:tav tm="0">
                                          <p:val>
                                            <p:strVal val="1+#ppt_h/2"/>
                                          </p:val>
                                        </p:tav>
                                        <p:tav tm="100000">
                                          <p:val>
                                            <p:strVal val="#ppt_y"/>
                                          </p:val>
                                        </p:tav>
                                      </p:tavLst>
                                    </p:anim>
                                  </p:childTnLst>
                                </p:cTn>
                              </p:par>
                            </p:childTnLst>
                          </p:cTn>
                        </p:par>
                        <p:par>
                          <p:cTn id="27" fill="hold">
                            <p:stCondLst>
                              <p:cond delay="2700"/>
                            </p:stCondLst>
                            <p:childTnLst>
                              <p:par>
                                <p:cTn id="28" presetID="22" presetClass="entr" presetSubtype="1" fill="hold" nodeType="afterEffect">
                                  <p:stCondLst>
                                    <p:cond delay="100"/>
                                  </p:stCondLst>
                                  <p:childTnLst>
                                    <p:set>
                                      <p:cBhvr>
                                        <p:cTn id="29" dur="1" fill="hold">
                                          <p:stCondLst>
                                            <p:cond delay="0"/>
                                          </p:stCondLst>
                                        </p:cTn>
                                        <p:tgtEl>
                                          <p:spTgt spid="41998"/>
                                        </p:tgtEl>
                                        <p:attrNameLst>
                                          <p:attrName>style.visibility</p:attrName>
                                        </p:attrNameLst>
                                      </p:cBhvr>
                                      <p:to>
                                        <p:strVal val="visible"/>
                                      </p:to>
                                    </p:set>
                                    <p:animEffect transition="in" filter="wipe(up)">
                                      <p:cBhvr>
                                        <p:cTn id="30" dur="500"/>
                                        <p:tgtEl>
                                          <p:spTgt spid="41998"/>
                                        </p:tgtEl>
                                      </p:cBhvr>
                                    </p:animEffect>
                                  </p:childTnLst>
                                </p:cTn>
                              </p:par>
                            </p:childTnLst>
                          </p:cTn>
                        </p:par>
                        <p:par>
                          <p:cTn id="31" fill="hold">
                            <p:stCondLst>
                              <p:cond delay="3300"/>
                            </p:stCondLst>
                            <p:childTnLst>
                              <p:par>
                                <p:cTn id="32" presetID="2" presetClass="entr" presetSubtype="4" fill="hold" grpId="0" nodeType="afterEffect">
                                  <p:stCondLst>
                                    <p:cond delay="0"/>
                                  </p:stCondLst>
                                  <p:childTnLst>
                                    <p:set>
                                      <p:cBhvr>
                                        <p:cTn id="33" dur="1" fill="hold">
                                          <p:stCondLst>
                                            <p:cond delay="0"/>
                                          </p:stCondLst>
                                        </p:cTn>
                                        <p:tgtEl>
                                          <p:spTgt spid="42001"/>
                                        </p:tgtEl>
                                        <p:attrNameLst>
                                          <p:attrName>style.visibility</p:attrName>
                                        </p:attrNameLst>
                                      </p:cBhvr>
                                      <p:to>
                                        <p:strVal val="visible"/>
                                      </p:to>
                                    </p:set>
                                    <p:anim calcmode="lin" valueType="num">
                                      <p:cBhvr additive="base">
                                        <p:cTn id="34" dur="500" fill="hold"/>
                                        <p:tgtEl>
                                          <p:spTgt spid="42001"/>
                                        </p:tgtEl>
                                        <p:attrNameLst>
                                          <p:attrName>ppt_x</p:attrName>
                                        </p:attrNameLst>
                                      </p:cBhvr>
                                      <p:tavLst>
                                        <p:tav tm="0">
                                          <p:val>
                                            <p:strVal val="#ppt_x"/>
                                          </p:val>
                                        </p:tav>
                                        <p:tav tm="100000">
                                          <p:val>
                                            <p:strVal val="#ppt_x"/>
                                          </p:val>
                                        </p:tav>
                                      </p:tavLst>
                                    </p:anim>
                                    <p:anim calcmode="lin" valueType="num">
                                      <p:cBhvr additive="base">
                                        <p:cTn id="35" dur="500" fill="hold"/>
                                        <p:tgtEl>
                                          <p:spTgt spid="42001"/>
                                        </p:tgtEl>
                                        <p:attrNameLst>
                                          <p:attrName>ppt_y</p:attrName>
                                        </p:attrNameLst>
                                      </p:cBhvr>
                                      <p:tavLst>
                                        <p:tav tm="0">
                                          <p:val>
                                            <p:strVal val="1+#ppt_h/2"/>
                                          </p:val>
                                        </p:tav>
                                        <p:tav tm="100000">
                                          <p:val>
                                            <p:strVal val="#ppt_y"/>
                                          </p:val>
                                        </p:tav>
                                      </p:tavLst>
                                    </p:anim>
                                  </p:childTnLst>
                                </p:cTn>
                              </p:par>
                            </p:childTnLst>
                          </p:cTn>
                        </p:par>
                        <p:par>
                          <p:cTn id="36" fill="hold">
                            <p:stCondLst>
                              <p:cond delay="3800"/>
                            </p:stCondLst>
                            <p:childTnLst>
                              <p:par>
                                <p:cTn id="37" presetID="22" presetClass="entr" presetSubtype="1" fill="hold" nodeType="afterEffect">
                                  <p:stCondLst>
                                    <p:cond delay="100"/>
                                  </p:stCondLst>
                                  <p:childTnLst>
                                    <p:set>
                                      <p:cBhvr>
                                        <p:cTn id="38" dur="1" fill="hold">
                                          <p:stCondLst>
                                            <p:cond delay="0"/>
                                          </p:stCondLst>
                                        </p:cTn>
                                        <p:tgtEl>
                                          <p:spTgt spid="42000"/>
                                        </p:tgtEl>
                                        <p:attrNameLst>
                                          <p:attrName>style.visibility</p:attrName>
                                        </p:attrNameLst>
                                      </p:cBhvr>
                                      <p:to>
                                        <p:strVal val="visible"/>
                                      </p:to>
                                    </p:set>
                                    <p:animEffect transition="in" filter="wipe(up)">
                                      <p:cBhvr>
                                        <p:cTn id="39" dur="500"/>
                                        <p:tgtEl>
                                          <p:spTgt spid="42000"/>
                                        </p:tgtEl>
                                      </p:cBhvr>
                                    </p:animEffect>
                                  </p:childTnLst>
                                </p:cTn>
                              </p:par>
                            </p:childTnLst>
                          </p:cTn>
                        </p:par>
                        <p:par>
                          <p:cTn id="40" fill="hold">
                            <p:stCondLst>
                              <p:cond delay="4400"/>
                            </p:stCondLst>
                            <p:childTnLst>
                              <p:par>
                                <p:cTn id="41" presetID="9" presetClass="entr" presetSubtype="0" fill="hold" grpId="0" nodeType="afterEffect">
                                  <p:stCondLst>
                                    <p:cond delay="100"/>
                                  </p:stCondLst>
                                  <p:childTnLst>
                                    <p:set>
                                      <p:cBhvr>
                                        <p:cTn id="42" dur="1" fill="hold">
                                          <p:stCondLst>
                                            <p:cond delay="0"/>
                                          </p:stCondLst>
                                        </p:cTn>
                                        <p:tgtEl>
                                          <p:spTgt spid="42005"/>
                                        </p:tgtEl>
                                        <p:attrNameLst>
                                          <p:attrName>style.visibility</p:attrName>
                                        </p:attrNameLst>
                                      </p:cBhvr>
                                      <p:to>
                                        <p:strVal val="visible"/>
                                      </p:to>
                                    </p:set>
                                    <p:animEffect transition="in" filter="dissolve">
                                      <p:cBhvr>
                                        <p:cTn id="43" dur="500"/>
                                        <p:tgtEl>
                                          <p:spTgt spid="42005"/>
                                        </p:tgtEl>
                                      </p:cBhvr>
                                    </p:animEffect>
                                  </p:childTnLst>
                                </p:cTn>
                              </p:par>
                            </p:childTnLst>
                          </p:cTn>
                        </p:par>
                        <p:par>
                          <p:cTn id="44" fill="hold">
                            <p:stCondLst>
                              <p:cond delay="5000"/>
                            </p:stCondLst>
                            <p:childTnLst>
                              <p:par>
                                <p:cTn id="45" presetID="22" presetClass="entr" presetSubtype="4" fill="hold" nodeType="afterEffect">
                                  <p:stCondLst>
                                    <p:cond delay="100"/>
                                  </p:stCondLst>
                                  <p:childTnLst>
                                    <p:set>
                                      <p:cBhvr>
                                        <p:cTn id="46" dur="1" fill="hold">
                                          <p:stCondLst>
                                            <p:cond delay="0"/>
                                          </p:stCondLst>
                                        </p:cTn>
                                        <p:tgtEl>
                                          <p:spTgt spid="42006"/>
                                        </p:tgtEl>
                                        <p:attrNameLst>
                                          <p:attrName>style.visibility</p:attrName>
                                        </p:attrNameLst>
                                      </p:cBhvr>
                                      <p:to>
                                        <p:strVal val="visible"/>
                                      </p:to>
                                    </p:set>
                                    <p:animEffect transition="in" filter="wipe(down)">
                                      <p:cBhvr>
                                        <p:cTn id="47" dur="500"/>
                                        <p:tgtEl>
                                          <p:spTgt spid="42006"/>
                                        </p:tgtEl>
                                      </p:cBhvr>
                                    </p:animEffect>
                                  </p:childTnLst>
                                </p:cTn>
                              </p:par>
                            </p:childTnLst>
                          </p:cTn>
                        </p:par>
                        <p:par>
                          <p:cTn id="48" fill="hold">
                            <p:stCondLst>
                              <p:cond delay="5600"/>
                            </p:stCondLst>
                            <p:childTnLst>
                              <p:par>
                                <p:cTn id="49" presetID="22" presetClass="entr" presetSubtype="8" fill="hold" grpId="0" nodeType="afterEffect">
                                  <p:stCondLst>
                                    <p:cond delay="100"/>
                                  </p:stCondLst>
                                  <p:childTnLst>
                                    <p:set>
                                      <p:cBhvr>
                                        <p:cTn id="50" dur="1" fill="hold">
                                          <p:stCondLst>
                                            <p:cond delay="0"/>
                                          </p:stCondLst>
                                        </p:cTn>
                                        <p:tgtEl>
                                          <p:spTgt spid="42002"/>
                                        </p:tgtEl>
                                        <p:attrNameLst>
                                          <p:attrName>style.visibility</p:attrName>
                                        </p:attrNameLst>
                                      </p:cBhvr>
                                      <p:to>
                                        <p:strVal val="visible"/>
                                      </p:to>
                                    </p:set>
                                    <p:animEffect transition="in" filter="wipe(left)">
                                      <p:cBhvr>
                                        <p:cTn id="51" dur="500"/>
                                        <p:tgtEl>
                                          <p:spTgt spid="42002"/>
                                        </p:tgtEl>
                                      </p:cBhvr>
                                    </p:animEffect>
                                  </p:childTnLst>
                                </p:cTn>
                              </p:par>
                            </p:childTnLst>
                          </p:cTn>
                        </p:par>
                        <p:par>
                          <p:cTn id="52" fill="hold">
                            <p:stCondLst>
                              <p:cond delay="6200"/>
                            </p:stCondLst>
                            <p:childTnLst>
                              <p:par>
                                <p:cTn id="53" presetID="9" presetClass="entr" presetSubtype="0" fill="hold" grpId="0" nodeType="afterEffect">
                                  <p:stCondLst>
                                    <p:cond delay="100"/>
                                  </p:stCondLst>
                                  <p:childTnLst>
                                    <p:set>
                                      <p:cBhvr>
                                        <p:cTn id="54" dur="1" fill="hold">
                                          <p:stCondLst>
                                            <p:cond delay="0"/>
                                          </p:stCondLst>
                                        </p:cTn>
                                        <p:tgtEl>
                                          <p:spTgt spid="42003"/>
                                        </p:tgtEl>
                                        <p:attrNameLst>
                                          <p:attrName>style.visibility</p:attrName>
                                        </p:attrNameLst>
                                      </p:cBhvr>
                                      <p:to>
                                        <p:strVal val="visible"/>
                                      </p:to>
                                    </p:set>
                                    <p:animEffect transition="in" filter="dissolve">
                                      <p:cBhvr>
                                        <p:cTn id="55" dur="500"/>
                                        <p:tgtEl>
                                          <p:spTgt spid="42003"/>
                                        </p:tgtEl>
                                      </p:cBhvr>
                                    </p:animEffect>
                                  </p:childTnLst>
                                </p:cTn>
                              </p:par>
                            </p:childTnLst>
                          </p:cTn>
                        </p:par>
                        <p:par>
                          <p:cTn id="56" fill="hold">
                            <p:stCondLst>
                              <p:cond delay="6800"/>
                            </p:stCondLst>
                            <p:childTnLst>
                              <p:par>
                                <p:cTn id="57" presetID="9" presetClass="entr" presetSubtype="0" fill="hold" nodeType="afterEffect">
                                  <p:stCondLst>
                                    <p:cond delay="100"/>
                                  </p:stCondLst>
                                  <p:childTnLst>
                                    <p:set>
                                      <p:cBhvr>
                                        <p:cTn id="58" dur="1" fill="hold">
                                          <p:stCondLst>
                                            <p:cond delay="0"/>
                                          </p:stCondLst>
                                        </p:cTn>
                                        <p:tgtEl>
                                          <p:spTgt spid="42004"/>
                                        </p:tgtEl>
                                        <p:attrNameLst>
                                          <p:attrName>style.visibility</p:attrName>
                                        </p:attrNameLst>
                                      </p:cBhvr>
                                      <p:to>
                                        <p:strVal val="visible"/>
                                      </p:to>
                                    </p:set>
                                    <p:animEffect transition="in" filter="dissolve">
                                      <p:cBhvr>
                                        <p:cTn id="59" dur="500"/>
                                        <p:tgtEl>
                                          <p:spTgt spid="42004"/>
                                        </p:tgtEl>
                                      </p:cBhvr>
                                    </p:animEffect>
                                  </p:childTnLst>
                                </p:cTn>
                              </p:par>
                            </p:childTnLst>
                          </p:cTn>
                        </p:par>
                        <p:par>
                          <p:cTn id="60" fill="hold">
                            <p:stCondLst>
                              <p:cond delay="7400"/>
                            </p:stCondLst>
                            <p:childTnLst>
                              <p:par>
                                <p:cTn id="61" presetID="22" presetClass="entr" presetSubtype="4" fill="hold" nodeType="afterEffect">
                                  <p:stCondLst>
                                    <p:cond delay="100"/>
                                  </p:stCondLst>
                                  <p:childTnLst>
                                    <p:set>
                                      <p:cBhvr>
                                        <p:cTn id="62" dur="1" fill="hold">
                                          <p:stCondLst>
                                            <p:cond delay="0"/>
                                          </p:stCondLst>
                                        </p:cTn>
                                        <p:tgtEl>
                                          <p:spTgt spid="42010"/>
                                        </p:tgtEl>
                                        <p:attrNameLst>
                                          <p:attrName>style.visibility</p:attrName>
                                        </p:attrNameLst>
                                      </p:cBhvr>
                                      <p:to>
                                        <p:strVal val="visible"/>
                                      </p:to>
                                    </p:set>
                                    <p:animEffect transition="in" filter="wipe(down)">
                                      <p:cBhvr>
                                        <p:cTn id="63" dur="500"/>
                                        <p:tgtEl>
                                          <p:spTgt spid="42010"/>
                                        </p:tgtEl>
                                      </p:cBhvr>
                                    </p:animEffect>
                                  </p:childTnLst>
                                </p:cTn>
                              </p:par>
                            </p:childTnLst>
                          </p:cTn>
                        </p:par>
                        <p:par>
                          <p:cTn id="64" fill="hold">
                            <p:stCondLst>
                              <p:cond delay="8000"/>
                            </p:stCondLst>
                            <p:childTnLst>
                              <p:par>
                                <p:cTn id="65" presetID="9" presetClass="entr" presetSubtype="0" fill="hold" grpId="0" nodeType="afterEffect">
                                  <p:stCondLst>
                                    <p:cond delay="100"/>
                                  </p:stCondLst>
                                  <p:childTnLst>
                                    <p:set>
                                      <p:cBhvr>
                                        <p:cTn id="66" dur="1" fill="hold">
                                          <p:stCondLst>
                                            <p:cond delay="0"/>
                                          </p:stCondLst>
                                        </p:cTn>
                                        <p:tgtEl>
                                          <p:spTgt spid="42011"/>
                                        </p:tgtEl>
                                        <p:attrNameLst>
                                          <p:attrName>style.visibility</p:attrName>
                                        </p:attrNameLst>
                                      </p:cBhvr>
                                      <p:to>
                                        <p:strVal val="visible"/>
                                      </p:to>
                                    </p:set>
                                    <p:animEffect transition="in" filter="dissolve">
                                      <p:cBhvr>
                                        <p:cTn id="67" dur="500"/>
                                        <p:tgtEl>
                                          <p:spTgt spid="42011"/>
                                        </p:tgtEl>
                                      </p:cBhvr>
                                    </p:animEffect>
                                  </p:childTnLst>
                                </p:cTn>
                              </p:par>
                            </p:childTnLst>
                          </p:cTn>
                        </p:par>
                        <p:par>
                          <p:cTn id="68" fill="hold">
                            <p:stCondLst>
                              <p:cond delay="8600"/>
                            </p:stCondLst>
                            <p:childTnLst>
                              <p:par>
                                <p:cTn id="69" presetID="22" presetClass="entr" presetSubtype="8" fill="hold" grpId="0" nodeType="afterEffect">
                                  <p:stCondLst>
                                    <p:cond delay="100"/>
                                  </p:stCondLst>
                                  <p:childTnLst>
                                    <p:set>
                                      <p:cBhvr>
                                        <p:cTn id="70" dur="1" fill="hold">
                                          <p:stCondLst>
                                            <p:cond delay="0"/>
                                          </p:stCondLst>
                                        </p:cTn>
                                        <p:tgtEl>
                                          <p:spTgt spid="42007"/>
                                        </p:tgtEl>
                                        <p:attrNameLst>
                                          <p:attrName>style.visibility</p:attrName>
                                        </p:attrNameLst>
                                      </p:cBhvr>
                                      <p:to>
                                        <p:strVal val="visible"/>
                                      </p:to>
                                    </p:set>
                                    <p:animEffect transition="in" filter="wipe(left)">
                                      <p:cBhvr>
                                        <p:cTn id="71" dur="500"/>
                                        <p:tgtEl>
                                          <p:spTgt spid="42007"/>
                                        </p:tgtEl>
                                      </p:cBhvr>
                                    </p:animEffect>
                                  </p:childTnLst>
                                </p:cTn>
                              </p:par>
                            </p:childTnLst>
                          </p:cTn>
                        </p:par>
                        <p:par>
                          <p:cTn id="72" fill="hold">
                            <p:stCondLst>
                              <p:cond delay="9200"/>
                            </p:stCondLst>
                            <p:childTnLst>
                              <p:par>
                                <p:cTn id="73" presetID="9" presetClass="entr" presetSubtype="0" fill="hold" grpId="0" nodeType="afterEffect">
                                  <p:stCondLst>
                                    <p:cond delay="100"/>
                                  </p:stCondLst>
                                  <p:childTnLst>
                                    <p:set>
                                      <p:cBhvr>
                                        <p:cTn id="74" dur="1" fill="hold">
                                          <p:stCondLst>
                                            <p:cond delay="0"/>
                                          </p:stCondLst>
                                        </p:cTn>
                                        <p:tgtEl>
                                          <p:spTgt spid="42008"/>
                                        </p:tgtEl>
                                        <p:attrNameLst>
                                          <p:attrName>style.visibility</p:attrName>
                                        </p:attrNameLst>
                                      </p:cBhvr>
                                      <p:to>
                                        <p:strVal val="visible"/>
                                      </p:to>
                                    </p:set>
                                    <p:animEffect transition="in" filter="dissolve">
                                      <p:cBhvr>
                                        <p:cTn id="75" dur="500"/>
                                        <p:tgtEl>
                                          <p:spTgt spid="42008"/>
                                        </p:tgtEl>
                                      </p:cBhvr>
                                    </p:animEffect>
                                  </p:childTnLst>
                                </p:cTn>
                              </p:par>
                            </p:childTnLst>
                          </p:cTn>
                        </p:par>
                        <p:par>
                          <p:cTn id="76" fill="hold">
                            <p:stCondLst>
                              <p:cond delay="9800"/>
                            </p:stCondLst>
                            <p:childTnLst>
                              <p:par>
                                <p:cTn id="77" presetID="9" presetClass="entr" presetSubtype="0" fill="hold" nodeType="afterEffect">
                                  <p:stCondLst>
                                    <p:cond delay="100"/>
                                  </p:stCondLst>
                                  <p:childTnLst>
                                    <p:set>
                                      <p:cBhvr>
                                        <p:cTn id="78" dur="1" fill="hold">
                                          <p:stCondLst>
                                            <p:cond delay="0"/>
                                          </p:stCondLst>
                                        </p:cTn>
                                        <p:tgtEl>
                                          <p:spTgt spid="42009"/>
                                        </p:tgtEl>
                                        <p:attrNameLst>
                                          <p:attrName>style.visibility</p:attrName>
                                        </p:attrNameLst>
                                      </p:cBhvr>
                                      <p:to>
                                        <p:strVal val="visible"/>
                                      </p:to>
                                    </p:set>
                                    <p:animEffect transition="in" filter="dissolve">
                                      <p:cBhvr>
                                        <p:cTn id="79" dur="500"/>
                                        <p:tgtEl>
                                          <p:spTgt spid="42009"/>
                                        </p:tgtEl>
                                      </p:cBhvr>
                                    </p:animEffect>
                                  </p:childTnLst>
                                </p:cTn>
                              </p:par>
                            </p:childTnLst>
                          </p:cTn>
                        </p:par>
                        <p:par>
                          <p:cTn id="80" fill="hold">
                            <p:stCondLst>
                              <p:cond delay="10400"/>
                            </p:stCondLst>
                            <p:childTnLst>
                              <p:par>
                                <p:cTn id="81" presetID="22" presetClass="entr" presetSubtype="4" fill="hold" nodeType="afterEffect">
                                  <p:stCondLst>
                                    <p:cond delay="100"/>
                                  </p:stCondLst>
                                  <p:childTnLst>
                                    <p:set>
                                      <p:cBhvr>
                                        <p:cTn id="82" dur="1" fill="hold">
                                          <p:stCondLst>
                                            <p:cond delay="0"/>
                                          </p:stCondLst>
                                        </p:cTn>
                                        <p:tgtEl>
                                          <p:spTgt spid="42015"/>
                                        </p:tgtEl>
                                        <p:attrNameLst>
                                          <p:attrName>style.visibility</p:attrName>
                                        </p:attrNameLst>
                                      </p:cBhvr>
                                      <p:to>
                                        <p:strVal val="visible"/>
                                      </p:to>
                                    </p:set>
                                    <p:animEffect transition="in" filter="wipe(down)">
                                      <p:cBhvr>
                                        <p:cTn id="83" dur="500"/>
                                        <p:tgtEl>
                                          <p:spTgt spid="42015"/>
                                        </p:tgtEl>
                                      </p:cBhvr>
                                    </p:animEffect>
                                  </p:childTnLst>
                                </p:cTn>
                              </p:par>
                            </p:childTnLst>
                          </p:cTn>
                        </p:par>
                        <p:par>
                          <p:cTn id="84" fill="hold">
                            <p:stCondLst>
                              <p:cond delay="11000"/>
                            </p:stCondLst>
                            <p:childTnLst>
                              <p:par>
                                <p:cTn id="85" presetID="9" presetClass="entr" presetSubtype="0" fill="hold" grpId="0" nodeType="afterEffect">
                                  <p:stCondLst>
                                    <p:cond delay="100"/>
                                  </p:stCondLst>
                                  <p:childTnLst>
                                    <p:set>
                                      <p:cBhvr>
                                        <p:cTn id="86" dur="1" fill="hold">
                                          <p:stCondLst>
                                            <p:cond delay="0"/>
                                          </p:stCondLst>
                                        </p:cTn>
                                        <p:tgtEl>
                                          <p:spTgt spid="42016"/>
                                        </p:tgtEl>
                                        <p:attrNameLst>
                                          <p:attrName>style.visibility</p:attrName>
                                        </p:attrNameLst>
                                      </p:cBhvr>
                                      <p:to>
                                        <p:strVal val="visible"/>
                                      </p:to>
                                    </p:set>
                                    <p:animEffect transition="in" filter="dissolve">
                                      <p:cBhvr>
                                        <p:cTn id="87" dur="500"/>
                                        <p:tgtEl>
                                          <p:spTgt spid="42016"/>
                                        </p:tgtEl>
                                      </p:cBhvr>
                                    </p:animEffect>
                                  </p:childTnLst>
                                </p:cTn>
                              </p:par>
                            </p:childTnLst>
                          </p:cTn>
                        </p:par>
                        <p:par>
                          <p:cTn id="88" fill="hold">
                            <p:stCondLst>
                              <p:cond delay="11600"/>
                            </p:stCondLst>
                            <p:childTnLst>
                              <p:par>
                                <p:cTn id="89" presetID="22" presetClass="entr" presetSubtype="8" fill="hold" grpId="0" nodeType="afterEffect">
                                  <p:stCondLst>
                                    <p:cond delay="100"/>
                                  </p:stCondLst>
                                  <p:childTnLst>
                                    <p:set>
                                      <p:cBhvr>
                                        <p:cTn id="90" dur="1" fill="hold">
                                          <p:stCondLst>
                                            <p:cond delay="0"/>
                                          </p:stCondLst>
                                        </p:cTn>
                                        <p:tgtEl>
                                          <p:spTgt spid="42012"/>
                                        </p:tgtEl>
                                        <p:attrNameLst>
                                          <p:attrName>style.visibility</p:attrName>
                                        </p:attrNameLst>
                                      </p:cBhvr>
                                      <p:to>
                                        <p:strVal val="visible"/>
                                      </p:to>
                                    </p:set>
                                    <p:animEffect transition="in" filter="wipe(left)">
                                      <p:cBhvr>
                                        <p:cTn id="91" dur="500"/>
                                        <p:tgtEl>
                                          <p:spTgt spid="42012"/>
                                        </p:tgtEl>
                                      </p:cBhvr>
                                    </p:animEffect>
                                  </p:childTnLst>
                                </p:cTn>
                              </p:par>
                            </p:childTnLst>
                          </p:cTn>
                        </p:par>
                        <p:par>
                          <p:cTn id="92" fill="hold">
                            <p:stCondLst>
                              <p:cond delay="12200"/>
                            </p:stCondLst>
                            <p:childTnLst>
                              <p:par>
                                <p:cTn id="93" presetID="9" presetClass="entr" presetSubtype="0" fill="hold" grpId="0" nodeType="afterEffect">
                                  <p:stCondLst>
                                    <p:cond delay="100"/>
                                  </p:stCondLst>
                                  <p:childTnLst>
                                    <p:set>
                                      <p:cBhvr>
                                        <p:cTn id="94" dur="1" fill="hold">
                                          <p:stCondLst>
                                            <p:cond delay="0"/>
                                          </p:stCondLst>
                                        </p:cTn>
                                        <p:tgtEl>
                                          <p:spTgt spid="42013"/>
                                        </p:tgtEl>
                                        <p:attrNameLst>
                                          <p:attrName>style.visibility</p:attrName>
                                        </p:attrNameLst>
                                      </p:cBhvr>
                                      <p:to>
                                        <p:strVal val="visible"/>
                                      </p:to>
                                    </p:set>
                                    <p:animEffect transition="in" filter="dissolve">
                                      <p:cBhvr>
                                        <p:cTn id="95" dur="500"/>
                                        <p:tgtEl>
                                          <p:spTgt spid="42013"/>
                                        </p:tgtEl>
                                      </p:cBhvr>
                                    </p:animEffect>
                                  </p:childTnLst>
                                </p:cTn>
                              </p:par>
                            </p:childTnLst>
                          </p:cTn>
                        </p:par>
                        <p:par>
                          <p:cTn id="96" fill="hold">
                            <p:stCondLst>
                              <p:cond delay="12800"/>
                            </p:stCondLst>
                            <p:childTnLst>
                              <p:par>
                                <p:cTn id="97" presetID="9" presetClass="entr" presetSubtype="0" fill="hold" nodeType="afterEffect">
                                  <p:stCondLst>
                                    <p:cond delay="100"/>
                                  </p:stCondLst>
                                  <p:childTnLst>
                                    <p:set>
                                      <p:cBhvr>
                                        <p:cTn id="98" dur="1" fill="hold">
                                          <p:stCondLst>
                                            <p:cond delay="0"/>
                                          </p:stCondLst>
                                        </p:cTn>
                                        <p:tgtEl>
                                          <p:spTgt spid="42014"/>
                                        </p:tgtEl>
                                        <p:attrNameLst>
                                          <p:attrName>style.visibility</p:attrName>
                                        </p:attrNameLst>
                                      </p:cBhvr>
                                      <p:to>
                                        <p:strVal val="visible"/>
                                      </p:to>
                                    </p:set>
                                    <p:animEffect transition="in" filter="dissolve">
                                      <p:cBhvr>
                                        <p:cTn id="99" dur="500"/>
                                        <p:tgtEl>
                                          <p:spTgt spid="42014"/>
                                        </p:tgtEl>
                                      </p:cBhvr>
                                    </p:animEffect>
                                  </p:childTnLst>
                                </p:cTn>
                              </p:par>
                            </p:childTnLst>
                          </p:cTn>
                        </p:par>
                        <p:par>
                          <p:cTn id="100" fill="hold">
                            <p:stCondLst>
                              <p:cond delay="13400"/>
                            </p:stCondLst>
                            <p:childTnLst>
                              <p:par>
                                <p:cTn id="101" presetID="22" presetClass="entr" presetSubtype="4" fill="hold" nodeType="afterEffect">
                                  <p:stCondLst>
                                    <p:cond delay="100"/>
                                  </p:stCondLst>
                                  <p:childTnLst>
                                    <p:set>
                                      <p:cBhvr>
                                        <p:cTn id="102" dur="1" fill="hold">
                                          <p:stCondLst>
                                            <p:cond delay="0"/>
                                          </p:stCondLst>
                                        </p:cTn>
                                        <p:tgtEl>
                                          <p:spTgt spid="42020"/>
                                        </p:tgtEl>
                                        <p:attrNameLst>
                                          <p:attrName>style.visibility</p:attrName>
                                        </p:attrNameLst>
                                      </p:cBhvr>
                                      <p:to>
                                        <p:strVal val="visible"/>
                                      </p:to>
                                    </p:set>
                                    <p:animEffect transition="in" filter="wipe(down)">
                                      <p:cBhvr>
                                        <p:cTn id="103" dur="500"/>
                                        <p:tgtEl>
                                          <p:spTgt spid="42020"/>
                                        </p:tgtEl>
                                      </p:cBhvr>
                                    </p:animEffect>
                                  </p:childTnLst>
                                </p:cTn>
                              </p:par>
                            </p:childTnLst>
                          </p:cTn>
                        </p:par>
                        <p:par>
                          <p:cTn id="104" fill="hold">
                            <p:stCondLst>
                              <p:cond delay="14000"/>
                            </p:stCondLst>
                            <p:childTnLst>
                              <p:par>
                                <p:cTn id="105" presetID="9" presetClass="entr" presetSubtype="0" fill="hold" grpId="0" nodeType="afterEffect">
                                  <p:stCondLst>
                                    <p:cond delay="100"/>
                                  </p:stCondLst>
                                  <p:childTnLst>
                                    <p:set>
                                      <p:cBhvr>
                                        <p:cTn id="106" dur="1" fill="hold">
                                          <p:stCondLst>
                                            <p:cond delay="0"/>
                                          </p:stCondLst>
                                        </p:cTn>
                                        <p:tgtEl>
                                          <p:spTgt spid="42021"/>
                                        </p:tgtEl>
                                        <p:attrNameLst>
                                          <p:attrName>style.visibility</p:attrName>
                                        </p:attrNameLst>
                                      </p:cBhvr>
                                      <p:to>
                                        <p:strVal val="visible"/>
                                      </p:to>
                                    </p:set>
                                    <p:animEffect transition="in" filter="dissolve">
                                      <p:cBhvr>
                                        <p:cTn id="107" dur="500"/>
                                        <p:tgtEl>
                                          <p:spTgt spid="42021"/>
                                        </p:tgtEl>
                                      </p:cBhvr>
                                    </p:animEffect>
                                  </p:childTnLst>
                                </p:cTn>
                              </p:par>
                            </p:childTnLst>
                          </p:cTn>
                        </p:par>
                        <p:par>
                          <p:cTn id="108" fill="hold">
                            <p:stCondLst>
                              <p:cond delay="14600"/>
                            </p:stCondLst>
                            <p:childTnLst>
                              <p:par>
                                <p:cTn id="109" presetID="22" presetClass="entr" presetSubtype="8" fill="hold" grpId="0" nodeType="afterEffect">
                                  <p:stCondLst>
                                    <p:cond delay="100"/>
                                  </p:stCondLst>
                                  <p:childTnLst>
                                    <p:set>
                                      <p:cBhvr>
                                        <p:cTn id="110" dur="1" fill="hold">
                                          <p:stCondLst>
                                            <p:cond delay="0"/>
                                          </p:stCondLst>
                                        </p:cTn>
                                        <p:tgtEl>
                                          <p:spTgt spid="42017"/>
                                        </p:tgtEl>
                                        <p:attrNameLst>
                                          <p:attrName>style.visibility</p:attrName>
                                        </p:attrNameLst>
                                      </p:cBhvr>
                                      <p:to>
                                        <p:strVal val="visible"/>
                                      </p:to>
                                    </p:set>
                                    <p:animEffect transition="in" filter="wipe(left)">
                                      <p:cBhvr>
                                        <p:cTn id="111" dur="500"/>
                                        <p:tgtEl>
                                          <p:spTgt spid="42017"/>
                                        </p:tgtEl>
                                      </p:cBhvr>
                                    </p:animEffect>
                                  </p:childTnLst>
                                </p:cTn>
                              </p:par>
                            </p:childTnLst>
                          </p:cTn>
                        </p:par>
                        <p:par>
                          <p:cTn id="112" fill="hold">
                            <p:stCondLst>
                              <p:cond delay="15200"/>
                            </p:stCondLst>
                            <p:childTnLst>
                              <p:par>
                                <p:cTn id="113" presetID="9" presetClass="entr" presetSubtype="0" fill="hold" grpId="0" nodeType="afterEffect">
                                  <p:stCondLst>
                                    <p:cond delay="100"/>
                                  </p:stCondLst>
                                  <p:childTnLst>
                                    <p:set>
                                      <p:cBhvr>
                                        <p:cTn id="114" dur="1" fill="hold">
                                          <p:stCondLst>
                                            <p:cond delay="0"/>
                                          </p:stCondLst>
                                        </p:cTn>
                                        <p:tgtEl>
                                          <p:spTgt spid="42018"/>
                                        </p:tgtEl>
                                        <p:attrNameLst>
                                          <p:attrName>style.visibility</p:attrName>
                                        </p:attrNameLst>
                                      </p:cBhvr>
                                      <p:to>
                                        <p:strVal val="visible"/>
                                      </p:to>
                                    </p:set>
                                    <p:animEffect transition="in" filter="dissolve">
                                      <p:cBhvr>
                                        <p:cTn id="115" dur="500"/>
                                        <p:tgtEl>
                                          <p:spTgt spid="42018"/>
                                        </p:tgtEl>
                                      </p:cBhvr>
                                    </p:animEffect>
                                  </p:childTnLst>
                                </p:cTn>
                              </p:par>
                            </p:childTnLst>
                          </p:cTn>
                        </p:par>
                        <p:par>
                          <p:cTn id="116" fill="hold">
                            <p:stCondLst>
                              <p:cond delay="15800"/>
                            </p:stCondLst>
                            <p:childTnLst>
                              <p:par>
                                <p:cTn id="117" presetID="9" presetClass="entr" presetSubtype="0" fill="hold" nodeType="afterEffect">
                                  <p:stCondLst>
                                    <p:cond delay="100"/>
                                  </p:stCondLst>
                                  <p:childTnLst>
                                    <p:set>
                                      <p:cBhvr>
                                        <p:cTn id="118" dur="1" fill="hold">
                                          <p:stCondLst>
                                            <p:cond delay="0"/>
                                          </p:stCondLst>
                                        </p:cTn>
                                        <p:tgtEl>
                                          <p:spTgt spid="42019"/>
                                        </p:tgtEl>
                                        <p:attrNameLst>
                                          <p:attrName>style.visibility</p:attrName>
                                        </p:attrNameLst>
                                      </p:cBhvr>
                                      <p:to>
                                        <p:strVal val="visible"/>
                                      </p:to>
                                    </p:set>
                                    <p:animEffect transition="in" filter="dissolve">
                                      <p:cBhvr>
                                        <p:cTn id="119" dur="500"/>
                                        <p:tgtEl>
                                          <p:spTgt spid="42019"/>
                                        </p:tgtEl>
                                      </p:cBhvr>
                                    </p:animEffect>
                                  </p:childTnLst>
                                </p:cTn>
                              </p:par>
                            </p:childTnLst>
                          </p:cTn>
                        </p:par>
                        <p:par>
                          <p:cTn id="120" fill="hold">
                            <p:stCondLst>
                              <p:cond delay="16400"/>
                            </p:stCondLst>
                            <p:childTnLst>
                              <p:par>
                                <p:cTn id="121" presetID="22" presetClass="entr" presetSubtype="4" fill="hold" nodeType="afterEffect">
                                  <p:stCondLst>
                                    <p:cond delay="100"/>
                                  </p:stCondLst>
                                  <p:childTnLst>
                                    <p:set>
                                      <p:cBhvr>
                                        <p:cTn id="122" dur="1" fill="hold">
                                          <p:stCondLst>
                                            <p:cond delay="0"/>
                                          </p:stCondLst>
                                        </p:cTn>
                                        <p:tgtEl>
                                          <p:spTgt spid="42025"/>
                                        </p:tgtEl>
                                        <p:attrNameLst>
                                          <p:attrName>style.visibility</p:attrName>
                                        </p:attrNameLst>
                                      </p:cBhvr>
                                      <p:to>
                                        <p:strVal val="visible"/>
                                      </p:to>
                                    </p:set>
                                    <p:animEffect transition="in" filter="wipe(down)">
                                      <p:cBhvr>
                                        <p:cTn id="123" dur="500"/>
                                        <p:tgtEl>
                                          <p:spTgt spid="42025"/>
                                        </p:tgtEl>
                                      </p:cBhvr>
                                    </p:animEffect>
                                  </p:childTnLst>
                                </p:cTn>
                              </p:par>
                            </p:childTnLst>
                          </p:cTn>
                        </p:par>
                        <p:par>
                          <p:cTn id="124" fill="hold">
                            <p:stCondLst>
                              <p:cond delay="17000"/>
                            </p:stCondLst>
                            <p:childTnLst>
                              <p:par>
                                <p:cTn id="125" presetID="9" presetClass="entr" presetSubtype="0" fill="hold" grpId="0" nodeType="afterEffect">
                                  <p:stCondLst>
                                    <p:cond delay="100"/>
                                  </p:stCondLst>
                                  <p:childTnLst>
                                    <p:set>
                                      <p:cBhvr>
                                        <p:cTn id="126" dur="1" fill="hold">
                                          <p:stCondLst>
                                            <p:cond delay="0"/>
                                          </p:stCondLst>
                                        </p:cTn>
                                        <p:tgtEl>
                                          <p:spTgt spid="42026"/>
                                        </p:tgtEl>
                                        <p:attrNameLst>
                                          <p:attrName>style.visibility</p:attrName>
                                        </p:attrNameLst>
                                      </p:cBhvr>
                                      <p:to>
                                        <p:strVal val="visible"/>
                                      </p:to>
                                    </p:set>
                                    <p:animEffect transition="in" filter="dissolve">
                                      <p:cBhvr>
                                        <p:cTn id="127" dur="500"/>
                                        <p:tgtEl>
                                          <p:spTgt spid="42026"/>
                                        </p:tgtEl>
                                      </p:cBhvr>
                                    </p:animEffect>
                                  </p:childTnLst>
                                </p:cTn>
                              </p:par>
                            </p:childTnLst>
                          </p:cTn>
                        </p:par>
                        <p:par>
                          <p:cTn id="128" fill="hold">
                            <p:stCondLst>
                              <p:cond delay="17600"/>
                            </p:stCondLst>
                            <p:childTnLst>
                              <p:par>
                                <p:cTn id="129" presetID="22" presetClass="entr" presetSubtype="8" fill="hold" grpId="0" nodeType="afterEffect">
                                  <p:stCondLst>
                                    <p:cond delay="100"/>
                                  </p:stCondLst>
                                  <p:childTnLst>
                                    <p:set>
                                      <p:cBhvr>
                                        <p:cTn id="130" dur="1" fill="hold">
                                          <p:stCondLst>
                                            <p:cond delay="0"/>
                                          </p:stCondLst>
                                        </p:cTn>
                                        <p:tgtEl>
                                          <p:spTgt spid="42022"/>
                                        </p:tgtEl>
                                        <p:attrNameLst>
                                          <p:attrName>style.visibility</p:attrName>
                                        </p:attrNameLst>
                                      </p:cBhvr>
                                      <p:to>
                                        <p:strVal val="visible"/>
                                      </p:to>
                                    </p:set>
                                    <p:animEffect transition="in" filter="wipe(left)">
                                      <p:cBhvr>
                                        <p:cTn id="131" dur="500"/>
                                        <p:tgtEl>
                                          <p:spTgt spid="42022"/>
                                        </p:tgtEl>
                                      </p:cBhvr>
                                    </p:animEffect>
                                  </p:childTnLst>
                                </p:cTn>
                              </p:par>
                            </p:childTnLst>
                          </p:cTn>
                        </p:par>
                        <p:par>
                          <p:cTn id="132" fill="hold">
                            <p:stCondLst>
                              <p:cond delay="18200"/>
                            </p:stCondLst>
                            <p:childTnLst>
                              <p:par>
                                <p:cTn id="133" presetID="9" presetClass="entr" presetSubtype="0" fill="hold" grpId="0" nodeType="afterEffect">
                                  <p:stCondLst>
                                    <p:cond delay="100"/>
                                  </p:stCondLst>
                                  <p:childTnLst>
                                    <p:set>
                                      <p:cBhvr>
                                        <p:cTn id="134" dur="1" fill="hold">
                                          <p:stCondLst>
                                            <p:cond delay="0"/>
                                          </p:stCondLst>
                                        </p:cTn>
                                        <p:tgtEl>
                                          <p:spTgt spid="42023"/>
                                        </p:tgtEl>
                                        <p:attrNameLst>
                                          <p:attrName>style.visibility</p:attrName>
                                        </p:attrNameLst>
                                      </p:cBhvr>
                                      <p:to>
                                        <p:strVal val="visible"/>
                                      </p:to>
                                    </p:set>
                                    <p:animEffect transition="in" filter="dissolve">
                                      <p:cBhvr>
                                        <p:cTn id="135" dur="500"/>
                                        <p:tgtEl>
                                          <p:spTgt spid="42023"/>
                                        </p:tgtEl>
                                      </p:cBhvr>
                                    </p:animEffect>
                                  </p:childTnLst>
                                </p:cTn>
                              </p:par>
                            </p:childTnLst>
                          </p:cTn>
                        </p:par>
                        <p:par>
                          <p:cTn id="136" fill="hold">
                            <p:stCondLst>
                              <p:cond delay="18800"/>
                            </p:stCondLst>
                            <p:childTnLst>
                              <p:par>
                                <p:cTn id="137" presetID="9" presetClass="entr" presetSubtype="0" fill="hold" nodeType="afterEffect">
                                  <p:stCondLst>
                                    <p:cond delay="100"/>
                                  </p:stCondLst>
                                  <p:childTnLst>
                                    <p:set>
                                      <p:cBhvr>
                                        <p:cTn id="138" dur="1" fill="hold">
                                          <p:stCondLst>
                                            <p:cond delay="0"/>
                                          </p:stCondLst>
                                        </p:cTn>
                                        <p:tgtEl>
                                          <p:spTgt spid="42024"/>
                                        </p:tgtEl>
                                        <p:attrNameLst>
                                          <p:attrName>style.visibility</p:attrName>
                                        </p:attrNameLst>
                                      </p:cBhvr>
                                      <p:to>
                                        <p:strVal val="visible"/>
                                      </p:to>
                                    </p:set>
                                    <p:animEffect transition="in" filter="dissolve">
                                      <p:cBhvr>
                                        <p:cTn id="139" dur="500"/>
                                        <p:tgtEl>
                                          <p:spTgt spid="42024"/>
                                        </p:tgtEl>
                                      </p:cBhvr>
                                    </p:animEffect>
                                  </p:childTnLst>
                                </p:cTn>
                              </p:par>
                            </p:childTnLst>
                          </p:cTn>
                        </p:par>
                        <p:par>
                          <p:cTn id="140" fill="hold">
                            <p:stCondLst>
                              <p:cond delay="19400"/>
                            </p:stCondLst>
                            <p:childTnLst>
                              <p:par>
                                <p:cTn id="141" presetID="9" presetClass="entr" presetSubtype="0" fill="hold" grpId="0" nodeType="afterEffect">
                                  <p:stCondLst>
                                    <p:cond delay="100"/>
                                  </p:stCondLst>
                                  <p:childTnLst>
                                    <p:set>
                                      <p:cBhvr>
                                        <p:cTn id="142" dur="1" fill="hold">
                                          <p:stCondLst>
                                            <p:cond delay="0"/>
                                          </p:stCondLst>
                                        </p:cTn>
                                        <p:tgtEl>
                                          <p:spTgt spid="42030"/>
                                        </p:tgtEl>
                                        <p:attrNameLst>
                                          <p:attrName>style.visibility</p:attrName>
                                        </p:attrNameLst>
                                      </p:cBhvr>
                                      <p:to>
                                        <p:strVal val="visible"/>
                                      </p:to>
                                    </p:set>
                                    <p:animEffect transition="in" filter="dissolve">
                                      <p:cBhvr>
                                        <p:cTn id="143" dur="500"/>
                                        <p:tgtEl>
                                          <p:spTgt spid="42030"/>
                                        </p:tgtEl>
                                      </p:cBhvr>
                                    </p:animEffect>
                                  </p:childTnLst>
                                </p:cTn>
                              </p:par>
                            </p:childTnLst>
                          </p:cTn>
                        </p:par>
                        <p:par>
                          <p:cTn id="144" fill="hold">
                            <p:stCondLst>
                              <p:cond delay="20000"/>
                            </p:stCondLst>
                            <p:childTnLst>
                              <p:par>
                                <p:cTn id="145" presetID="22" presetClass="entr" presetSubtype="4" fill="hold" nodeType="afterEffect">
                                  <p:stCondLst>
                                    <p:cond delay="100"/>
                                  </p:stCondLst>
                                  <p:childTnLst>
                                    <p:set>
                                      <p:cBhvr>
                                        <p:cTn id="146" dur="1" fill="hold">
                                          <p:stCondLst>
                                            <p:cond delay="0"/>
                                          </p:stCondLst>
                                        </p:cTn>
                                        <p:tgtEl>
                                          <p:spTgt spid="42031"/>
                                        </p:tgtEl>
                                        <p:attrNameLst>
                                          <p:attrName>style.visibility</p:attrName>
                                        </p:attrNameLst>
                                      </p:cBhvr>
                                      <p:to>
                                        <p:strVal val="visible"/>
                                      </p:to>
                                    </p:set>
                                    <p:animEffect transition="in" filter="wipe(down)">
                                      <p:cBhvr>
                                        <p:cTn id="147" dur="500"/>
                                        <p:tgtEl>
                                          <p:spTgt spid="42031"/>
                                        </p:tgtEl>
                                      </p:cBhvr>
                                    </p:animEffect>
                                  </p:childTnLst>
                                </p:cTn>
                              </p:par>
                            </p:childTnLst>
                          </p:cTn>
                        </p:par>
                        <p:par>
                          <p:cTn id="148" fill="hold">
                            <p:stCondLst>
                              <p:cond delay="20600"/>
                            </p:stCondLst>
                            <p:childTnLst>
                              <p:par>
                                <p:cTn id="149" presetID="22" presetClass="entr" presetSubtype="8" fill="hold" nodeType="afterEffect">
                                  <p:stCondLst>
                                    <p:cond delay="100"/>
                                  </p:stCondLst>
                                  <p:childTnLst>
                                    <p:set>
                                      <p:cBhvr>
                                        <p:cTn id="150" dur="1" fill="hold">
                                          <p:stCondLst>
                                            <p:cond delay="0"/>
                                          </p:stCondLst>
                                        </p:cTn>
                                        <p:tgtEl>
                                          <p:spTgt spid="42027"/>
                                        </p:tgtEl>
                                        <p:attrNameLst>
                                          <p:attrName>style.visibility</p:attrName>
                                        </p:attrNameLst>
                                      </p:cBhvr>
                                      <p:to>
                                        <p:strVal val="visible"/>
                                      </p:to>
                                    </p:set>
                                    <p:animEffect transition="in" filter="wipe(left)">
                                      <p:cBhvr>
                                        <p:cTn id="151" dur="500"/>
                                        <p:tgtEl>
                                          <p:spTgt spid="42027"/>
                                        </p:tgtEl>
                                      </p:cBhvr>
                                    </p:animEffect>
                                  </p:childTnLst>
                                </p:cTn>
                              </p:par>
                            </p:childTnLst>
                          </p:cTn>
                        </p:par>
                        <p:par>
                          <p:cTn id="152" fill="hold">
                            <p:stCondLst>
                              <p:cond delay="21200"/>
                            </p:stCondLst>
                            <p:childTnLst>
                              <p:par>
                                <p:cTn id="153" presetID="9" presetClass="entr" presetSubtype="0" fill="hold" grpId="0" nodeType="afterEffect">
                                  <p:stCondLst>
                                    <p:cond delay="100"/>
                                  </p:stCondLst>
                                  <p:childTnLst>
                                    <p:set>
                                      <p:cBhvr>
                                        <p:cTn id="154" dur="1" fill="hold">
                                          <p:stCondLst>
                                            <p:cond delay="0"/>
                                          </p:stCondLst>
                                        </p:cTn>
                                        <p:tgtEl>
                                          <p:spTgt spid="42028"/>
                                        </p:tgtEl>
                                        <p:attrNameLst>
                                          <p:attrName>style.visibility</p:attrName>
                                        </p:attrNameLst>
                                      </p:cBhvr>
                                      <p:to>
                                        <p:strVal val="visible"/>
                                      </p:to>
                                    </p:set>
                                    <p:animEffect transition="in" filter="dissolve">
                                      <p:cBhvr>
                                        <p:cTn id="155" dur="500"/>
                                        <p:tgtEl>
                                          <p:spTgt spid="42028"/>
                                        </p:tgtEl>
                                      </p:cBhvr>
                                    </p:animEffect>
                                  </p:childTnLst>
                                </p:cTn>
                              </p:par>
                            </p:childTnLst>
                          </p:cTn>
                        </p:par>
                        <p:par>
                          <p:cTn id="156" fill="hold">
                            <p:stCondLst>
                              <p:cond delay="21800"/>
                            </p:stCondLst>
                            <p:childTnLst>
                              <p:par>
                                <p:cTn id="157" presetID="9" presetClass="entr" presetSubtype="0" fill="hold" nodeType="afterEffect">
                                  <p:stCondLst>
                                    <p:cond delay="100"/>
                                  </p:stCondLst>
                                  <p:childTnLst>
                                    <p:set>
                                      <p:cBhvr>
                                        <p:cTn id="158" dur="1" fill="hold">
                                          <p:stCondLst>
                                            <p:cond delay="0"/>
                                          </p:stCondLst>
                                        </p:cTn>
                                        <p:tgtEl>
                                          <p:spTgt spid="42029"/>
                                        </p:tgtEl>
                                        <p:attrNameLst>
                                          <p:attrName>style.visibility</p:attrName>
                                        </p:attrNameLst>
                                      </p:cBhvr>
                                      <p:to>
                                        <p:strVal val="visible"/>
                                      </p:to>
                                    </p:set>
                                    <p:animEffect transition="in" filter="dissolve">
                                      <p:cBhvr>
                                        <p:cTn id="159" dur="500"/>
                                        <p:tgtEl>
                                          <p:spTgt spid="42029"/>
                                        </p:tgtEl>
                                      </p:cBhvr>
                                    </p:animEffect>
                                  </p:childTnLst>
                                </p:cTn>
                              </p:par>
                            </p:childTnLst>
                          </p:cTn>
                        </p:par>
                        <p:par>
                          <p:cTn id="160" fill="hold">
                            <p:stCondLst>
                              <p:cond delay="22400"/>
                            </p:stCondLst>
                            <p:childTnLst>
                              <p:par>
                                <p:cTn id="161" presetID="9" presetClass="entr" presetSubtype="0" fill="hold" grpId="0" nodeType="afterEffect">
                                  <p:stCondLst>
                                    <p:cond delay="100"/>
                                  </p:stCondLst>
                                  <p:childTnLst>
                                    <p:set>
                                      <p:cBhvr>
                                        <p:cTn id="162" dur="1" fill="hold">
                                          <p:stCondLst>
                                            <p:cond delay="0"/>
                                          </p:stCondLst>
                                        </p:cTn>
                                        <p:tgtEl>
                                          <p:spTgt spid="41992"/>
                                        </p:tgtEl>
                                        <p:attrNameLst>
                                          <p:attrName>style.visibility</p:attrName>
                                        </p:attrNameLst>
                                      </p:cBhvr>
                                      <p:to>
                                        <p:strVal val="visible"/>
                                      </p:to>
                                    </p:set>
                                    <p:animEffect transition="in" filter="dissolve">
                                      <p:cBhvr>
                                        <p:cTn id="163" dur="500"/>
                                        <p:tgtEl>
                                          <p:spTgt spid="41992"/>
                                        </p:tgtEl>
                                      </p:cBhvr>
                                    </p:animEffect>
                                  </p:childTnLst>
                                </p:cTn>
                              </p:par>
                            </p:childTnLst>
                          </p:cTn>
                        </p:par>
                        <p:par>
                          <p:cTn id="164" fill="hold">
                            <p:stCondLst>
                              <p:cond delay="23000"/>
                            </p:stCondLst>
                            <p:childTnLst>
                              <p:par>
                                <p:cTn id="165" presetID="9" presetClass="entr" presetSubtype="0" fill="hold" grpId="0" nodeType="afterEffect">
                                  <p:stCondLst>
                                    <p:cond delay="100"/>
                                  </p:stCondLst>
                                  <p:childTnLst>
                                    <p:set>
                                      <p:cBhvr>
                                        <p:cTn id="166" dur="1" fill="hold">
                                          <p:stCondLst>
                                            <p:cond delay="0"/>
                                          </p:stCondLst>
                                        </p:cTn>
                                        <p:tgtEl>
                                          <p:spTgt spid="41993"/>
                                        </p:tgtEl>
                                        <p:attrNameLst>
                                          <p:attrName>style.visibility</p:attrName>
                                        </p:attrNameLst>
                                      </p:cBhvr>
                                      <p:to>
                                        <p:strVal val="visible"/>
                                      </p:to>
                                    </p:set>
                                    <p:animEffect transition="in" filter="dissolve">
                                      <p:cBhvr>
                                        <p:cTn id="167" dur="500"/>
                                        <p:tgtEl>
                                          <p:spTgt spid="41993"/>
                                        </p:tgtEl>
                                      </p:cBhvr>
                                    </p:animEffect>
                                  </p:childTnLst>
                                </p:cTn>
                              </p:par>
                            </p:childTnLst>
                          </p:cTn>
                        </p:par>
                        <p:par>
                          <p:cTn id="168" fill="hold">
                            <p:stCondLst>
                              <p:cond delay="23600"/>
                            </p:stCondLst>
                            <p:childTnLst>
                              <p:par>
                                <p:cTn id="169" presetID="9" presetClass="entr" presetSubtype="0" fill="hold" grpId="0" nodeType="afterEffect">
                                  <p:stCondLst>
                                    <p:cond delay="100"/>
                                  </p:stCondLst>
                                  <p:childTnLst>
                                    <p:set>
                                      <p:cBhvr>
                                        <p:cTn id="170" dur="1" fill="hold">
                                          <p:stCondLst>
                                            <p:cond delay="0"/>
                                          </p:stCondLst>
                                        </p:cTn>
                                        <p:tgtEl>
                                          <p:spTgt spid="41989"/>
                                        </p:tgtEl>
                                        <p:attrNameLst>
                                          <p:attrName>style.visibility</p:attrName>
                                        </p:attrNameLst>
                                      </p:cBhvr>
                                      <p:to>
                                        <p:strVal val="visible"/>
                                      </p:to>
                                    </p:set>
                                    <p:animEffect transition="in" filter="dissolve">
                                      <p:cBhvr>
                                        <p:cTn id="171" dur="500"/>
                                        <p:tgtEl>
                                          <p:spTgt spid="41989"/>
                                        </p:tgtEl>
                                      </p:cBhvr>
                                    </p:animEffect>
                                  </p:childTnLst>
                                </p:cTn>
                              </p:par>
                            </p:childTnLst>
                          </p:cTn>
                        </p:par>
                        <p:par>
                          <p:cTn id="172" fill="hold">
                            <p:stCondLst>
                              <p:cond delay="24200"/>
                            </p:stCondLst>
                            <p:childTnLst>
                              <p:par>
                                <p:cTn id="173" presetID="9" presetClass="entr" presetSubtype="0" fill="hold" grpId="0" nodeType="afterEffect">
                                  <p:stCondLst>
                                    <p:cond delay="100"/>
                                  </p:stCondLst>
                                  <p:childTnLst>
                                    <p:set>
                                      <p:cBhvr>
                                        <p:cTn id="174" dur="1" fill="hold">
                                          <p:stCondLst>
                                            <p:cond delay="0"/>
                                          </p:stCondLst>
                                        </p:cTn>
                                        <p:tgtEl>
                                          <p:spTgt spid="41991"/>
                                        </p:tgtEl>
                                        <p:attrNameLst>
                                          <p:attrName>style.visibility</p:attrName>
                                        </p:attrNameLst>
                                      </p:cBhvr>
                                      <p:to>
                                        <p:strVal val="visible"/>
                                      </p:to>
                                    </p:set>
                                    <p:animEffect transition="in" filter="dissolve">
                                      <p:cBhvr>
                                        <p:cTn id="175" dur="500"/>
                                        <p:tgtEl>
                                          <p:spTgt spid="41991"/>
                                        </p:tgtEl>
                                      </p:cBhvr>
                                    </p:animEffect>
                                  </p:childTnLst>
                                </p:cTn>
                              </p:par>
                            </p:childTnLst>
                          </p:cTn>
                        </p:par>
                        <p:par>
                          <p:cTn id="176" fill="hold">
                            <p:stCondLst>
                              <p:cond delay="24800"/>
                            </p:stCondLst>
                            <p:childTnLst>
                              <p:par>
                                <p:cTn id="177" presetID="9" presetClass="entr" presetSubtype="0" fill="hold" grpId="0" nodeType="afterEffect">
                                  <p:stCondLst>
                                    <p:cond delay="100"/>
                                  </p:stCondLst>
                                  <p:childTnLst>
                                    <p:set>
                                      <p:cBhvr>
                                        <p:cTn id="178" dur="1" fill="hold">
                                          <p:stCondLst>
                                            <p:cond delay="0"/>
                                          </p:stCondLst>
                                        </p:cTn>
                                        <p:tgtEl>
                                          <p:spTgt spid="41990"/>
                                        </p:tgtEl>
                                        <p:attrNameLst>
                                          <p:attrName>style.visibility</p:attrName>
                                        </p:attrNameLst>
                                      </p:cBhvr>
                                      <p:to>
                                        <p:strVal val="visible"/>
                                      </p:to>
                                    </p:set>
                                    <p:animEffect transition="in" filter="dissolve">
                                      <p:cBhvr>
                                        <p:cTn id="179" dur="500"/>
                                        <p:tgtEl>
                                          <p:spTgt spid="41990"/>
                                        </p:tgtEl>
                                      </p:cBhvr>
                                    </p:animEffect>
                                  </p:childTnLst>
                                </p:cTn>
                              </p:par>
                            </p:childTnLst>
                          </p:cTn>
                        </p:par>
                        <p:par>
                          <p:cTn id="180" fill="hold">
                            <p:stCondLst>
                              <p:cond delay="25400"/>
                            </p:stCondLst>
                            <p:childTnLst>
                              <p:par>
                                <p:cTn id="181" presetID="9" presetClass="entr" presetSubtype="0" fill="hold" grpId="0" nodeType="afterEffect">
                                  <p:stCondLst>
                                    <p:cond delay="100"/>
                                  </p:stCondLst>
                                  <p:childTnLst>
                                    <p:set>
                                      <p:cBhvr>
                                        <p:cTn id="182" dur="1" fill="hold">
                                          <p:stCondLst>
                                            <p:cond delay="0"/>
                                          </p:stCondLst>
                                        </p:cTn>
                                        <p:tgtEl>
                                          <p:spTgt spid="41988"/>
                                        </p:tgtEl>
                                        <p:attrNameLst>
                                          <p:attrName>style.visibility</p:attrName>
                                        </p:attrNameLst>
                                      </p:cBhvr>
                                      <p:to>
                                        <p:strVal val="visible"/>
                                      </p:to>
                                    </p:set>
                                    <p:animEffect transition="in" filter="dissolve">
                                      <p:cBhvr>
                                        <p:cTn id="183" dur="500"/>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bldLvl="0" animBg="1" autoUpdateAnimBg="0"/>
      <p:bldP spid="41989" grpId="0" bldLvl="0" animBg="1" autoUpdateAnimBg="0"/>
      <p:bldP spid="41990" grpId="0" bldLvl="0" animBg="1" autoUpdateAnimBg="0"/>
      <p:bldP spid="41991" grpId="0" bldLvl="0" animBg="1" autoUpdateAnimBg="0"/>
      <p:bldP spid="41992" grpId="0" bldLvl="0" animBg="1" autoUpdateAnimBg="0"/>
      <p:bldP spid="41993" grpId="0" bldLvl="0" animBg="1" autoUpdateAnimBg="0"/>
      <p:bldP spid="41995" grpId="0" bldLvl="0" animBg="1" autoUpdateAnimBg="0"/>
      <p:bldP spid="41997" grpId="0" bldLvl="0" animBg="1" autoUpdateAnimBg="0"/>
      <p:bldP spid="41999" grpId="0" bldLvl="0" animBg="1" autoUpdateAnimBg="0"/>
      <p:bldP spid="42001" grpId="0" bldLvl="0" animBg="1" autoUpdateAnimBg="0"/>
      <p:bldP spid="42002" grpId="0" bldLvl="0" animBg="1"/>
      <p:bldP spid="42003" grpId="0" bldLvl="0" animBg="1"/>
      <p:bldP spid="42005" grpId="0" bldLvl="0" animBg="1" autoUpdateAnimBg="0"/>
      <p:bldP spid="42007" grpId="0" bldLvl="0" animBg="1"/>
      <p:bldP spid="42008" grpId="0" bldLvl="0" animBg="1"/>
      <p:bldP spid="42011" grpId="0" bldLvl="0" animBg="1" autoUpdateAnimBg="0"/>
      <p:bldP spid="42012" grpId="0" bldLvl="0" animBg="1"/>
      <p:bldP spid="42013" grpId="0" bldLvl="0" animBg="1"/>
      <p:bldP spid="42016" grpId="0" bldLvl="0" animBg="1" autoUpdateAnimBg="0"/>
      <p:bldP spid="42018" grpId="0" bldLvl="0" animBg="1"/>
      <p:bldP spid="42021" grpId="0" bldLvl="0" animBg="1" autoUpdateAnimBg="0"/>
      <p:bldP spid="42023" grpId="0" bldLvl="0" animBg="1"/>
      <p:bldP spid="42026" grpId="0" bldLvl="0" animBg="1" autoUpdateAnimBg="0"/>
      <p:bldP spid="42028" grpId="0" bldLvl="0" animBg="1"/>
      <p:bldP spid="42030" grpId="0" bldLvl="0" animBg="1" autoUpdateAnimBg="0"/>
      <p:bldP spid="42017" grpId="0" bldLvl="0" animBg="1"/>
      <p:bldP spid="42022"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AutoShape 5"/>
          <p:cNvSpPr/>
          <p:nvPr/>
        </p:nvSpPr>
        <p:spPr bwMode="auto">
          <a:xfrm>
            <a:off x="1346461" y="3287721"/>
            <a:ext cx="2243809" cy="82545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846" y="0"/>
                </a:moveTo>
                <a:lnTo>
                  <a:pt x="2625" y="4984"/>
                </a:lnTo>
                <a:lnTo>
                  <a:pt x="305" y="4984"/>
                </a:lnTo>
                <a:cubicBezTo>
                  <a:pt x="136" y="4984"/>
                  <a:pt x="0" y="5356"/>
                  <a:pt x="0" y="5815"/>
                </a:cubicBezTo>
                <a:lnTo>
                  <a:pt x="0" y="20769"/>
                </a:lnTo>
                <a:cubicBezTo>
                  <a:pt x="0" y="21228"/>
                  <a:pt x="136" y="21599"/>
                  <a:pt x="305" y="21599"/>
                </a:cubicBezTo>
                <a:lnTo>
                  <a:pt x="21294" y="21599"/>
                </a:lnTo>
                <a:cubicBezTo>
                  <a:pt x="21463" y="21599"/>
                  <a:pt x="21599" y="21228"/>
                  <a:pt x="21599" y="20769"/>
                </a:cubicBezTo>
                <a:lnTo>
                  <a:pt x="21599" y="5815"/>
                </a:lnTo>
                <a:cubicBezTo>
                  <a:pt x="21600" y="5356"/>
                  <a:pt x="21463" y="4984"/>
                  <a:pt x="21294" y="4984"/>
                </a:cubicBezTo>
                <a:lnTo>
                  <a:pt x="5068" y="4984"/>
                </a:lnTo>
                <a:lnTo>
                  <a:pt x="3846" y="0"/>
                </a:lnTo>
                <a:close/>
              </a:path>
            </a:pathLst>
          </a:custGeom>
          <a:solidFill>
            <a:srgbClr val="6D943B"/>
          </a:solidFill>
          <a:ln>
            <a:noFill/>
          </a:ln>
        </p:spPr>
        <p:txBody>
          <a:bodyPr lIns="0" tIns="0" rIns="0" bIns="0" anchor="ctr"/>
          <a:lstStyle/>
          <a:p>
            <a:endParaRPr lang="zh-CN" altLang="en-US">
              <a:latin typeface="微软雅黑" panose="020B0503020204020204" charset="-122"/>
              <a:ea typeface="微软雅黑" panose="020B0503020204020204" charset="-122"/>
              <a:sym typeface="字魂36号-正文宋楷" panose="02000000000000000000" pitchFamily="2" charset="-122"/>
            </a:endParaRPr>
          </a:p>
        </p:txBody>
      </p:sp>
      <p:grpSp>
        <p:nvGrpSpPr>
          <p:cNvPr id="62470" name="Group 6"/>
          <p:cNvGrpSpPr/>
          <p:nvPr/>
        </p:nvGrpSpPr>
        <p:grpSpPr bwMode="auto">
          <a:xfrm>
            <a:off x="1346462" y="2365434"/>
            <a:ext cx="795293" cy="795293"/>
            <a:chOff x="0" y="0"/>
            <a:chExt cx="1591420" cy="1591420"/>
          </a:xfrm>
          <a:solidFill>
            <a:srgbClr val="6D943B"/>
          </a:solidFill>
        </p:grpSpPr>
        <p:sp>
          <p:nvSpPr>
            <p:cNvPr id="62471" name="AutoShape 7"/>
            <p:cNvSpPr/>
            <p:nvPr/>
          </p:nvSpPr>
          <p:spPr bwMode="auto">
            <a:xfrm>
              <a:off x="0" y="0"/>
              <a:ext cx="1591420" cy="1591420"/>
            </a:xfrm>
            <a:custGeom>
              <a:avLst/>
              <a:gdLst>
                <a:gd name="T0" fmla="*/ 795670 w 19679"/>
                <a:gd name="T1" fmla="*/ 873385 h 19679"/>
                <a:gd name="T2" fmla="*/ 795670 w 19679"/>
                <a:gd name="T3" fmla="*/ 873385 h 19679"/>
                <a:gd name="T4" fmla="*/ 795670 w 19679"/>
                <a:gd name="T5" fmla="*/ 873385 h 19679"/>
                <a:gd name="T6" fmla="*/ 795670 w 19679"/>
                <a:gd name="T7" fmla="*/ 87338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a:endParaRPr lang="zh-CN" altLang="en-US" sz="1400">
                <a:solidFill>
                  <a:schemeClr val="bg1"/>
                </a:solidFill>
                <a:latin typeface="微软雅黑" panose="020B0503020204020204" charset="-122"/>
                <a:ea typeface="微软雅黑" panose="020B0503020204020204" charset="-122"/>
                <a:sym typeface="字魂36号-正文宋楷" panose="02000000000000000000" pitchFamily="2" charset="-122"/>
              </a:endParaRPr>
            </a:p>
          </p:txBody>
        </p:sp>
        <p:sp>
          <p:nvSpPr>
            <p:cNvPr id="62472" name="AutoShape 8"/>
            <p:cNvSpPr/>
            <p:nvPr/>
          </p:nvSpPr>
          <p:spPr bwMode="auto">
            <a:xfrm>
              <a:off x="0" y="547945"/>
              <a:ext cx="1591420" cy="495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9" tIns="25399" rIns="25399" bIns="25399" anchor="ctr"/>
            <a:lstStyle>
              <a:lvl1pPr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algn="ctr" eaLnBrk="1">
                <a:lnSpc>
                  <a:spcPct val="120000"/>
                </a:lnSpc>
              </a:pPr>
              <a:r>
                <a:rPr lang="es-ES" altLang="zh-CN" sz="1400" b="0" dirty="0">
                  <a:solidFill>
                    <a:schemeClr val="bg1"/>
                  </a:solidFill>
                  <a:latin typeface="微软雅黑" panose="020B0503020204020204" charset="-122"/>
                  <a:ea typeface="微软雅黑" panose="020B0503020204020204" charset="-122"/>
                  <a:sym typeface="字魂36号-正文宋楷" panose="02000000000000000000" pitchFamily="2" charset="-122"/>
                </a:rPr>
                <a:t>201</a:t>
              </a:r>
              <a:r>
                <a:rPr lang="en-US" altLang="es-ES" sz="1400" b="0" dirty="0">
                  <a:solidFill>
                    <a:schemeClr val="bg1"/>
                  </a:solidFill>
                  <a:latin typeface="微软雅黑" panose="020B0503020204020204" charset="-122"/>
                  <a:ea typeface="微软雅黑" panose="020B0503020204020204" charset="-122"/>
                  <a:sym typeface="字魂36号-正文宋楷" panose="02000000000000000000" pitchFamily="2" charset="-122"/>
                </a:rPr>
                <a:t>8</a:t>
              </a:r>
            </a:p>
          </p:txBody>
        </p:sp>
      </p:grpSp>
      <p:sp>
        <p:nvSpPr>
          <p:cNvPr id="62473" name="AutoShape 9"/>
          <p:cNvSpPr/>
          <p:nvPr/>
        </p:nvSpPr>
        <p:spPr bwMode="auto">
          <a:xfrm>
            <a:off x="1646482" y="3671937"/>
            <a:ext cx="1589001" cy="2457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t" anchorCtr="0">
            <a:spAutoFit/>
          </a:bodyPr>
          <a:lstStyle>
            <a:lvl1pPr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algn="ctr" defTabSz="457200" eaLnBrk="1"/>
            <a:r>
              <a:rPr lang="zh-CN" altLang="en-US" sz="1600" b="0" dirty="0">
                <a:latin typeface="微软雅黑" panose="020B0503020204020204" charset="-122"/>
                <a:ea typeface="微软雅黑" panose="020B0503020204020204" charset="-122"/>
                <a:sym typeface="字魂36号-正文宋楷" panose="02000000000000000000" pitchFamily="2" charset="-122"/>
              </a:rPr>
              <a:t>请替换文字内容</a:t>
            </a:r>
          </a:p>
        </p:txBody>
      </p:sp>
      <p:sp>
        <p:nvSpPr>
          <p:cNvPr id="62474" name="AutoShape 10"/>
          <p:cNvSpPr/>
          <p:nvPr/>
        </p:nvSpPr>
        <p:spPr bwMode="auto">
          <a:xfrm>
            <a:off x="3749012" y="3471861"/>
            <a:ext cx="2244601" cy="82545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05" y="0"/>
                </a:moveTo>
                <a:cubicBezTo>
                  <a:pt x="136" y="0"/>
                  <a:pt x="0" y="371"/>
                  <a:pt x="0" y="830"/>
                </a:cubicBezTo>
                <a:lnTo>
                  <a:pt x="0" y="15784"/>
                </a:lnTo>
                <a:cubicBezTo>
                  <a:pt x="0" y="16243"/>
                  <a:pt x="136" y="16615"/>
                  <a:pt x="305" y="16615"/>
                </a:cubicBezTo>
                <a:lnTo>
                  <a:pt x="2627" y="16615"/>
                </a:lnTo>
                <a:lnTo>
                  <a:pt x="3849" y="21599"/>
                </a:lnTo>
                <a:lnTo>
                  <a:pt x="5072" y="16615"/>
                </a:lnTo>
                <a:lnTo>
                  <a:pt x="21294" y="16615"/>
                </a:lnTo>
                <a:cubicBezTo>
                  <a:pt x="21463" y="16615"/>
                  <a:pt x="21599" y="16243"/>
                  <a:pt x="21599" y="15784"/>
                </a:cubicBezTo>
                <a:lnTo>
                  <a:pt x="21599" y="830"/>
                </a:lnTo>
                <a:cubicBezTo>
                  <a:pt x="21600" y="371"/>
                  <a:pt x="21463" y="0"/>
                  <a:pt x="21294" y="0"/>
                </a:cubicBezTo>
                <a:lnTo>
                  <a:pt x="305" y="0"/>
                </a:lnTo>
                <a:close/>
              </a:path>
            </a:pathLst>
          </a:custGeom>
          <a:solidFill>
            <a:srgbClr val="6D943B"/>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p>
            <a:endParaRPr lang="zh-CN" altLang="en-US">
              <a:latin typeface="微软雅黑" panose="020B0503020204020204" charset="-122"/>
              <a:ea typeface="微软雅黑" panose="020B0503020204020204" charset="-122"/>
              <a:sym typeface="字魂36号-正文宋楷" panose="02000000000000000000" pitchFamily="2" charset="-122"/>
            </a:endParaRPr>
          </a:p>
        </p:txBody>
      </p:sp>
      <p:grpSp>
        <p:nvGrpSpPr>
          <p:cNvPr id="62475" name="Group 11"/>
          <p:cNvGrpSpPr/>
          <p:nvPr/>
        </p:nvGrpSpPr>
        <p:grpSpPr bwMode="auto">
          <a:xfrm>
            <a:off x="3734405" y="4424308"/>
            <a:ext cx="796087" cy="796088"/>
            <a:chOff x="0" y="0"/>
            <a:chExt cx="1591420" cy="1591420"/>
          </a:xfrm>
          <a:solidFill>
            <a:srgbClr val="6D943B"/>
          </a:solidFill>
        </p:grpSpPr>
        <p:sp>
          <p:nvSpPr>
            <p:cNvPr id="62476" name="AutoShape 12"/>
            <p:cNvSpPr/>
            <p:nvPr/>
          </p:nvSpPr>
          <p:spPr bwMode="auto">
            <a:xfrm>
              <a:off x="0" y="0"/>
              <a:ext cx="1591420" cy="1591420"/>
            </a:xfrm>
            <a:custGeom>
              <a:avLst/>
              <a:gdLst>
                <a:gd name="T0" fmla="*/ 795670 w 19679"/>
                <a:gd name="T1" fmla="*/ 873385 h 19679"/>
                <a:gd name="T2" fmla="*/ 795670 w 19679"/>
                <a:gd name="T3" fmla="*/ 873385 h 19679"/>
                <a:gd name="T4" fmla="*/ 795670 w 19679"/>
                <a:gd name="T5" fmla="*/ 873385 h 19679"/>
                <a:gd name="T6" fmla="*/ 795670 w 19679"/>
                <a:gd name="T7" fmla="*/ 87338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a:endParaRPr lang="zh-CN" altLang="en-US" sz="1400">
                <a:solidFill>
                  <a:schemeClr val="bg1"/>
                </a:solidFill>
                <a:latin typeface="微软雅黑" panose="020B0503020204020204" charset="-122"/>
                <a:ea typeface="微软雅黑" panose="020B0503020204020204" charset="-122"/>
                <a:sym typeface="字魂36号-正文宋楷" panose="02000000000000000000" pitchFamily="2" charset="-122"/>
              </a:endParaRPr>
            </a:p>
          </p:txBody>
        </p:sp>
        <p:sp>
          <p:nvSpPr>
            <p:cNvPr id="62477" name="AutoShape 13"/>
            <p:cNvSpPr/>
            <p:nvPr/>
          </p:nvSpPr>
          <p:spPr bwMode="auto">
            <a:xfrm>
              <a:off x="0" y="553745"/>
              <a:ext cx="1591420" cy="4839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grp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9" tIns="25399" rIns="25399" bIns="25399" anchor="ctr"/>
            <a:lstStyle/>
            <a:p>
              <a:pPr algn="ctr">
                <a:lnSpc>
                  <a:spcPct val="120000"/>
                </a:lnSpc>
                <a:defRPr/>
              </a:pPr>
              <a:r>
                <a:rPr lang="es-ES" sz="1400">
                  <a:solidFill>
                    <a:schemeClr val="bg1"/>
                  </a:solidFill>
                  <a:latin typeface="微软雅黑" panose="020B0503020204020204" charset="-122"/>
                  <a:ea typeface="微软雅黑" panose="020B0503020204020204" charset="-122"/>
                  <a:cs typeface="Lato" panose="020F0502020204030203" charset="0"/>
                  <a:sym typeface="字魂36号-正文宋楷" panose="02000000000000000000" pitchFamily="2" charset="-122"/>
                </a:rPr>
                <a:t>201</a:t>
              </a:r>
              <a:r>
                <a:rPr lang="en-US" altLang="es-ES" sz="1400">
                  <a:solidFill>
                    <a:schemeClr val="bg1"/>
                  </a:solidFill>
                  <a:latin typeface="微软雅黑" panose="020B0503020204020204" charset="-122"/>
                  <a:ea typeface="微软雅黑" panose="020B0503020204020204" charset="-122"/>
                  <a:cs typeface="Lato" panose="020F0502020204030203" charset="0"/>
                  <a:sym typeface="字魂36号-正文宋楷" panose="02000000000000000000" pitchFamily="2" charset="-122"/>
                </a:rPr>
                <a:t>9</a:t>
              </a:r>
            </a:p>
          </p:txBody>
        </p:sp>
      </p:grpSp>
      <p:sp>
        <p:nvSpPr>
          <p:cNvPr id="62478" name="AutoShape 14"/>
          <p:cNvSpPr/>
          <p:nvPr/>
        </p:nvSpPr>
        <p:spPr bwMode="auto">
          <a:xfrm>
            <a:off x="4064112" y="3671937"/>
            <a:ext cx="1589001" cy="2457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t" anchorCtr="0">
            <a:spAutoFit/>
          </a:bodyPr>
          <a:lstStyle>
            <a:lvl1pPr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algn="ctr" defTabSz="457200" eaLnBrk="1"/>
            <a:r>
              <a:rPr lang="zh-CN" altLang="en-US" sz="1600" b="0" dirty="0">
                <a:latin typeface="微软雅黑" panose="020B0503020204020204" charset="-122"/>
                <a:ea typeface="微软雅黑" panose="020B0503020204020204" charset="-122"/>
                <a:sym typeface="字魂36号-正文宋楷" panose="02000000000000000000" pitchFamily="2" charset="-122"/>
              </a:rPr>
              <a:t>请替换文字内容</a:t>
            </a:r>
          </a:p>
        </p:txBody>
      </p:sp>
      <p:sp>
        <p:nvSpPr>
          <p:cNvPr id="62479" name="AutoShape 15"/>
          <p:cNvSpPr/>
          <p:nvPr/>
        </p:nvSpPr>
        <p:spPr bwMode="auto">
          <a:xfrm>
            <a:off x="6126955" y="3287721"/>
            <a:ext cx="2243808" cy="825455"/>
          </a:xfrm>
          <a:custGeom>
            <a:avLst/>
            <a:gdLst>
              <a:gd name="T0" fmla="*/ 2243931 w 21600"/>
              <a:gd name="T1" fmla="*/ 825500 h 21600"/>
              <a:gd name="T2" fmla="*/ 2243931 w 21600"/>
              <a:gd name="T3" fmla="*/ 825500 h 21600"/>
              <a:gd name="T4" fmla="*/ 2243931 w 21600"/>
              <a:gd name="T5" fmla="*/ 825500 h 21600"/>
              <a:gd name="T6" fmla="*/ 2243931 w 21600"/>
              <a:gd name="T7" fmla="*/ 8255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846" y="0"/>
                </a:moveTo>
                <a:lnTo>
                  <a:pt x="2625" y="4984"/>
                </a:lnTo>
                <a:lnTo>
                  <a:pt x="305" y="4984"/>
                </a:lnTo>
                <a:cubicBezTo>
                  <a:pt x="136" y="4984"/>
                  <a:pt x="0" y="5356"/>
                  <a:pt x="0" y="5815"/>
                </a:cubicBezTo>
                <a:lnTo>
                  <a:pt x="0" y="20769"/>
                </a:lnTo>
                <a:cubicBezTo>
                  <a:pt x="0" y="21228"/>
                  <a:pt x="136" y="21599"/>
                  <a:pt x="305" y="21599"/>
                </a:cubicBezTo>
                <a:lnTo>
                  <a:pt x="21294" y="21599"/>
                </a:lnTo>
                <a:cubicBezTo>
                  <a:pt x="21463" y="21599"/>
                  <a:pt x="21599" y="21228"/>
                  <a:pt x="21599" y="20769"/>
                </a:cubicBezTo>
                <a:lnTo>
                  <a:pt x="21599" y="5815"/>
                </a:lnTo>
                <a:cubicBezTo>
                  <a:pt x="21600" y="5356"/>
                  <a:pt x="21463" y="4984"/>
                  <a:pt x="21294" y="4984"/>
                </a:cubicBezTo>
                <a:lnTo>
                  <a:pt x="5068" y="4984"/>
                </a:lnTo>
                <a:lnTo>
                  <a:pt x="3846" y="0"/>
                </a:lnTo>
                <a:close/>
              </a:path>
            </a:pathLst>
          </a:custGeom>
          <a:solidFill>
            <a:schemeClr val="accent3"/>
          </a:solidFill>
          <a:ln>
            <a:noFill/>
          </a:ln>
        </p:spPr>
        <p:txBody>
          <a:bodyPr lIns="0" tIns="0" rIns="0" bIns="0" anchor="ctr"/>
          <a:lstStyle/>
          <a:p>
            <a:pPr>
              <a:defRPr/>
            </a:pPr>
            <a:endParaRPr lang="es-ES">
              <a:latin typeface="微软雅黑" panose="020B0503020204020204" charset="-122"/>
              <a:ea typeface="微软雅黑" panose="020B0503020204020204" charset="-122"/>
              <a:cs typeface="MS PGothic" panose="020B0600070205080204" pitchFamily="34" charset="-128"/>
              <a:sym typeface="字魂36号-正文宋楷" panose="02000000000000000000" pitchFamily="2" charset="-122"/>
            </a:endParaRPr>
          </a:p>
        </p:txBody>
      </p:sp>
      <p:grpSp>
        <p:nvGrpSpPr>
          <p:cNvPr id="62480" name="Group 16"/>
          <p:cNvGrpSpPr/>
          <p:nvPr/>
        </p:nvGrpSpPr>
        <p:grpSpPr bwMode="auto">
          <a:xfrm>
            <a:off x="6126955" y="2365434"/>
            <a:ext cx="795293" cy="795293"/>
            <a:chOff x="0" y="0"/>
            <a:chExt cx="1591420" cy="1591420"/>
          </a:xfrm>
        </p:grpSpPr>
        <p:sp>
          <p:nvSpPr>
            <p:cNvPr id="62481" name="AutoShape 17"/>
            <p:cNvSpPr/>
            <p:nvPr/>
          </p:nvSpPr>
          <p:spPr bwMode="auto">
            <a:xfrm>
              <a:off x="0" y="0"/>
              <a:ext cx="1591420" cy="1591420"/>
            </a:xfrm>
            <a:custGeom>
              <a:avLst/>
              <a:gdLst>
                <a:gd name="T0" fmla="*/ 795670 w 19679"/>
                <a:gd name="T1" fmla="*/ 873385 h 19679"/>
                <a:gd name="T2" fmla="*/ 795670 w 19679"/>
                <a:gd name="T3" fmla="*/ 873385 h 19679"/>
                <a:gd name="T4" fmla="*/ 795670 w 19679"/>
                <a:gd name="T5" fmla="*/ 873385 h 19679"/>
                <a:gd name="T6" fmla="*/ 795670 w 19679"/>
                <a:gd name="T7" fmla="*/ 87338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a:endParaRPr lang="zh-CN" altLang="en-US" sz="1400">
                <a:solidFill>
                  <a:schemeClr val="bg1"/>
                </a:solidFill>
                <a:latin typeface="微软雅黑" panose="020B0503020204020204" charset="-122"/>
                <a:ea typeface="微软雅黑" panose="020B0503020204020204" charset="-122"/>
                <a:sym typeface="字魂36号-正文宋楷" panose="02000000000000000000" pitchFamily="2" charset="-122"/>
              </a:endParaRPr>
            </a:p>
          </p:txBody>
        </p:sp>
        <p:sp>
          <p:nvSpPr>
            <p:cNvPr id="62482" name="AutoShape 18"/>
            <p:cNvSpPr/>
            <p:nvPr/>
          </p:nvSpPr>
          <p:spPr bwMode="auto">
            <a:xfrm>
              <a:off x="0" y="554297"/>
              <a:ext cx="1591420" cy="4828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9" tIns="25399" rIns="25399" bIns="25399" anchor="ctr"/>
            <a:lstStyle/>
            <a:p>
              <a:pPr algn="ctr">
                <a:lnSpc>
                  <a:spcPct val="120000"/>
                </a:lnSpc>
                <a:defRPr/>
              </a:pPr>
              <a:r>
                <a:rPr lang="en-US" altLang="es-ES" sz="1400">
                  <a:solidFill>
                    <a:schemeClr val="bg1"/>
                  </a:solidFill>
                  <a:latin typeface="微软雅黑" panose="020B0503020204020204" charset="-122"/>
                  <a:ea typeface="微软雅黑" panose="020B0503020204020204" charset="-122"/>
                  <a:cs typeface="Lato" panose="020F0502020204030203" charset="0"/>
                  <a:sym typeface="字魂36号-正文宋楷" panose="02000000000000000000" pitchFamily="2" charset="-122"/>
                </a:rPr>
                <a:t>2020</a:t>
              </a:r>
            </a:p>
          </p:txBody>
        </p:sp>
      </p:grpSp>
      <p:sp>
        <p:nvSpPr>
          <p:cNvPr id="62483" name="AutoShape 19"/>
          <p:cNvSpPr/>
          <p:nvPr/>
        </p:nvSpPr>
        <p:spPr bwMode="auto">
          <a:xfrm>
            <a:off x="6467454" y="3679690"/>
            <a:ext cx="1588207" cy="2457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t" anchorCtr="0">
            <a:spAutoFit/>
          </a:bodyPr>
          <a:lstStyle>
            <a:lvl1pPr defTabSz="876300"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defTabSz="876300"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defTabSz="876300"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defTabSz="876300"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defTabSz="876300"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defTabSz="8763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defTabSz="8763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defTabSz="8763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defTabSz="8763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algn="ctr" eaLnBrk="1">
              <a:lnSpc>
                <a:spcPct val="100000"/>
              </a:lnSpc>
            </a:pPr>
            <a:r>
              <a:rPr lang="zh-CN" altLang="en-US" sz="1600" b="0" dirty="0">
                <a:latin typeface="微软雅黑" panose="020B0503020204020204" charset="-122"/>
                <a:ea typeface="微软雅黑" panose="020B0503020204020204" charset="-122"/>
                <a:sym typeface="字魂36号-正文宋楷" panose="02000000000000000000" pitchFamily="2" charset="-122"/>
              </a:rPr>
              <a:t>请替换文字内容</a:t>
            </a:r>
          </a:p>
        </p:txBody>
      </p:sp>
      <p:sp>
        <p:nvSpPr>
          <p:cNvPr id="62484" name="AutoShape 20"/>
          <p:cNvSpPr/>
          <p:nvPr/>
        </p:nvSpPr>
        <p:spPr bwMode="auto">
          <a:xfrm>
            <a:off x="8529504" y="3471861"/>
            <a:ext cx="2244601" cy="825455"/>
          </a:xfrm>
          <a:custGeom>
            <a:avLst/>
            <a:gdLst>
              <a:gd name="T0" fmla="*/ 2244725 w 21600"/>
              <a:gd name="T1" fmla="*/ 825500 h 21600"/>
              <a:gd name="T2" fmla="*/ 2244725 w 21600"/>
              <a:gd name="T3" fmla="*/ 825500 h 21600"/>
              <a:gd name="T4" fmla="*/ 2244725 w 21600"/>
              <a:gd name="T5" fmla="*/ 825500 h 21600"/>
              <a:gd name="T6" fmla="*/ 2244725 w 21600"/>
              <a:gd name="T7" fmla="*/ 8255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05" y="0"/>
                </a:moveTo>
                <a:cubicBezTo>
                  <a:pt x="136" y="0"/>
                  <a:pt x="0" y="371"/>
                  <a:pt x="0" y="830"/>
                </a:cubicBezTo>
                <a:lnTo>
                  <a:pt x="0" y="15784"/>
                </a:lnTo>
                <a:cubicBezTo>
                  <a:pt x="0" y="16243"/>
                  <a:pt x="136" y="16615"/>
                  <a:pt x="305" y="16615"/>
                </a:cubicBezTo>
                <a:lnTo>
                  <a:pt x="2627" y="16615"/>
                </a:lnTo>
                <a:lnTo>
                  <a:pt x="3849" y="21599"/>
                </a:lnTo>
                <a:lnTo>
                  <a:pt x="5072" y="16615"/>
                </a:lnTo>
                <a:lnTo>
                  <a:pt x="21294" y="16615"/>
                </a:lnTo>
                <a:cubicBezTo>
                  <a:pt x="21463" y="16615"/>
                  <a:pt x="21599" y="16243"/>
                  <a:pt x="21599" y="15784"/>
                </a:cubicBezTo>
                <a:lnTo>
                  <a:pt x="21599" y="830"/>
                </a:lnTo>
                <a:cubicBezTo>
                  <a:pt x="21600" y="371"/>
                  <a:pt x="21463" y="0"/>
                  <a:pt x="21294" y="0"/>
                </a:cubicBezTo>
                <a:lnTo>
                  <a:pt x="305" y="0"/>
                </a:lnTo>
                <a:close/>
              </a:path>
            </a:pathLst>
          </a:custGeom>
          <a:solidFill>
            <a:srgbClr val="6D943B"/>
          </a:solidFill>
          <a:ln>
            <a:noFill/>
          </a:ln>
        </p:spPr>
        <p:txBody>
          <a:bodyPr lIns="0" tIns="0" rIns="0" bIns="0" anchor="ctr"/>
          <a:lstStyle/>
          <a:p>
            <a:pPr>
              <a:defRPr/>
            </a:pPr>
            <a:endParaRPr lang="es-ES">
              <a:latin typeface="微软雅黑" panose="020B0503020204020204" charset="-122"/>
              <a:ea typeface="微软雅黑" panose="020B0503020204020204" charset="-122"/>
              <a:cs typeface="MS PGothic" panose="020B0600070205080204" pitchFamily="34" charset="-128"/>
              <a:sym typeface="字魂36号-正文宋楷" panose="02000000000000000000" pitchFamily="2" charset="-122"/>
            </a:endParaRPr>
          </a:p>
        </p:txBody>
      </p:sp>
      <p:grpSp>
        <p:nvGrpSpPr>
          <p:cNvPr id="62485" name="Group 21"/>
          <p:cNvGrpSpPr/>
          <p:nvPr/>
        </p:nvGrpSpPr>
        <p:grpSpPr bwMode="auto">
          <a:xfrm>
            <a:off x="8514900" y="4424308"/>
            <a:ext cx="795293" cy="796088"/>
            <a:chOff x="0" y="0"/>
            <a:chExt cx="1591420" cy="1591420"/>
          </a:xfrm>
          <a:solidFill>
            <a:srgbClr val="6D943B"/>
          </a:solidFill>
        </p:grpSpPr>
        <p:sp>
          <p:nvSpPr>
            <p:cNvPr id="62486" name="AutoShape 22"/>
            <p:cNvSpPr/>
            <p:nvPr/>
          </p:nvSpPr>
          <p:spPr bwMode="auto">
            <a:xfrm>
              <a:off x="0" y="0"/>
              <a:ext cx="1591420" cy="1591420"/>
            </a:xfrm>
            <a:custGeom>
              <a:avLst/>
              <a:gdLst>
                <a:gd name="T0" fmla="*/ 795670 w 19679"/>
                <a:gd name="T1" fmla="*/ 873385 h 19679"/>
                <a:gd name="T2" fmla="*/ 795670 w 19679"/>
                <a:gd name="T3" fmla="*/ 873385 h 19679"/>
                <a:gd name="T4" fmla="*/ 795670 w 19679"/>
                <a:gd name="T5" fmla="*/ 873385 h 19679"/>
                <a:gd name="T6" fmla="*/ 795670 w 19679"/>
                <a:gd name="T7" fmla="*/ 87338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a:endParaRPr lang="zh-CN" altLang="en-US" sz="1400">
                <a:solidFill>
                  <a:schemeClr val="bg1"/>
                </a:solidFill>
                <a:latin typeface="微软雅黑" panose="020B0503020204020204" charset="-122"/>
                <a:ea typeface="微软雅黑" panose="020B0503020204020204" charset="-122"/>
                <a:sym typeface="字魂36号-正文宋楷" panose="02000000000000000000" pitchFamily="2" charset="-122"/>
              </a:endParaRPr>
            </a:p>
          </p:txBody>
        </p:sp>
        <p:sp>
          <p:nvSpPr>
            <p:cNvPr id="62487" name="AutoShape 23"/>
            <p:cNvSpPr/>
            <p:nvPr/>
          </p:nvSpPr>
          <p:spPr bwMode="auto">
            <a:xfrm>
              <a:off x="0" y="553745"/>
              <a:ext cx="1591420" cy="4839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grp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9" tIns="25399" rIns="25399" bIns="25399" anchor="ctr"/>
            <a:lstStyle/>
            <a:p>
              <a:pPr algn="ctr">
                <a:lnSpc>
                  <a:spcPct val="120000"/>
                </a:lnSpc>
                <a:defRPr/>
              </a:pPr>
              <a:r>
                <a:rPr lang="es-ES" sz="1400" dirty="0">
                  <a:solidFill>
                    <a:schemeClr val="bg1"/>
                  </a:solidFill>
                  <a:latin typeface="微软雅黑" panose="020B0503020204020204" charset="-122"/>
                  <a:ea typeface="微软雅黑" panose="020B0503020204020204" charset="-122"/>
                  <a:cs typeface="Lato" panose="020F0502020204030203" charset="0"/>
                  <a:sym typeface="字魂36号-正文宋楷" panose="02000000000000000000" pitchFamily="2" charset="-122"/>
                </a:rPr>
                <a:t>20</a:t>
              </a:r>
              <a:r>
                <a:rPr lang="en-US" altLang="es-ES" sz="1400" dirty="0">
                  <a:solidFill>
                    <a:schemeClr val="bg1"/>
                  </a:solidFill>
                  <a:latin typeface="微软雅黑" panose="020B0503020204020204" charset="-122"/>
                  <a:ea typeface="微软雅黑" panose="020B0503020204020204" charset="-122"/>
                  <a:cs typeface="Lato" panose="020F0502020204030203" charset="0"/>
                  <a:sym typeface="字魂36号-正文宋楷" panose="02000000000000000000" pitchFamily="2" charset="-122"/>
                </a:rPr>
                <a:t>2</a:t>
              </a:r>
              <a:r>
                <a:rPr lang="es-ES" sz="1400" dirty="0">
                  <a:solidFill>
                    <a:schemeClr val="bg1"/>
                  </a:solidFill>
                  <a:latin typeface="微软雅黑" panose="020B0503020204020204" charset="-122"/>
                  <a:ea typeface="微软雅黑" panose="020B0503020204020204" charset="-122"/>
                  <a:cs typeface="Lato" panose="020F0502020204030203" charset="0"/>
                  <a:sym typeface="字魂36号-正文宋楷" panose="02000000000000000000" pitchFamily="2" charset="-122"/>
                </a:rPr>
                <a:t>N</a:t>
              </a:r>
            </a:p>
          </p:txBody>
        </p:sp>
      </p:grpSp>
      <p:sp>
        <p:nvSpPr>
          <p:cNvPr id="62488" name="AutoShape 24"/>
          <p:cNvSpPr/>
          <p:nvPr/>
        </p:nvSpPr>
        <p:spPr bwMode="auto">
          <a:xfrm>
            <a:off x="8870005" y="3671937"/>
            <a:ext cx="1589001" cy="2457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t" anchorCtr="0">
            <a:spAutoFit/>
          </a:bodyPr>
          <a:lstStyle>
            <a:lvl1pPr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algn="ctr" defTabSz="457200" eaLnBrk="1"/>
            <a:r>
              <a:rPr lang="zh-CN" altLang="en-US" sz="1600" b="0" dirty="0">
                <a:latin typeface="微软雅黑" panose="020B0503020204020204" charset="-122"/>
                <a:ea typeface="微软雅黑" panose="020B0503020204020204" charset="-122"/>
                <a:sym typeface="字魂36号-正文宋楷" panose="02000000000000000000" pitchFamily="2" charset="-122"/>
              </a:rPr>
              <a:t>请替换文字内容</a:t>
            </a:r>
          </a:p>
        </p:txBody>
      </p:sp>
      <p:sp>
        <p:nvSpPr>
          <p:cNvPr id="62489" name="AutoShape 25"/>
          <p:cNvSpPr/>
          <p:nvPr/>
        </p:nvSpPr>
        <p:spPr bwMode="auto">
          <a:xfrm>
            <a:off x="1085215" y="4348480"/>
            <a:ext cx="1826260" cy="2457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eaLnBrk="1"/>
            <a:r>
              <a:rPr lang="zh-CN" altLang="en-US" sz="1600" b="0" dirty="0">
                <a:solidFill>
                  <a:schemeClr val="tx1">
                    <a:lumMod val="75000"/>
                    <a:lumOff val="25000"/>
                  </a:schemeClr>
                </a:solidFill>
                <a:latin typeface="微软雅黑" panose="020B0503020204020204" charset="-122"/>
                <a:ea typeface="微软雅黑" panose="020B0503020204020204" charset="-122"/>
                <a:sym typeface="字魂36号-正文宋楷" panose="02000000000000000000" pitchFamily="2" charset="-122"/>
              </a:rPr>
              <a:t>请替换文字内容</a:t>
            </a:r>
          </a:p>
        </p:txBody>
      </p:sp>
      <p:sp>
        <p:nvSpPr>
          <p:cNvPr id="62490" name="AutoShape 26"/>
          <p:cNvSpPr/>
          <p:nvPr/>
        </p:nvSpPr>
        <p:spPr bwMode="auto">
          <a:xfrm>
            <a:off x="1100455" y="4602480"/>
            <a:ext cx="2441575" cy="1765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defTabSz="647700"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defTabSz="647700"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defTabSz="647700"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defTabSz="647700"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defTabSz="647700"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eaLnBrk="1">
              <a:lnSpc>
                <a:spcPct val="120000"/>
              </a:lnSpc>
              <a:spcBef>
                <a:spcPts val="850"/>
              </a:spcBef>
            </a:pPr>
            <a:r>
              <a:rPr lang="zh-CN" altLang="en-US" sz="960" b="0" dirty="0">
                <a:solidFill>
                  <a:schemeClr val="tx1">
                    <a:lumMod val="75000"/>
                    <a:lumOff val="25000"/>
                  </a:schemeClr>
                </a:solidFill>
                <a:latin typeface="微软雅黑" panose="020B0503020204020204" charset="-122"/>
                <a:ea typeface="微软雅黑" panose="020B0503020204020204" charset="-122"/>
                <a:sym typeface="字魂36号-正文宋楷" panose="02000000000000000000" pitchFamily="2" charset="-122"/>
              </a:rPr>
              <a:t>加内容添加内容添加内容添加内容添加内容</a:t>
            </a:r>
          </a:p>
        </p:txBody>
      </p:sp>
      <p:sp>
        <p:nvSpPr>
          <p:cNvPr id="62491" name="AutoShape 27"/>
          <p:cNvSpPr/>
          <p:nvPr/>
        </p:nvSpPr>
        <p:spPr bwMode="auto">
          <a:xfrm>
            <a:off x="3456305" y="2637790"/>
            <a:ext cx="1870710" cy="2457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eaLnBrk="1"/>
            <a:r>
              <a:rPr lang="zh-CN" altLang="en-US" sz="1600" b="0">
                <a:solidFill>
                  <a:schemeClr val="tx1">
                    <a:lumMod val="75000"/>
                    <a:lumOff val="25000"/>
                  </a:schemeClr>
                </a:solidFill>
                <a:latin typeface="微软雅黑" panose="020B0503020204020204" charset="-122"/>
                <a:ea typeface="微软雅黑" panose="020B0503020204020204" charset="-122"/>
                <a:sym typeface="字魂36号-正文宋楷" panose="02000000000000000000" pitchFamily="2" charset="-122"/>
              </a:rPr>
              <a:t>请替换文字内容</a:t>
            </a:r>
            <a:endParaRPr lang="zh-CN" altLang="en-US" sz="1600" b="0" dirty="0">
              <a:solidFill>
                <a:schemeClr val="tx1">
                  <a:lumMod val="75000"/>
                  <a:lumOff val="25000"/>
                </a:schemeClr>
              </a:solidFill>
              <a:latin typeface="微软雅黑" panose="020B0503020204020204" charset="-122"/>
              <a:ea typeface="微软雅黑" panose="020B0503020204020204" charset="-122"/>
              <a:sym typeface="字魂36号-正文宋楷" panose="02000000000000000000" pitchFamily="2" charset="-122"/>
            </a:endParaRPr>
          </a:p>
        </p:txBody>
      </p:sp>
      <p:sp>
        <p:nvSpPr>
          <p:cNvPr id="62492" name="AutoShape 28"/>
          <p:cNvSpPr/>
          <p:nvPr/>
        </p:nvSpPr>
        <p:spPr bwMode="auto">
          <a:xfrm>
            <a:off x="3470910" y="2859405"/>
            <a:ext cx="2442210" cy="1765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defTabSz="647700"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defTabSz="647700"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defTabSz="647700"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defTabSz="647700"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defTabSz="647700"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eaLnBrk="1">
              <a:lnSpc>
                <a:spcPct val="120000"/>
              </a:lnSpc>
              <a:spcBef>
                <a:spcPts val="850"/>
              </a:spcBef>
            </a:pPr>
            <a:r>
              <a:rPr lang="zh-CN" altLang="en-US" sz="960" b="0" dirty="0">
                <a:solidFill>
                  <a:schemeClr val="tx1">
                    <a:lumMod val="75000"/>
                    <a:lumOff val="25000"/>
                  </a:schemeClr>
                </a:solidFill>
                <a:latin typeface="微软雅黑" panose="020B0503020204020204" charset="-122"/>
                <a:ea typeface="微软雅黑" panose="020B0503020204020204" charset="-122"/>
                <a:sym typeface="字魂36号-正文宋楷" panose="02000000000000000000" pitchFamily="2" charset="-122"/>
              </a:rPr>
              <a:t>加内容添加内容添加内容添加内容添加内容</a:t>
            </a:r>
          </a:p>
        </p:txBody>
      </p:sp>
      <p:sp>
        <p:nvSpPr>
          <p:cNvPr id="62493" name="AutoShape 29"/>
          <p:cNvSpPr/>
          <p:nvPr/>
        </p:nvSpPr>
        <p:spPr bwMode="auto">
          <a:xfrm>
            <a:off x="5935345" y="4374515"/>
            <a:ext cx="1553210" cy="2457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eaLnBrk="1"/>
            <a:r>
              <a:rPr lang="zh-CN" altLang="en-US" sz="1600" b="0">
                <a:solidFill>
                  <a:schemeClr val="tx1">
                    <a:lumMod val="75000"/>
                    <a:lumOff val="25000"/>
                  </a:schemeClr>
                </a:solidFill>
                <a:latin typeface="微软雅黑" panose="020B0503020204020204" charset="-122"/>
                <a:ea typeface="微软雅黑" panose="020B0503020204020204" charset="-122"/>
                <a:sym typeface="字魂36号-正文宋楷" panose="02000000000000000000" pitchFamily="2" charset="-122"/>
              </a:rPr>
              <a:t>请替换文字内容</a:t>
            </a:r>
            <a:endParaRPr lang="zh-CN" altLang="en-US" sz="1600" b="0" dirty="0">
              <a:solidFill>
                <a:schemeClr val="tx1">
                  <a:lumMod val="75000"/>
                  <a:lumOff val="25000"/>
                </a:schemeClr>
              </a:solidFill>
              <a:latin typeface="微软雅黑" panose="020B0503020204020204" charset="-122"/>
              <a:ea typeface="微软雅黑" panose="020B0503020204020204" charset="-122"/>
              <a:sym typeface="字魂36号-正文宋楷" panose="02000000000000000000" pitchFamily="2" charset="-122"/>
            </a:endParaRPr>
          </a:p>
        </p:txBody>
      </p:sp>
      <p:sp>
        <p:nvSpPr>
          <p:cNvPr id="62494" name="AutoShape 30"/>
          <p:cNvSpPr/>
          <p:nvPr/>
        </p:nvSpPr>
        <p:spPr bwMode="auto">
          <a:xfrm>
            <a:off x="5950585" y="4594860"/>
            <a:ext cx="2266950" cy="353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defTabSz="647700"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defTabSz="647700"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defTabSz="647700"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defTabSz="647700"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defTabSz="647700"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eaLnBrk="1">
              <a:lnSpc>
                <a:spcPct val="120000"/>
              </a:lnSpc>
              <a:spcBef>
                <a:spcPts val="850"/>
              </a:spcBef>
            </a:pPr>
            <a:r>
              <a:rPr lang="zh-CN" altLang="en-US" sz="960" b="0" dirty="0">
                <a:solidFill>
                  <a:schemeClr val="tx1">
                    <a:lumMod val="75000"/>
                    <a:lumOff val="25000"/>
                  </a:schemeClr>
                </a:solidFill>
                <a:latin typeface="微软雅黑" panose="020B0503020204020204" charset="-122"/>
                <a:ea typeface="微软雅黑" panose="020B0503020204020204" charset="-122"/>
                <a:sym typeface="字魂36号-正文宋楷" panose="02000000000000000000" pitchFamily="2" charset="-122"/>
              </a:rPr>
              <a:t>加内容添加内容添加内容添加内容添加内容</a:t>
            </a:r>
          </a:p>
        </p:txBody>
      </p:sp>
      <p:sp>
        <p:nvSpPr>
          <p:cNvPr id="62495" name="AutoShape 31"/>
          <p:cNvSpPr/>
          <p:nvPr/>
        </p:nvSpPr>
        <p:spPr bwMode="auto">
          <a:xfrm>
            <a:off x="8288020" y="2574290"/>
            <a:ext cx="2432685" cy="2457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algn="l" eaLnBrk="1"/>
            <a:r>
              <a:rPr lang="zh-CN" altLang="en-US" sz="1600" b="0">
                <a:solidFill>
                  <a:schemeClr val="tx1">
                    <a:lumMod val="75000"/>
                    <a:lumOff val="25000"/>
                  </a:schemeClr>
                </a:solidFill>
                <a:latin typeface="微软雅黑" panose="020B0503020204020204" charset="-122"/>
                <a:ea typeface="微软雅黑" panose="020B0503020204020204" charset="-122"/>
                <a:sym typeface="字魂36号-正文宋楷" panose="02000000000000000000" pitchFamily="2" charset="-122"/>
              </a:rPr>
              <a:t>请替换文字内容</a:t>
            </a:r>
            <a:endParaRPr lang="zh-CN" altLang="en-US" sz="1600" b="0" dirty="0">
              <a:solidFill>
                <a:schemeClr val="tx1">
                  <a:lumMod val="75000"/>
                  <a:lumOff val="25000"/>
                </a:schemeClr>
              </a:solidFill>
              <a:latin typeface="微软雅黑" panose="020B0503020204020204" charset="-122"/>
              <a:ea typeface="微软雅黑" panose="020B0503020204020204" charset="-122"/>
              <a:sym typeface="字魂36号-正文宋楷" panose="02000000000000000000" pitchFamily="2" charset="-122"/>
            </a:endParaRPr>
          </a:p>
        </p:txBody>
      </p:sp>
      <p:sp>
        <p:nvSpPr>
          <p:cNvPr id="62496" name="AutoShape 32"/>
          <p:cNvSpPr/>
          <p:nvPr/>
        </p:nvSpPr>
        <p:spPr bwMode="auto">
          <a:xfrm>
            <a:off x="8273415" y="2824480"/>
            <a:ext cx="2266950" cy="353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defTabSz="647700"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defTabSz="647700"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defTabSz="647700"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defTabSz="647700"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defTabSz="647700"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eaLnBrk="1">
              <a:lnSpc>
                <a:spcPct val="120000"/>
              </a:lnSpc>
              <a:spcBef>
                <a:spcPts val="850"/>
              </a:spcBef>
            </a:pPr>
            <a:r>
              <a:rPr lang="zh-CN" altLang="en-US" sz="960" b="0" dirty="0">
                <a:solidFill>
                  <a:schemeClr val="tx1">
                    <a:lumMod val="75000"/>
                    <a:lumOff val="25000"/>
                  </a:schemeClr>
                </a:solidFill>
                <a:latin typeface="微软雅黑" panose="020B0503020204020204" charset="-122"/>
                <a:ea typeface="微软雅黑" panose="020B0503020204020204" charset="-122"/>
                <a:sym typeface="字魂36号-正文宋楷" panose="02000000000000000000" pitchFamily="2" charset="-122"/>
              </a:rPr>
              <a:t>加内容添加内容添加内容添加内容添加内容</a:t>
            </a:r>
          </a:p>
        </p:txBody>
      </p:sp>
      <p:grpSp>
        <p:nvGrpSpPr>
          <p:cNvPr id="35" name="组合 34"/>
          <p:cNvGrpSpPr/>
          <p:nvPr/>
        </p:nvGrpSpPr>
        <p:grpSpPr>
          <a:xfrm>
            <a:off x="0" y="12700"/>
            <a:ext cx="3922395" cy="1021080"/>
            <a:chOff x="0" y="20"/>
            <a:chExt cx="6177" cy="1608"/>
          </a:xfrm>
        </p:grpSpPr>
        <p:sp>
          <p:nvSpPr>
            <p:cNvPr id="3" name="矩形 2"/>
            <p:cNvSpPr/>
            <p:nvPr/>
          </p:nvSpPr>
          <p:spPr>
            <a:xfrm>
              <a:off x="1075" y="257"/>
              <a:ext cx="5103" cy="1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tx1">
                      <a:lumMod val="65000"/>
                      <a:lumOff val="35000"/>
                    </a:schemeClr>
                  </a:solidFill>
                  <a:latin typeface="微软雅黑" panose="020B0503020204020204" charset="-122"/>
                  <a:ea typeface="微软雅黑" panose="020B0503020204020204" charset="-122"/>
                  <a:sym typeface="字魂36号-正文宋楷" panose="02000000000000000000" pitchFamily="2" charset="-122"/>
                </a:rPr>
                <a:t>点击输入标题</a:t>
              </a:r>
            </a:p>
          </p:txBody>
        </p:sp>
        <p:pic>
          <p:nvPicPr>
            <p:cNvPr id="4" name="图片 3" descr="代金券清新"/>
            <p:cNvPicPr>
              <a:picLocks noChangeAspect="1"/>
            </p:cNvPicPr>
            <p:nvPr/>
          </p:nvPicPr>
          <p:blipFill>
            <a:blip r:embed="rId3"/>
            <a:srcRect l="54314" t="41949" r="24100" b="12767"/>
            <a:stretch>
              <a:fillRect/>
            </a:stretch>
          </p:blipFill>
          <p:spPr>
            <a:xfrm>
              <a:off x="0" y="20"/>
              <a:ext cx="1724" cy="1608"/>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
                                  </p:stCondLst>
                                  <p:childTnLst>
                                    <p:set>
                                      <p:cBhvr>
                                        <p:cTn id="6" dur="1" fill="hold">
                                          <p:stCondLst>
                                            <p:cond delay="0"/>
                                          </p:stCondLst>
                                        </p:cTn>
                                        <p:tgtEl>
                                          <p:spTgt spid="62473"/>
                                        </p:tgtEl>
                                        <p:attrNameLst>
                                          <p:attrName>style.visibility</p:attrName>
                                        </p:attrNameLst>
                                      </p:cBhvr>
                                      <p:to>
                                        <p:strVal val="visible"/>
                                      </p:to>
                                    </p:set>
                                    <p:animEffect transition="in" filter="dissolve">
                                      <p:cBhvr>
                                        <p:cTn id="7" dur="500"/>
                                        <p:tgtEl>
                                          <p:spTgt spid="62473"/>
                                        </p:tgtEl>
                                      </p:cBhvr>
                                    </p:animEffect>
                                  </p:childTnLst>
                                </p:cTn>
                              </p:par>
                            </p:childTnLst>
                          </p:cTn>
                        </p:par>
                        <p:par>
                          <p:cTn id="8" fill="hold">
                            <p:stCondLst>
                              <p:cond delay="600"/>
                            </p:stCondLst>
                            <p:childTnLst>
                              <p:par>
                                <p:cTn id="9" presetID="23" presetClass="entr" presetSubtype="16" fill="hold" nodeType="afterEffect">
                                  <p:stCondLst>
                                    <p:cond delay="100"/>
                                  </p:stCondLst>
                                  <p:childTnLst>
                                    <p:set>
                                      <p:cBhvr>
                                        <p:cTn id="10" dur="1" fill="hold">
                                          <p:stCondLst>
                                            <p:cond delay="0"/>
                                          </p:stCondLst>
                                        </p:cTn>
                                        <p:tgtEl>
                                          <p:spTgt spid="62470"/>
                                        </p:tgtEl>
                                        <p:attrNameLst>
                                          <p:attrName>style.visibility</p:attrName>
                                        </p:attrNameLst>
                                      </p:cBhvr>
                                      <p:to>
                                        <p:strVal val="visible"/>
                                      </p:to>
                                    </p:set>
                                    <p:anim calcmode="lin" valueType="num">
                                      <p:cBhvr>
                                        <p:cTn id="11" dur="500" fill="hold"/>
                                        <p:tgtEl>
                                          <p:spTgt spid="62470"/>
                                        </p:tgtEl>
                                        <p:attrNameLst>
                                          <p:attrName>ppt_w</p:attrName>
                                        </p:attrNameLst>
                                      </p:cBhvr>
                                      <p:tavLst>
                                        <p:tav tm="0">
                                          <p:val>
                                            <p:fltVal val="0"/>
                                          </p:val>
                                        </p:tav>
                                        <p:tav tm="100000">
                                          <p:val>
                                            <p:strVal val="#ppt_w"/>
                                          </p:val>
                                        </p:tav>
                                      </p:tavLst>
                                    </p:anim>
                                    <p:anim calcmode="lin" valueType="num">
                                      <p:cBhvr>
                                        <p:cTn id="12" dur="500" fill="hold"/>
                                        <p:tgtEl>
                                          <p:spTgt spid="62470"/>
                                        </p:tgtEl>
                                        <p:attrNameLst>
                                          <p:attrName>ppt_h</p:attrName>
                                        </p:attrNameLst>
                                      </p:cBhvr>
                                      <p:tavLst>
                                        <p:tav tm="0">
                                          <p:val>
                                            <p:fltVal val="0"/>
                                          </p:val>
                                        </p:tav>
                                        <p:tav tm="100000">
                                          <p:val>
                                            <p:strVal val="#ppt_h"/>
                                          </p:val>
                                        </p:tav>
                                      </p:tavLst>
                                    </p:anim>
                                  </p:childTnLst>
                                </p:cTn>
                              </p:par>
                            </p:childTnLst>
                          </p:cTn>
                        </p:par>
                        <p:par>
                          <p:cTn id="13" fill="hold">
                            <p:stCondLst>
                              <p:cond delay="1200"/>
                            </p:stCondLst>
                            <p:childTnLst>
                              <p:par>
                                <p:cTn id="14" presetID="9" presetClass="entr" presetSubtype="0" fill="hold" grpId="0" nodeType="afterEffect">
                                  <p:stCondLst>
                                    <p:cond delay="100"/>
                                  </p:stCondLst>
                                  <p:childTnLst>
                                    <p:set>
                                      <p:cBhvr>
                                        <p:cTn id="15" dur="1" fill="hold">
                                          <p:stCondLst>
                                            <p:cond delay="0"/>
                                          </p:stCondLst>
                                        </p:cTn>
                                        <p:tgtEl>
                                          <p:spTgt spid="62469"/>
                                        </p:tgtEl>
                                        <p:attrNameLst>
                                          <p:attrName>style.visibility</p:attrName>
                                        </p:attrNameLst>
                                      </p:cBhvr>
                                      <p:to>
                                        <p:strVal val="visible"/>
                                      </p:to>
                                    </p:set>
                                    <p:animEffect transition="in" filter="dissolve">
                                      <p:cBhvr>
                                        <p:cTn id="16" dur="500"/>
                                        <p:tgtEl>
                                          <p:spTgt spid="62469"/>
                                        </p:tgtEl>
                                      </p:cBhvr>
                                    </p:animEffect>
                                  </p:childTnLst>
                                </p:cTn>
                              </p:par>
                            </p:childTnLst>
                          </p:cTn>
                        </p:par>
                        <p:par>
                          <p:cTn id="17" fill="hold">
                            <p:stCondLst>
                              <p:cond delay="1800"/>
                            </p:stCondLst>
                            <p:childTnLst>
                              <p:par>
                                <p:cTn id="18" presetID="9" presetClass="entr" presetSubtype="0" fill="hold" grpId="0" nodeType="afterEffect">
                                  <p:stCondLst>
                                    <p:cond delay="100"/>
                                  </p:stCondLst>
                                  <p:childTnLst>
                                    <p:set>
                                      <p:cBhvr>
                                        <p:cTn id="19" dur="1" fill="hold">
                                          <p:stCondLst>
                                            <p:cond delay="0"/>
                                          </p:stCondLst>
                                        </p:cTn>
                                        <p:tgtEl>
                                          <p:spTgt spid="62478"/>
                                        </p:tgtEl>
                                        <p:attrNameLst>
                                          <p:attrName>style.visibility</p:attrName>
                                        </p:attrNameLst>
                                      </p:cBhvr>
                                      <p:to>
                                        <p:strVal val="visible"/>
                                      </p:to>
                                    </p:set>
                                    <p:animEffect transition="in" filter="dissolve">
                                      <p:cBhvr>
                                        <p:cTn id="20" dur="500"/>
                                        <p:tgtEl>
                                          <p:spTgt spid="62478"/>
                                        </p:tgtEl>
                                      </p:cBhvr>
                                    </p:animEffect>
                                  </p:childTnLst>
                                </p:cTn>
                              </p:par>
                            </p:childTnLst>
                          </p:cTn>
                        </p:par>
                        <p:par>
                          <p:cTn id="21" fill="hold">
                            <p:stCondLst>
                              <p:cond delay="2400"/>
                            </p:stCondLst>
                            <p:childTnLst>
                              <p:par>
                                <p:cTn id="22" presetID="23" presetClass="entr" presetSubtype="16" fill="hold" nodeType="afterEffect">
                                  <p:stCondLst>
                                    <p:cond delay="100"/>
                                  </p:stCondLst>
                                  <p:childTnLst>
                                    <p:set>
                                      <p:cBhvr>
                                        <p:cTn id="23" dur="1" fill="hold">
                                          <p:stCondLst>
                                            <p:cond delay="0"/>
                                          </p:stCondLst>
                                        </p:cTn>
                                        <p:tgtEl>
                                          <p:spTgt spid="62475"/>
                                        </p:tgtEl>
                                        <p:attrNameLst>
                                          <p:attrName>style.visibility</p:attrName>
                                        </p:attrNameLst>
                                      </p:cBhvr>
                                      <p:to>
                                        <p:strVal val="visible"/>
                                      </p:to>
                                    </p:set>
                                    <p:anim calcmode="lin" valueType="num">
                                      <p:cBhvr>
                                        <p:cTn id="24" dur="500" fill="hold"/>
                                        <p:tgtEl>
                                          <p:spTgt spid="62475"/>
                                        </p:tgtEl>
                                        <p:attrNameLst>
                                          <p:attrName>ppt_w</p:attrName>
                                        </p:attrNameLst>
                                      </p:cBhvr>
                                      <p:tavLst>
                                        <p:tav tm="0">
                                          <p:val>
                                            <p:fltVal val="0"/>
                                          </p:val>
                                        </p:tav>
                                        <p:tav tm="100000">
                                          <p:val>
                                            <p:strVal val="#ppt_w"/>
                                          </p:val>
                                        </p:tav>
                                      </p:tavLst>
                                    </p:anim>
                                    <p:anim calcmode="lin" valueType="num">
                                      <p:cBhvr>
                                        <p:cTn id="25" dur="500" fill="hold"/>
                                        <p:tgtEl>
                                          <p:spTgt spid="62475"/>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9" presetClass="entr" presetSubtype="0" fill="hold" grpId="0" nodeType="afterEffect">
                                  <p:stCondLst>
                                    <p:cond delay="100"/>
                                  </p:stCondLst>
                                  <p:childTnLst>
                                    <p:set>
                                      <p:cBhvr>
                                        <p:cTn id="28" dur="1" fill="hold">
                                          <p:stCondLst>
                                            <p:cond delay="0"/>
                                          </p:stCondLst>
                                        </p:cTn>
                                        <p:tgtEl>
                                          <p:spTgt spid="62474"/>
                                        </p:tgtEl>
                                        <p:attrNameLst>
                                          <p:attrName>style.visibility</p:attrName>
                                        </p:attrNameLst>
                                      </p:cBhvr>
                                      <p:to>
                                        <p:strVal val="visible"/>
                                      </p:to>
                                    </p:set>
                                    <p:animEffect transition="in" filter="dissolve">
                                      <p:cBhvr>
                                        <p:cTn id="29" dur="500"/>
                                        <p:tgtEl>
                                          <p:spTgt spid="62474"/>
                                        </p:tgtEl>
                                      </p:cBhvr>
                                    </p:animEffect>
                                  </p:childTnLst>
                                </p:cTn>
                              </p:par>
                            </p:childTnLst>
                          </p:cTn>
                        </p:par>
                        <p:par>
                          <p:cTn id="30" fill="hold">
                            <p:stCondLst>
                              <p:cond delay="3600"/>
                            </p:stCondLst>
                            <p:childTnLst>
                              <p:par>
                                <p:cTn id="31" presetID="9" presetClass="entr" presetSubtype="0" fill="hold" grpId="0" nodeType="afterEffect">
                                  <p:stCondLst>
                                    <p:cond delay="100"/>
                                  </p:stCondLst>
                                  <p:childTnLst>
                                    <p:set>
                                      <p:cBhvr>
                                        <p:cTn id="32" dur="1" fill="hold">
                                          <p:stCondLst>
                                            <p:cond delay="0"/>
                                          </p:stCondLst>
                                        </p:cTn>
                                        <p:tgtEl>
                                          <p:spTgt spid="62483"/>
                                        </p:tgtEl>
                                        <p:attrNameLst>
                                          <p:attrName>style.visibility</p:attrName>
                                        </p:attrNameLst>
                                      </p:cBhvr>
                                      <p:to>
                                        <p:strVal val="visible"/>
                                      </p:to>
                                    </p:set>
                                    <p:animEffect transition="in" filter="dissolve">
                                      <p:cBhvr>
                                        <p:cTn id="33" dur="500"/>
                                        <p:tgtEl>
                                          <p:spTgt spid="62483"/>
                                        </p:tgtEl>
                                      </p:cBhvr>
                                    </p:animEffect>
                                  </p:childTnLst>
                                </p:cTn>
                              </p:par>
                            </p:childTnLst>
                          </p:cTn>
                        </p:par>
                        <p:par>
                          <p:cTn id="34" fill="hold">
                            <p:stCondLst>
                              <p:cond delay="4200"/>
                            </p:stCondLst>
                            <p:childTnLst>
                              <p:par>
                                <p:cTn id="35" presetID="23" presetClass="entr" presetSubtype="16" fill="hold" nodeType="afterEffect">
                                  <p:stCondLst>
                                    <p:cond delay="100"/>
                                  </p:stCondLst>
                                  <p:childTnLst>
                                    <p:set>
                                      <p:cBhvr>
                                        <p:cTn id="36" dur="1" fill="hold">
                                          <p:stCondLst>
                                            <p:cond delay="0"/>
                                          </p:stCondLst>
                                        </p:cTn>
                                        <p:tgtEl>
                                          <p:spTgt spid="62480"/>
                                        </p:tgtEl>
                                        <p:attrNameLst>
                                          <p:attrName>style.visibility</p:attrName>
                                        </p:attrNameLst>
                                      </p:cBhvr>
                                      <p:to>
                                        <p:strVal val="visible"/>
                                      </p:to>
                                    </p:set>
                                    <p:anim calcmode="lin" valueType="num">
                                      <p:cBhvr>
                                        <p:cTn id="37" dur="500" fill="hold"/>
                                        <p:tgtEl>
                                          <p:spTgt spid="62480"/>
                                        </p:tgtEl>
                                        <p:attrNameLst>
                                          <p:attrName>ppt_w</p:attrName>
                                        </p:attrNameLst>
                                      </p:cBhvr>
                                      <p:tavLst>
                                        <p:tav tm="0">
                                          <p:val>
                                            <p:fltVal val="0"/>
                                          </p:val>
                                        </p:tav>
                                        <p:tav tm="100000">
                                          <p:val>
                                            <p:strVal val="#ppt_w"/>
                                          </p:val>
                                        </p:tav>
                                      </p:tavLst>
                                    </p:anim>
                                    <p:anim calcmode="lin" valueType="num">
                                      <p:cBhvr>
                                        <p:cTn id="38" dur="500" fill="hold"/>
                                        <p:tgtEl>
                                          <p:spTgt spid="62480"/>
                                        </p:tgtEl>
                                        <p:attrNameLst>
                                          <p:attrName>ppt_h</p:attrName>
                                        </p:attrNameLst>
                                      </p:cBhvr>
                                      <p:tavLst>
                                        <p:tav tm="0">
                                          <p:val>
                                            <p:fltVal val="0"/>
                                          </p:val>
                                        </p:tav>
                                        <p:tav tm="100000">
                                          <p:val>
                                            <p:strVal val="#ppt_h"/>
                                          </p:val>
                                        </p:tav>
                                      </p:tavLst>
                                    </p:anim>
                                  </p:childTnLst>
                                </p:cTn>
                              </p:par>
                            </p:childTnLst>
                          </p:cTn>
                        </p:par>
                        <p:par>
                          <p:cTn id="39" fill="hold">
                            <p:stCondLst>
                              <p:cond delay="4800"/>
                            </p:stCondLst>
                            <p:childTnLst>
                              <p:par>
                                <p:cTn id="40" presetID="9" presetClass="entr" presetSubtype="0" fill="hold" nodeType="afterEffect">
                                  <p:stCondLst>
                                    <p:cond delay="100"/>
                                  </p:stCondLst>
                                  <p:childTnLst>
                                    <p:set>
                                      <p:cBhvr>
                                        <p:cTn id="41" dur="1" fill="hold">
                                          <p:stCondLst>
                                            <p:cond delay="0"/>
                                          </p:stCondLst>
                                        </p:cTn>
                                        <p:tgtEl>
                                          <p:spTgt spid="62479"/>
                                        </p:tgtEl>
                                        <p:attrNameLst>
                                          <p:attrName>style.visibility</p:attrName>
                                        </p:attrNameLst>
                                      </p:cBhvr>
                                      <p:to>
                                        <p:strVal val="visible"/>
                                      </p:to>
                                    </p:set>
                                    <p:animEffect transition="in" filter="dissolve">
                                      <p:cBhvr>
                                        <p:cTn id="42" dur="500"/>
                                        <p:tgtEl>
                                          <p:spTgt spid="62479"/>
                                        </p:tgtEl>
                                      </p:cBhvr>
                                    </p:animEffect>
                                  </p:childTnLst>
                                </p:cTn>
                              </p:par>
                            </p:childTnLst>
                          </p:cTn>
                        </p:par>
                        <p:par>
                          <p:cTn id="43" fill="hold">
                            <p:stCondLst>
                              <p:cond delay="5400"/>
                            </p:stCondLst>
                            <p:childTnLst>
                              <p:par>
                                <p:cTn id="44" presetID="9" presetClass="entr" presetSubtype="0" fill="hold" grpId="0" nodeType="afterEffect">
                                  <p:stCondLst>
                                    <p:cond delay="100"/>
                                  </p:stCondLst>
                                  <p:childTnLst>
                                    <p:set>
                                      <p:cBhvr>
                                        <p:cTn id="45" dur="1" fill="hold">
                                          <p:stCondLst>
                                            <p:cond delay="0"/>
                                          </p:stCondLst>
                                        </p:cTn>
                                        <p:tgtEl>
                                          <p:spTgt spid="62488"/>
                                        </p:tgtEl>
                                        <p:attrNameLst>
                                          <p:attrName>style.visibility</p:attrName>
                                        </p:attrNameLst>
                                      </p:cBhvr>
                                      <p:to>
                                        <p:strVal val="visible"/>
                                      </p:to>
                                    </p:set>
                                    <p:animEffect transition="in" filter="dissolve">
                                      <p:cBhvr>
                                        <p:cTn id="46" dur="500"/>
                                        <p:tgtEl>
                                          <p:spTgt spid="62488"/>
                                        </p:tgtEl>
                                      </p:cBhvr>
                                    </p:animEffect>
                                  </p:childTnLst>
                                </p:cTn>
                              </p:par>
                            </p:childTnLst>
                          </p:cTn>
                        </p:par>
                        <p:par>
                          <p:cTn id="47" fill="hold">
                            <p:stCondLst>
                              <p:cond delay="6000"/>
                            </p:stCondLst>
                            <p:childTnLst>
                              <p:par>
                                <p:cTn id="48" presetID="23" presetClass="entr" presetSubtype="16" fill="hold" nodeType="afterEffect">
                                  <p:stCondLst>
                                    <p:cond delay="100"/>
                                  </p:stCondLst>
                                  <p:childTnLst>
                                    <p:set>
                                      <p:cBhvr>
                                        <p:cTn id="49" dur="1" fill="hold">
                                          <p:stCondLst>
                                            <p:cond delay="0"/>
                                          </p:stCondLst>
                                        </p:cTn>
                                        <p:tgtEl>
                                          <p:spTgt spid="62485"/>
                                        </p:tgtEl>
                                        <p:attrNameLst>
                                          <p:attrName>style.visibility</p:attrName>
                                        </p:attrNameLst>
                                      </p:cBhvr>
                                      <p:to>
                                        <p:strVal val="visible"/>
                                      </p:to>
                                    </p:set>
                                    <p:anim calcmode="lin" valueType="num">
                                      <p:cBhvr>
                                        <p:cTn id="50" dur="500" fill="hold"/>
                                        <p:tgtEl>
                                          <p:spTgt spid="62485"/>
                                        </p:tgtEl>
                                        <p:attrNameLst>
                                          <p:attrName>ppt_w</p:attrName>
                                        </p:attrNameLst>
                                      </p:cBhvr>
                                      <p:tavLst>
                                        <p:tav tm="0">
                                          <p:val>
                                            <p:fltVal val="0"/>
                                          </p:val>
                                        </p:tav>
                                        <p:tav tm="100000">
                                          <p:val>
                                            <p:strVal val="#ppt_w"/>
                                          </p:val>
                                        </p:tav>
                                      </p:tavLst>
                                    </p:anim>
                                    <p:anim calcmode="lin" valueType="num">
                                      <p:cBhvr>
                                        <p:cTn id="51" dur="500" fill="hold"/>
                                        <p:tgtEl>
                                          <p:spTgt spid="62485"/>
                                        </p:tgtEl>
                                        <p:attrNameLst>
                                          <p:attrName>ppt_h</p:attrName>
                                        </p:attrNameLst>
                                      </p:cBhvr>
                                      <p:tavLst>
                                        <p:tav tm="0">
                                          <p:val>
                                            <p:fltVal val="0"/>
                                          </p:val>
                                        </p:tav>
                                        <p:tav tm="100000">
                                          <p:val>
                                            <p:strVal val="#ppt_h"/>
                                          </p:val>
                                        </p:tav>
                                      </p:tavLst>
                                    </p:anim>
                                  </p:childTnLst>
                                </p:cTn>
                              </p:par>
                            </p:childTnLst>
                          </p:cTn>
                        </p:par>
                        <p:par>
                          <p:cTn id="52" fill="hold">
                            <p:stCondLst>
                              <p:cond delay="6600"/>
                            </p:stCondLst>
                            <p:childTnLst>
                              <p:par>
                                <p:cTn id="53" presetID="9" presetClass="entr" presetSubtype="0" fill="hold" nodeType="afterEffect">
                                  <p:stCondLst>
                                    <p:cond delay="100"/>
                                  </p:stCondLst>
                                  <p:childTnLst>
                                    <p:set>
                                      <p:cBhvr>
                                        <p:cTn id="54" dur="1" fill="hold">
                                          <p:stCondLst>
                                            <p:cond delay="0"/>
                                          </p:stCondLst>
                                        </p:cTn>
                                        <p:tgtEl>
                                          <p:spTgt spid="62484"/>
                                        </p:tgtEl>
                                        <p:attrNameLst>
                                          <p:attrName>style.visibility</p:attrName>
                                        </p:attrNameLst>
                                      </p:cBhvr>
                                      <p:to>
                                        <p:strVal val="visible"/>
                                      </p:to>
                                    </p:set>
                                    <p:animEffect transition="in" filter="dissolve">
                                      <p:cBhvr>
                                        <p:cTn id="55" dur="500"/>
                                        <p:tgtEl>
                                          <p:spTgt spid="62484"/>
                                        </p:tgtEl>
                                      </p:cBhvr>
                                    </p:animEffect>
                                  </p:childTnLst>
                                </p:cTn>
                              </p:par>
                            </p:childTnLst>
                          </p:cTn>
                        </p:par>
                        <p:par>
                          <p:cTn id="56" fill="hold">
                            <p:stCondLst>
                              <p:cond delay="7200"/>
                            </p:stCondLst>
                            <p:childTnLst>
                              <p:par>
                                <p:cTn id="57" presetID="9" presetClass="entr" presetSubtype="0" fill="hold" grpId="0" nodeType="afterEffect">
                                  <p:stCondLst>
                                    <p:cond delay="100"/>
                                  </p:stCondLst>
                                  <p:childTnLst>
                                    <p:set>
                                      <p:cBhvr>
                                        <p:cTn id="58" dur="1" fill="hold">
                                          <p:stCondLst>
                                            <p:cond delay="0"/>
                                          </p:stCondLst>
                                        </p:cTn>
                                        <p:tgtEl>
                                          <p:spTgt spid="62489"/>
                                        </p:tgtEl>
                                        <p:attrNameLst>
                                          <p:attrName>style.visibility</p:attrName>
                                        </p:attrNameLst>
                                      </p:cBhvr>
                                      <p:to>
                                        <p:strVal val="visible"/>
                                      </p:to>
                                    </p:set>
                                    <p:animEffect transition="in" filter="dissolve">
                                      <p:cBhvr>
                                        <p:cTn id="59" dur="500"/>
                                        <p:tgtEl>
                                          <p:spTgt spid="62489"/>
                                        </p:tgtEl>
                                      </p:cBhvr>
                                    </p:animEffect>
                                  </p:childTnLst>
                                </p:cTn>
                              </p:par>
                            </p:childTnLst>
                          </p:cTn>
                        </p:par>
                        <p:par>
                          <p:cTn id="60" fill="hold">
                            <p:stCondLst>
                              <p:cond delay="7800"/>
                            </p:stCondLst>
                            <p:childTnLst>
                              <p:par>
                                <p:cTn id="61" presetID="9" presetClass="entr" presetSubtype="0" fill="hold" grpId="0" nodeType="afterEffect">
                                  <p:stCondLst>
                                    <p:cond delay="100"/>
                                  </p:stCondLst>
                                  <p:childTnLst>
                                    <p:set>
                                      <p:cBhvr>
                                        <p:cTn id="62" dur="1" fill="hold">
                                          <p:stCondLst>
                                            <p:cond delay="0"/>
                                          </p:stCondLst>
                                        </p:cTn>
                                        <p:tgtEl>
                                          <p:spTgt spid="62490"/>
                                        </p:tgtEl>
                                        <p:attrNameLst>
                                          <p:attrName>style.visibility</p:attrName>
                                        </p:attrNameLst>
                                      </p:cBhvr>
                                      <p:to>
                                        <p:strVal val="visible"/>
                                      </p:to>
                                    </p:set>
                                    <p:animEffect transition="in" filter="dissolve">
                                      <p:cBhvr>
                                        <p:cTn id="63" dur="500"/>
                                        <p:tgtEl>
                                          <p:spTgt spid="62490"/>
                                        </p:tgtEl>
                                      </p:cBhvr>
                                    </p:animEffect>
                                  </p:childTnLst>
                                </p:cTn>
                              </p:par>
                            </p:childTnLst>
                          </p:cTn>
                        </p:par>
                        <p:par>
                          <p:cTn id="64" fill="hold">
                            <p:stCondLst>
                              <p:cond delay="8400"/>
                            </p:stCondLst>
                            <p:childTnLst>
                              <p:par>
                                <p:cTn id="65" presetID="9" presetClass="entr" presetSubtype="0" fill="hold" grpId="0" nodeType="afterEffect">
                                  <p:stCondLst>
                                    <p:cond delay="100"/>
                                  </p:stCondLst>
                                  <p:childTnLst>
                                    <p:set>
                                      <p:cBhvr>
                                        <p:cTn id="66" dur="1" fill="hold">
                                          <p:stCondLst>
                                            <p:cond delay="0"/>
                                          </p:stCondLst>
                                        </p:cTn>
                                        <p:tgtEl>
                                          <p:spTgt spid="62491"/>
                                        </p:tgtEl>
                                        <p:attrNameLst>
                                          <p:attrName>style.visibility</p:attrName>
                                        </p:attrNameLst>
                                      </p:cBhvr>
                                      <p:to>
                                        <p:strVal val="visible"/>
                                      </p:to>
                                    </p:set>
                                    <p:animEffect transition="in" filter="dissolve">
                                      <p:cBhvr>
                                        <p:cTn id="67" dur="500"/>
                                        <p:tgtEl>
                                          <p:spTgt spid="62491"/>
                                        </p:tgtEl>
                                      </p:cBhvr>
                                    </p:animEffect>
                                  </p:childTnLst>
                                </p:cTn>
                              </p:par>
                            </p:childTnLst>
                          </p:cTn>
                        </p:par>
                        <p:par>
                          <p:cTn id="68" fill="hold">
                            <p:stCondLst>
                              <p:cond delay="9000"/>
                            </p:stCondLst>
                            <p:childTnLst>
                              <p:par>
                                <p:cTn id="69" presetID="9" presetClass="entr" presetSubtype="0" fill="hold" grpId="0" nodeType="afterEffect">
                                  <p:stCondLst>
                                    <p:cond delay="100"/>
                                  </p:stCondLst>
                                  <p:childTnLst>
                                    <p:set>
                                      <p:cBhvr>
                                        <p:cTn id="70" dur="1" fill="hold">
                                          <p:stCondLst>
                                            <p:cond delay="0"/>
                                          </p:stCondLst>
                                        </p:cTn>
                                        <p:tgtEl>
                                          <p:spTgt spid="62492"/>
                                        </p:tgtEl>
                                        <p:attrNameLst>
                                          <p:attrName>style.visibility</p:attrName>
                                        </p:attrNameLst>
                                      </p:cBhvr>
                                      <p:to>
                                        <p:strVal val="visible"/>
                                      </p:to>
                                    </p:set>
                                    <p:animEffect transition="in" filter="dissolve">
                                      <p:cBhvr>
                                        <p:cTn id="71" dur="500"/>
                                        <p:tgtEl>
                                          <p:spTgt spid="62492"/>
                                        </p:tgtEl>
                                      </p:cBhvr>
                                    </p:animEffect>
                                  </p:childTnLst>
                                </p:cTn>
                              </p:par>
                            </p:childTnLst>
                          </p:cTn>
                        </p:par>
                        <p:par>
                          <p:cTn id="72" fill="hold">
                            <p:stCondLst>
                              <p:cond delay="9600"/>
                            </p:stCondLst>
                            <p:childTnLst>
                              <p:par>
                                <p:cTn id="73" presetID="9" presetClass="entr" presetSubtype="0" fill="hold" grpId="0" nodeType="afterEffect">
                                  <p:stCondLst>
                                    <p:cond delay="100"/>
                                  </p:stCondLst>
                                  <p:childTnLst>
                                    <p:set>
                                      <p:cBhvr>
                                        <p:cTn id="74" dur="1" fill="hold">
                                          <p:stCondLst>
                                            <p:cond delay="0"/>
                                          </p:stCondLst>
                                        </p:cTn>
                                        <p:tgtEl>
                                          <p:spTgt spid="62493"/>
                                        </p:tgtEl>
                                        <p:attrNameLst>
                                          <p:attrName>style.visibility</p:attrName>
                                        </p:attrNameLst>
                                      </p:cBhvr>
                                      <p:to>
                                        <p:strVal val="visible"/>
                                      </p:to>
                                    </p:set>
                                    <p:animEffect transition="in" filter="dissolve">
                                      <p:cBhvr>
                                        <p:cTn id="75" dur="500"/>
                                        <p:tgtEl>
                                          <p:spTgt spid="62493"/>
                                        </p:tgtEl>
                                      </p:cBhvr>
                                    </p:animEffect>
                                  </p:childTnLst>
                                </p:cTn>
                              </p:par>
                            </p:childTnLst>
                          </p:cTn>
                        </p:par>
                        <p:par>
                          <p:cTn id="76" fill="hold">
                            <p:stCondLst>
                              <p:cond delay="10200"/>
                            </p:stCondLst>
                            <p:childTnLst>
                              <p:par>
                                <p:cTn id="77" presetID="9" presetClass="entr" presetSubtype="0" fill="hold" grpId="0" nodeType="afterEffect">
                                  <p:stCondLst>
                                    <p:cond delay="100"/>
                                  </p:stCondLst>
                                  <p:childTnLst>
                                    <p:set>
                                      <p:cBhvr>
                                        <p:cTn id="78" dur="1" fill="hold">
                                          <p:stCondLst>
                                            <p:cond delay="0"/>
                                          </p:stCondLst>
                                        </p:cTn>
                                        <p:tgtEl>
                                          <p:spTgt spid="62494"/>
                                        </p:tgtEl>
                                        <p:attrNameLst>
                                          <p:attrName>style.visibility</p:attrName>
                                        </p:attrNameLst>
                                      </p:cBhvr>
                                      <p:to>
                                        <p:strVal val="visible"/>
                                      </p:to>
                                    </p:set>
                                    <p:animEffect transition="in" filter="dissolve">
                                      <p:cBhvr>
                                        <p:cTn id="79" dur="500"/>
                                        <p:tgtEl>
                                          <p:spTgt spid="62494"/>
                                        </p:tgtEl>
                                      </p:cBhvr>
                                    </p:animEffect>
                                  </p:childTnLst>
                                </p:cTn>
                              </p:par>
                            </p:childTnLst>
                          </p:cTn>
                        </p:par>
                        <p:par>
                          <p:cTn id="80" fill="hold">
                            <p:stCondLst>
                              <p:cond delay="10800"/>
                            </p:stCondLst>
                            <p:childTnLst>
                              <p:par>
                                <p:cTn id="81" presetID="9" presetClass="entr" presetSubtype="0" fill="hold" grpId="0" nodeType="afterEffect">
                                  <p:stCondLst>
                                    <p:cond delay="100"/>
                                  </p:stCondLst>
                                  <p:childTnLst>
                                    <p:set>
                                      <p:cBhvr>
                                        <p:cTn id="82" dur="1" fill="hold">
                                          <p:stCondLst>
                                            <p:cond delay="0"/>
                                          </p:stCondLst>
                                        </p:cTn>
                                        <p:tgtEl>
                                          <p:spTgt spid="62495"/>
                                        </p:tgtEl>
                                        <p:attrNameLst>
                                          <p:attrName>style.visibility</p:attrName>
                                        </p:attrNameLst>
                                      </p:cBhvr>
                                      <p:to>
                                        <p:strVal val="visible"/>
                                      </p:to>
                                    </p:set>
                                    <p:animEffect transition="in" filter="dissolve">
                                      <p:cBhvr>
                                        <p:cTn id="83" dur="500"/>
                                        <p:tgtEl>
                                          <p:spTgt spid="62495"/>
                                        </p:tgtEl>
                                      </p:cBhvr>
                                    </p:animEffect>
                                  </p:childTnLst>
                                </p:cTn>
                              </p:par>
                            </p:childTnLst>
                          </p:cTn>
                        </p:par>
                        <p:par>
                          <p:cTn id="84" fill="hold">
                            <p:stCondLst>
                              <p:cond delay="11400"/>
                            </p:stCondLst>
                            <p:childTnLst>
                              <p:par>
                                <p:cTn id="85" presetID="9" presetClass="entr" presetSubtype="0" fill="hold" grpId="0" nodeType="afterEffect">
                                  <p:stCondLst>
                                    <p:cond delay="100"/>
                                  </p:stCondLst>
                                  <p:childTnLst>
                                    <p:set>
                                      <p:cBhvr>
                                        <p:cTn id="86" dur="1" fill="hold">
                                          <p:stCondLst>
                                            <p:cond delay="0"/>
                                          </p:stCondLst>
                                        </p:cTn>
                                        <p:tgtEl>
                                          <p:spTgt spid="62496"/>
                                        </p:tgtEl>
                                        <p:attrNameLst>
                                          <p:attrName>style.visibility</p:attrName>
                                        </p:attrNameLst>
                                      </p:cBhvr>
                                      <p:to>
                                        <p:strVal val="visible"/>
                                      </p:to>
                                    </p:set>
                                    <p:animEffect transition="in" filter="dissolve">
                                      <p:cBhvr>
                                        <p:cTn id="87" dur="500"/>
                                        <p:tgtEl>
                                          <p:spTgt spid="62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9" grpId="0" bldLvl="0" animBg="1"/>
      <p:bldP spid="62473" grpId="0" bldLvl="0" animBg="1" autoUpdateAnimBg="0"/>
      <p:bldP spid="62474" grpId="0" bldLvl="0" animBg="1"/>
      <p:bldP spid="62478" grpId="0" bldLvl="0" animBg="1" autoUpdateAnimBg="0"/>
      <p:bldP spid="62483" grpId="0" bldLvl="0" animBg="1" autoUpdateAnimBg="0"/>
      <p:bldP spid="62488" grpId="0" bldLvl="0" animBg="1" autoUpdateAnimBg="0"/>
      <p:bldP spid="62489" grpId="0" bldLvl="0" animBg="1" autoUpdateAnimBg="0"/>
      <p:bldP spid="62490" grpId="0" bldLvl="0" animBg="1" autoUpdateAnimBg="0"/>
      <p:bldP spid="62491" grpId="0" bldLvl="0" animBg="1" autoUpdateAnimBg="0"/>
      <p:bldP spid="62492" grpId="0" bldLvl="0" animBg="1" autoUpdateAnimBg="0"/>
      <p:bldP spid="62493" grpId="0" bldLvl="0" animBg="1" autoUpdateAnimBg="0"/>
      <p:bldP spid="62494" grpId="0" bldLvl="0" animBg="1" autoUpdateAnimBg="0"/>
      <p:bldP spid="62495" grpId="0" bldLvl="0" animBg="1" autoUpdateAnimBg="0"/>
      <p:bldP spid="62496" grpId="0" bldLvl="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ubtitle 21"/>
          <p:cNvSpPr txBox="1"/>
          <p:nvPr/>
        </p:nvSpPr>
        <p:spPr>
          <a:xfrm>
            <a:off x="1590040" y="5873115"/>
            <a:ext cx="1318895" cy="663575"/>
          </a:xfrm>
          <a:prstGeom prst="rect">
            <a:avLst/>
          </a:prstGeom>
        </p:spPr>
        <p:txBody>
          <a:bodyPr vert="horz" wrap="square" lIns="0" tIns="0" rIns="0" bIns="0" rtlCol="0">
            <a:spAutoFit/>
          </a:bodyPr>
          <a:lstStyle>
            <a:lvl1pPr marL="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1pPr>
            <a:lvl2pPr marL="45720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2pPr>
            <a:lvl3pPr marL="91440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3pPr>
            <a:lvl4pPr marL="137160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4pPr>
            <a:lvl5pPr marL="182880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just">
              <a:lnSpc>
                <a:spcPct val="120000"/>
              </a:lnSpc>
              <a:spcBef>
                <a:spcPts val="0"/>
              </a:spcBef>
            </a:pPr>
            <a:r>
              <a:rPr lang="zh-CN" altLang="en-US" dirty="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rPr>
              <a:t>加内容添加内容添加内容添加内容添加内容</a:t>
            </a:r>
          </a:p>
        </p:txBody>
      </p:sp>
      <p:sp>
        <p:nvSpPr>
          <p:cNvPr id="52" name="Freeform 1"/>
          <p:cNvSpPr>
            <a:spLocks noChangeArrowheads="1"/>
          </p:cNvSpPr>
          <p:nvPr/>
        </p:nvSpPr>
        <p:spPr bwMode="auto">
          <a:xfrm>
            <a:off x="1615440" y="1456055"/>
            <a:ext cx="1269365" cy="1857375"/>
          </a:xfrm>
          <a:custGeom>
            <a:avLst/>
            <a:gdLst>
              <a:gd name="T0" fmla="*/ 2560 w 5121"/>
              <a:gd name="T1" fmla="*/ 940 h 7486"/>
              <a:gd name="T2" fmla="*/ 2560 w 5121"/>
              <a:gd name="T3" fmla="*/ 940 h 7486"/>
              <a:gd name="T4" fmla="*/ 3572 w 5121"/>
              <a:gd name="T5" fmla="*/ 1353 h 7486"/>
              <a:gd name="T6" fmla="*/ 3974 w 5121"/>
              <a:gd name="T7" fmla="*/ 2365 h 7486"/>
              <a:gd name="T8" fmla="*/ 3572 w 5121"/>
              <a:gd name="T9" fmla="*/ 3304 h 7486"/>
              <a:gd name="T10" fmla="*/ 2560 w 5121"/>
              <a:gd name="T11" fmla="*/ 4584 h 7486"/>
              <a:gd name="T12" fmla="*/ 1549 w 5121"/>
              <a:gd name="T13" fmla="*/ 3304 h 7486"/>
              <a:gd name="T14" fmla="*/ 1146 w 5121"/>
              <a:gd name="T15" fmla="*/ 2365 h 7486"/>
              <a:gd name="T16" fmla="*/ 1549 w 5121"/>
              <a:gd name="T17" fmla="*/ 1353 h 7486"/>
              <a:gd name="T18" fmla="*/ 2560 w 5121"/>
              <a:gd name="T19" fmla="*/ 940 h 7486"/>
              <a:gd name="T20" fmla="*/ 2560 w 5121"/>
              <a:gd name="T21" fmla="*/ 0 h 7486"/>
              <a:gd name="T22" fmla="*/ 2560 w 5121"/>
              <a:gd name="T23" fmla="*/ 0 h 7486"/>
              <a:gd name="T24" fmla="*/ 878 w 5121"/>
              <a:gd name="T25" fmla="*/ 672 h 7486"/>
              <a:gd name="T26" fmla="*/ 878 w 5121"/>
              <a:gd name="T27" fmla="*/ 3975 h 7486"/>
              <a:gd name="T28" fmla="*/ 2560 w 5121"/>
              <a:gd name="T29" fmla="*/ 7485 h 7486"/>
              <a:gd name="T30" fmla="*/ 4181 w 5121"/>
              <a:gd name="T31" fmla="*/ 3975 h 7486"/>
              <a:gd name="T32" fmla="*/ 4181 w 5121"/>
              <a:gd name="T33" fmla="*/ 672 h 7486"/>
              <a:gd name="T34" fmla="*/ 2560 w 5121"/>
              <a:gd name="T35" fmla="*/ 0 h 7486"/>
              <a:gd name="T36" fmla="*/ 2560 w 5121"/>
              <a:gd name="T37" fmla="*/ 940 h 7486"/>
              <a:gd name="T38" fmla="*/ 2560 w 5121"/>
              <a:gd name="T39" fmla="*/ 0 h 7486"/>
              <a:gd name="T40" fmla="*/ 2560 w 5121"/>
              <a:gd name="T41" fmla="*/ 0 h 7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21" h="7486">
                <a:moveTo>
                  <a:pt x="2560" y="940"/>
                </a:moveTo>
                <a:lnTo>
                  <a:pt x="2560" y="940"/>
                </a:lnTo>
                <a:cubicBezTo>
                  <a:pt x="2901" y="940"/>
                  <a:pt x="3304" y="1074"/>
                  <a:pt x="3572" y="1353"/>
                </a:cubicBezTo>
                <a:cubicBezTo>
                  <a:pt x="3778" y="1621"/>
                  <a:pt x="3974" y="1952"/>
                  <a:pt x="3974" y="2365"/>
                </a:cubicBezTo>
                <a:cubicBezTo>
                  <a:pt x="3974" y="2695"/>
                  <a:pt x="3778" y="3036"/>
                  <a:pt x="3572" y="3304"/>
                </a:cubicBezTo>
                <a:cubicBezTo>
                  <a:pt x="3499" y="3376"/>
                  <a:pt x="3035" y="3841"/>
                  <a:pt x="2560" y="4584"/>
                </a:cubicBezTo>
                <a:cubicBezTo>
                  <a:pt x="2086" y="3841"/>
                  <a:pt x="1611" y="3376"/>
                  <a:pt x="1549" y="3304"/>
                </a:cubicBezTo>
                <a:cubicBezTo>
                  <a:pt x="1280" y="3036"/>
                  <a:pt x="1146" y="2695"/>
                  <a:pt x="1146" y="2365"/>
                </a:cubicBezTo>
                <a:cubicBezTo>
                  <a:pt x="1146" y="1952"/>
                  <a:pt x="1280" y="1621"/>
                  <a:pt x="1549" y="1353"/>
                </a:cubicBezTo>
                <a:cubicBezTo>
                  <a:pt x="1817" y="1074"/>
                  <a:pt x="2158" y="940"/>
                  <a:pt x="2560" y="940"/>
                </a:cubicBezTo>
                <a:lnTo>
                  <a:pt x="2560" y="0"/>
                </a:lnTo>
                <a:lnTo>
                  <a:pt x="2560" y="0"/>
                </a:lnTo>
                <a:cubicBezTo>
                  <a:pt x="1951" y="0"/>
                  <a:pt x="1343" y="196"/>
                  <a:pt x="878" y="672"/>
                </a:cubicBezTo>
                <a:cubicBezTo>
                  <a:pt x="0" y="1621"/>
                  <a:pt x="0" y="3098"/>
                  <a:pt x="878" y="3975"/>
                </a:cubicBezTo>
                <a:cubicBezTo>
                  <a:pt x="878" y="3975"/>
                  <a:pt x="2560" y="5596"/>
                  <a:pt x="2560" y="7485"/>
                </a:cubicBezTo>
                <a:cubicBezTo>
                  <a:pt x="2560" y="5596"/>
                  <a:pt x="4181" y="3975"/>
                  <a:pt x="4181" y="3975"/>
                </a:cubicBezTo>
                <a:cubicBezTo>
                  <a:pt x="5120" y="3098"/>
                  <a:pt x="5120" y="1621"/>
                  <a:pt x="4181" y="672"/>
                </a:cubicBezTo>
                <a:cubicBezTo>
                  <a:pt x="3778" y="196"/>
                  <a:pt x="3169" y="0"/>
                  <a:pt x="2560" y="0"/>
                </a:cubicBezTo>
                <a:lnTo>
                  <a:pt x="2560" y="940"/>
                </a:lnTo>
                <a:close/>
                <a:moveTo>
                  <a:pt x="2560" y="0"/>
                </a:moveTo>
                <a:lnTo>
                  <a:pt x="2560" y="0"/>
                </a:lnTo>
                <a:close/>
              </a:path>
            </a:pathLst>
          </a:custGeom>
          <a:solidFill>
            <a:srgbClr val="6D943B"/>
          </a:solidFill>
          <a:ln>
            <a:noFill/>
          </a:ln>
          <a:effectLst/>
        </p:spPr>
        <p:txBody>
          <a:bodyPr wrap="none" lIns="79389" tIns="39695" rIns="79389" bIns="39695" anchor="ctr"/>
          <a:lstStyle/>
          <a:p>
            <a:pPr algn="just">
              <a:lnSpc>
                <a:spcPct val="120000"/>
              </a:lnSpc>
            </a:pPr>
            <a:endParaRPr lang="en-US" sz="1060" dirty="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53" name="Freeform 2"/>
          <p:cNvSpPr>
            <a:spLocks noChangeArrowheads="1"/>
          </p:cNvSpPr>
          <p:nvPr/>
        </p:nvSpPr>
        <p:spPr bwMode="auto">
          <a:xfrm>
            <a:off x="2132330" y="1925320"/>
            <a:ext cx="234950" cy="233045"/>
          </a:xfrm>
          <a:custGeom>
            <a:avLst/>
            <a:gdLst>
              <a:gd name="T0" fmla="*/ 949 w 950"/>
              <a:gd name="T1" fmla="*/ 476 h 941"/>
              <a:gd name="T2" fmla="*/ 949 w 950"/>
              <a:gd name="T3" fmla="*/ 476 h 941"/>
              <a:gd name="T4" fmla="*/ 474 w 950"/>
              <a:gd name="T5" fmla="*/ 940 h 941"/>
              <a:gd name="T6" fmla="*/ 0 w 950"/>
              <a:gd name="T7" fmla="*/ 476 h 941"/>
              <a:gd name="T8" fmla="*/ 474 w 950"/>
              <a:gd name="T9" fmla="*/ 0 h 941"/>
              <a:gd name="T10" fmla="*/ 949 w 950"/>
              <a:gd name="T11" fmla="*/ 476 h 941"/>
              <a:gd name="T12" fmla="*/ 949 w 950"/>
              <a:gd name="T13" fmla="*/ 476 h 941"/>
              <a:gd name="T14" fmla="*/ 949 w 950"/>
              <a:gd name="T15" fmla="*/ 476 h 9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0" h="941">
                <a:moveTo>
                  <a:pt x="949" y="476"/>
                </a:moveTo>
                <a:lnTo>
                  <a:pt x="949" y="476"/>
                </a:lnTo>
                <a:cubicBezTo>
                  <a:pt x="949" y="672"/>
                  <a:pt x="743" y="940"/>
                  <a:pt x="474" y="940"/>
                </a:cubicBezTo>
                <a:cubicBezTo>
                  <a:pt x="206" y="940"/>
                  <a:pt x="0" y="672"/>
                  <a:pt x="0" y="476"/>
                </a:cubicBezTo>
                <a:cubicBezTo>
                  <a:pt x="0" y="197"/>
                  <a:pt x="206" y="0"/>
                  <a:pt x="474" y="0"/>
                </a:cubicBezTo>
                <a:cubicBezTo>
                  <a:pt x="743" y="0"/>
                  <a:pt x="949" y="197"/>
                  <a:pt x="949" y="476"/>
                </a:cubicBezTo>
                <a:close/>
                <a:moveTo>
                  <a:pt x="949" y="476"/>
                </a:moveTo>
                <a:lnTo>
                  <a:pt x="949" y="476"/>
                </a:lnTo>
                <a:close/>
              </a:path>
            </a:pathLst>
          </a:custGeom>
          <a:solidFill>
            <a:srgbClr val="6D943B"/>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79389" tIns="39695" rIns="79389" bIns="39695" anchor="ctr"/>
          <a:lstStyle/>
          <a:p>
            <a:pPr algn="just">
              <a:lnSpc>
                <a:spcPct val="120000"/>
              </a:lnSpc>
            </a:pPr>
            <a:endParaRPr lang="en-US" sz="1060" dirty="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54" name="Freeform 1"/>
          <p:cNvSpPr>
            <a:spLocks noChangeArrowheads="1"/>
          </p:cNvSpPr>
          <p:nvPr/>
        </p:nvSpPr>
        <p:spPr bwMode="auto">
          <a:xfrm>
            <a:off x="3150235" y="2333625"/>
            <a:ext cx="1269365" cy="1857375"/>
          </a:xfrm>
          <a:custGeom>
            <a:avLst/>
            <a:gdLst>
              <a:gd name="T0" fmla="*/ 2560 w 5121"/>
              <a:gd name="T1" fmla="*/ 940 h 7486"/>
              <a:gd name="T2" fmla="*/ 2560 w 5121"/>
              <a:gd name="T3" fmla="*/ 940 h 7486"/>
              <a:gd name="T4" fmla="*/ 3572 w 5121"/>
              <a:gd name="T5" fmla="*/ 1353 h 7486"/>
              <a:gd name="T6" fmla="*/ 3974 w 5121"/>
              <a:gd name="T7" fmla="*/ 2365 h 7486"/>
              <a:gd name="T8" fmla="*/ 3572 w 5121"/>
              <a:gd name="T9" fmla="*/ 3304 h 7486"/>
              <a:gd name="T10" fmla="*/ 2560 w 5121"/>
              <a:gd name="T11" fmla="*/ 4584 h 7486"/>
              <a:gd name="T12" fmla="*/ 1549 w 5121"/>
              <a:gd name="T13" fmla="*/ 3304 h 7486"/>
              <a:gd name="T14" fmla="*/ 1146 w 5121"/>
              <a:gd name="T15" fmla="*/ 2365 h 7486"/>
              <a:gd name="T16" fmla="*/ 1549 w 5121"/>
              <a:gd name="T17" fmla="*/ 1353 h 7486"/>
              <a:gd name="T18" fmla="*/ 2560 w 5121"/>
              <a:gd name="T19" fmla="*/ 940 h 7486"/>
              <a:gd name="T20" fmla="*/ 2560 w 5121"/>
              <a:gd name="T21" fmla="*/ 0 h 7486"/>
              <a:gd name="T22" fmla="*/ 2560 w 5121"/>
              <a:gd name="T23" fmla="*/ 0 h 7486"/>
              <a:gd name="T24" fmla="*/ 878 w 5121"/>
              <a:gd name="T25" fmla="*/ 672 h 7486"/>
              <a:gd name="T26" fmla="*/ 878 w 5121"/>
              <a:gd name="T27" fmla="*/ 3975 h 7486"/>
              <a:gd name="T28" fmla="*/ 2560 w 5121"/>
              <a:gd name="T29" fmla="*/ 7485 h 7486"/>
              <a:gd name="T30" fmla="*/ 4181 w 5121"/>
              <a:gd name="T31" fmla="*/ 3975 h 7486"/>
              <a:gd name="T32" fmla="*/ 4181 w 5121"/>
              <a:gd name="T33" fmla="*/ 672 h 7486"/>
              <a:gd name="T34" fmla="*/ 2560 w 5121"/>
              <a:gd name="T35" fmla="*/ 0 h 7486"/>
              <a:gd name="T36" fmla="*/ 2560 w 5121"/>
              <a:gd name="T37" fmla="*/ 940 h 7486"/>
              <a:gd name="T38" fmla="*/ 2560 w 5121"/>
              <a:gd name="T39" fmla="*/ 0 h 7486"/>
              <a:gd name="T40" fmla="*/ 2560 w 5121"/>
              <a:gd name="T41" fmla="*/ 0 h 7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21" h="7486">
                <a:moveTo>
                  <a:pt x="2560" y="940"/>
                </a:moveTo>
                <a:lnTo>
                  <a:pt x="2560" y="940"/>
                </a:lnTo>
                <a:cubicBezTo>
                  <a:pt x="2901" y="940"/>
                  <a:pt x="3304" y="1074"/>
                  <a:pt x="3572" y="1353"/>
                </a:cubicBezTo>
                <a:cubicBezTo>
                  <a:pt x="3778" y="1621"/>
                  <a:pt x="3974" y="1952"/>
                  <a:pt x="3974" y="2365"/>
                </a:cubicBezTo>
                <a:cubicBezTo>
                  <a:pt x="3974" y="2695"/>
                  <a:pt x="3778" y="3036"/>
                  <a:pt x="3572" y="3304"/>
                </a:cubicBezTo>
                <a:cubicBezTo>
                  <a:pt x="3499" y="3376"/>
                  <a:pt x="3035" y="3841"/>
                  <a:pt x="2560" y="4584"/>
                </a:cubicBezTo>
                <a:cubicBezTo>
                  <a:pt x="2086" y="3841"/>
                  <a:pt x="1611" y="3376"/>
                  <a:pt x="1549" y="3304"/>
                </a:cubicBezTo>
                <a:cubicBezTo>
                  <a:pt x="1280" y="3036"/>
                  <a:pt x="1146" y="2695"/>
                  <a:pt x="1146" y="2365"/>
                </a:cubicBezTo>
                <a:cubicBezTo>
                  <a:pt x="1146" y="1952"/>
                  <a:pt x="1280" y="1621"/>
                  <a:pt x="1549" y="1353"/>
                </a:cubicBezTo>
                <a:cubicBezTo>
                  <a:pt x="1817" y="1074"/>
                  <a:pt x="2158" y="940"/>
                  <a:pt x="2560" y="940"/>
                </a:cubicBezTo>
                <a:lnTo>
                  <a:pt x="2560" y="0"/>
                </a:lnTo>
                <a:lnTo>
                  <a:pt x="2560" y="0"/>
                </a:lnTo>
                <a:cubicBezTo>
                  <a:pt x="1951" y="0"/>
                  <a:pt x="1343" y="196"/>
                  <a:pt x="878" y="672"/>
                </a:cubicBezTo>
                <a:cubicBezTo>
                  <a:pt x="0" y="1621"/>
                  <a:pt x="0" y="3098"/>
                  <a:pt x="878" y="3975"/>
                </a:cubicBezTo>
                <a:cubicBezTo>
                  <a:pt x="878" y="3975"/>
                  <a:pt x="2560" y="5596"/>
                  <a:pt x="2560" y="7485"/>
                </a:cubicBezTo>
                <a:cubicBezTo>
                  <a:pt x="2560" y="5596"/>
                  <a:pt x="4181" y="3975"/>
                  <a:pt x="4181" y="3975"/>
                </a:cubicBezTo>
                <a:cubicBezTo>
                  <a:pt x="5120" y="3098"/>
                  <a:pt x="5120" y="1621"/>
                  <a:pt x="4181" y="672"/>
                </a:cubicBezTo>
                <a:cubicBezTo>
                  <a:pt x="3778" y="196"/>
                  <a:pt x="3169" y="0"/>
                  <a:pt x="2560" y="0"/>
                </a:cubicBezTo>
                <a:lnTo>
                  <a:pt x="2560" y="940"/>
                </a:lnTo>
                <a:close/>
                <a:moveTo>
                  <a:pt x="2560" y="0"/>
                </a:moveTo>
                <a:lnTo>
                  <a:pt x="2560" y="0"/>
                </a:lnTo>
                <a:close/>
              </a:path>
            </a:pathLst>
          </a:custGeom>
          <a:solidFill>
            <a:schemeClr val="accent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79389" tIns="39695" rIns="79389" bIns="39695" anchor="ctr"/>
          <a:lstStyle/>
          <a:p>
            <a:pPr algn="just">
              <a:lnSpc>
                <a:spcPct val="120000"/>
              </a:lnSpc>
            </a:pPr>
            <a:endParaRPr lang="en-US" sz="1060" dirty="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55" name="Freeform 2"/>
          <p:cNvSpPr>
            <a:spLocks noChangeArrowheads="1"/>
          </p:cNvSpPr>
          <p:nvPr/>
        </p:nvSpPr>
        <p:spPr bwMode="auto">
          <a:xfrm>
            <a:off x="3667760" y="2802890"/>
            <a:ext cx="234950" cy="233045"/>
          </a:xfrm>
          <a:custGeom>
            <a:avLst/>
            <a:gdLst>
              <a:gd name="T0" fmla="*/ 949 w 950"/>
              <a:gd name="T1" fmla="*/ 476 h 941"/>
              <a:gd name="T2" fmla="*/ 949 w 950"/>
              <a:gd name="T3" fmla="*/ 476 h 941"/>
              <a:gd name="T4" fmla="*/ 474 w 950"/>
              <a:gd name="T5" fmla="*/ 940 h 941"/>
              <a:gd name="T6" fmla="*/ 0 w 950"/>
              <a:gd name="T7" fmla="*/ 476 h 941"/>
              <a:gd name="T8" fmla="*/ 474 w 950"/>
              <a:gd name="T9" fmla="*/ 0 h 941"/>
              <a:gd name="T10" fmla="*/ 949 w 950"/>
              <a:gd name="T11" fmla="*/ 476 h 941"/>
              <a:gd name="T12" fmla="*/ 949 w 950"/>
              <a:gd name="T13" fmla="*/ 476 h 941"/>
              <a:gd name="T14" fmla="*/ 949 w 950"/>
              <a:gd name="T15" fmla="*/ 476 h 9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0" h="941">
                <a:moveTo>
                  <a:pt x="949" y="476"/>
                </a:moveTo>
                <a:lnTo>
                  <a:pt x="949" y="476"/>
                </a:lnTo>
                <a:cubicBezTo>
                  <a:pt x="949" y="672"/>
                  <a:pt x="743" y="940"/>
                  <a:pt x="474" y="940"/>
                </a:cubicBezTo>
                <a:cubicBezTo>
                  <a:pt x="206" y="940"/>
                  <a:pt x="0" y="672"/>
                  <a:pt x="0" y="476"/>
                </a:cubicBezTo>
                <a:cubicBezTo>
                  <a:pt x="0" y="197"/>
                  <a:pt x="206" y="0"/>
                  <a:pt x="474" y="0"/>
                </a:cubicBezTo>
                <a:cubicBezTo>
                  <a:pt x="743" y="0"/>
                  <a:pt x="949" y="197"/>
                  <a:pt x="949" y="476"/>
                </a:cubicBezTo>
                <a:close/>
                <a:moveTo>
                  <a:pt x="949" y="476"/>
                </a:moveTo>
                <a:lnTo>
                  <a:pt x="949" y="476"/>
                </a:lnTo>
                <a:close/>
              </a:path>
            </a:pathLst>
          </a:custGeom>
          <a:solidFill>
            <a:schemeClr val="accent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79389" tIns="39695" rIns="79389" bIns="39695" anchor="ctr"/>
          <a:lstStyle/>
          <a:p>
            <a:pPr algn="just">
              <a:lnSpc>
                <a:spcPct val="120000"/>
              </a:lnSpc>
            </a:pPr>
            <a:endParaRPr lang="en-US" sz="1060" dirty="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56" name="Freeform 1"/>
          <p:cNvSpPr>
            <a:spLocks noChangeArrowheads="1"/>
          </p:cNvSpPr>
          <p:nvPr/>
        </p:nvSpPr>
        <p:spPr bwMode="auto">
          <a:xfrm>
            <a:off x="4708525" y="1456055"/>
            <a:ext cx="1269365" cy="1857375"/>
          </a:xfrm>
          <a:custGeom>
            <a:avLst/>
            <a:gdLst>
              <a:gd name="T0" fmla="*/ 2560 w 5121"/>
              <a:gd name="T1" fmla="*/ 940 h 7486"/>
              <a:gd name="T2" fmla="*/ 2560 w 5121"/>
              <a:gd name="T3" fmla="*/ 940 h 7486"/>
              <a:gd name="T4" fmla="*/ 3572 w 5121"/>
              <a:gd name="T5" fmla="*/ 1353 h 7486"/>
              <a:gd name="T6" fmla="*/ 3974 w 5121"/>
              <a:gd name="T7" fmla="*/ 2365 h 7486"/>
              <a:gd name="T8" fmla="*/ 3572 w 5121"/>
              <a:gd name="T9" fmla="*/ 3304 h 7486"/>
              <a:gd name="T10" fmla="*/ 2560 w 5121"/>
              <a:gd name="T11" fmla="*/ 4584 h 7486"/>
              <a:gd name="T12" fmla="*/ 1549 w 5121"/>
              <a:gd name="T13" fmla="*/ 3304 h 7486"/>
              <a:gd name="T14" fmla="*/ 1146 w 5121"/>
              <a:gd name="T15" fmla="*/ 2365 h 7486"/>
              <a:gd name="T16" fmla="*/ 1549 w 5121"/>
              <a:gd name="T17" fmla="*/ 1353 h 7486"/>
              <a:gd name="T18" fmla="*/ 2560 w 5121"/>
              <a:gd name="T19" fmla="*/ 940 h 7486"/>
              <a:gd name="T20" fmla="*/ 2560 w 5121"/>
              <a:gd name="T21" fmla="*/ 0 h 7486"/>
              <a:gd name="T22" fmla="*/ 2560 w 5121"/>
              <a:gd name="T23" fmla="*/ 0 h 7486"/>
              <a:gd name="T24" fmla="*/ 878 w 5121"/>
              <a:gd name="T25" fmla="*/ 672 h 7486"/>
              <a:gd name="T26" fmla="*/ 878 w 5121"/>
              <a:gd name="T27" fmla="*/ 3975 h 7486"/>
              <a:gd name="T28" fmla="*/ 2560 w 5121"/>
              <a:gd name="T29" fmla="*/ 7485 h 7486"/>
              <a:gd name="T30" fmla="*/ 4181 w 5121"/>
              <a:gd name="T31" fmla="*/ 3975 h 7486"/>
              <a:gd name="T32" fmla="*/ 4181 w 5121"/>
              <a:gd name="T33" fmla="*/ 672 h 7486"/>
              <a:gd name="T34" fmla="*/ 2560 w 5121"/>
              <a:gd name="T35" fmla="*/ 0 h 7486"/>
              <a:gd name="T36" fmla="*/ 2560 w 5121"/>
              <a:gd name="T37" fmla="*/ 940 h 7486"/>
              <a:gd name="T38" fmla="*/ 2560 w 5121"/>
              <a:gd name="T39" fmla="*/ 0 h 7486"/>
              <a:gd name="T40" fmla="*/ 2560 w 5121"/>
              <a:gd name="T41" fmla="*/ 0 h 7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21" h="7486">
                <a:moveTo>
                  <a:pt x="2560" y="940"/>
                </a:moveTo>
                <a:lnTo>
                  <a:pt x="2560" y="940"/>
                </a:lnTo>
                <a:cubicBezTo>
                  <a:pt x="2901" y="940"/>
                  <a:pt x="3304" y="1074"/>
                  <a:pt x="3572" y="1353"/>
                </a:cubicBezTo>
                <a:cubicBezTo>
                  <a:pt x="3778" y="1621"/>
                  <a:pt x="3974" y="1952"/>
                  <a:pt x="3974" y="2365"/>
                </a:cubicBezTo>
                <a:cubicBezTo>
                  <a:pt x="3974" y="2695"/>
                  <a:pt x="3778" y="3036"/>
                  <a:pt x="3572" y="3304"/>
                </a:cubicBezTo>
                <a:cubicBezTo>
                  <a:pt x="3499" y="3376"/>
                  <a:pt x="3035" y="3841"/>
                  <a:pt x="2560" y="4584"/>
                </a:cubicBezTo>
                <a:cubicBezTo>
                  <a:pt x="2086" y="3841"/>
                  <a:pt x="1611" y="3376"/>
                  <a:pt x="1549" y="3304"/>
                </a:cubicBezTo>
                <a:cubicBezTo>
                  <a:pt x="1280" y="3036"/>
                  <a:pt x="1146" y="2695"/>
                  <a:pt x="1146" y="2365"/>
                </a:cubicBezTo>
                <a:cubicBezTo>
                  <a:pt x="1146" y="1952"/>
                  <a:pt x="1280" y="1621"/>
                  <a:pt x="1549" y="1353"/>
                </a:cubicBezTo>
                <a:cubicBezTo>
                  <a:pt x="1817" y="1074"/>
                  <a:pt x="2158" y="940"/>
                  <a:pt x="2560" y="940"/>
                </a:cubicBezTo>
                <a:lnTo>
                  <a:pt x="2560" y="0"/>
                </a:lnTo>
                <a:lnTo>
                  <a:pt x="2560" y="0"/>
                </a:lnTo>
                <a:cubicBezTo>
                  <a:pt x="1951" y="0"/>
                  <a:pt x="1343" y="196"/>
                  <a:pt x="878" y="672"/>
                </a:cubicBezTo>
                <a:cubicBezTo>
                  <a:pt x="0" y="1621"/>
                  <a:pt x="0" y="3098"/>
                  <a:pt x="878" y="3975"/>
                </a:cubicBezTo>
                <a:cubicBezTo>
                  <a:pt x="878" y="3975"/>
                  <a:pt x="2560" y="5596"/>
                  <a:pt x="2560" y="7485"/>
                </a:cubicBezTo>
                <a:cubicBezTo>
                  <a:pt x="2560" y="5596"/>
                  <a:pt x="4181" y="3975"/>
                  <a:pt x="4181" y="3975"/>
                </a:cubicBezTo>
                <a:cubicBezTo>
                  <a:pt x="5120" y="3098"/>
                  <a:pt x="5120" y="1621"/>
                  <a:pt x="4181" y="672"/>
                </a:cubicBezTo>
                <a:cubicBezTo>
                  <a:pt x="3778" y="196"/>
                  <a:pt x="3169" y="0"/>
                  <a:pt x="2560" y="0"/>
                </a:cubicBezTo>
                <a:lnTo>
                  <a:pt x="2560" y="940"/>
                </a:lnTo>
                <a:close/>
                <a:moveTo>
                  <a:pt x="2560" y="0"/>
                </a:moveTo>
                <a:lnTo>
                  <a:pt x="2560" y="0"/>
                </a:lnTo>
                <a:close/>
              </a:path>
            </a:pathLst>
          </a:custGeom>
          <a:solidFill>
            <a:srgbClr val="6D943B"/>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79389" tIns="39695" rIns="79389" bIns="39695" anchor="ctr"/>
          <a:lstStyle/>
          <a:p>
            <a:pPr algn="just">
              <a:lnSpc>
                <a:spcPct val="120000"/>
              </a:lnSpc>
            </a:pPr>
            <a:endParaRPr lang="en-US" sz="1060" dirty="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57" name="Freeform 2"/>
          <p:cNvSpPr>
            <a:spLocks noChangeArrowheads="1"/>
          </p:cNvSpPr>
          <p:nvPr/>
        </p:nvSpPr>
        <p:spPr bwMode="auto">
          <a:xfrm>
            <a:off x="5226050" y="1925320"/>
            <a:ext cx="234950" cy="233045"/>
          </a:xfrm>
          <a:custGeom>
            <a:avLst/>
            <a:gdLst>
              <a:gd name="T0" fmla="*/ 949 w 950"/>
              <a:gd name="T1" fmla="*/ 476 h 941"/>
              <a:gd name="T2" fmla="*/ 949 w 950"/>
              <a:gd name="T3" fmla="*/ 476 h 941"/>
              <a:gd name="T4" fmla="*/ 474 w 950"/>
              <a:gd name="T5" fmla="*/ 940 h 941"/>
              <a:gd name="T6" fmla="*/ 0 w 950"/>
              <a:gd name="T7" fmla="*/ 476 h 941"/>
              <a:gd name="T8" fmla="*/ 474 w 950"/>
              <a:gd name="T9" fmla="*/ 0 h 941"/>
              <a:gd name="T10" fmla="*/ 949 w 950"/>
              <a:gd name="T11" fmla="*/ 476 h 941"/>
              <a:gd name="T12" fmla="*/ 949 w 950"/>
              <a:gd name="T13" fmla="*/ 476 h 941"/>
              <a:gd name="T14" fmla="*/ 949 w 950"/>
              <a:gd name="T15" fmla="*/ 476 h 9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0" h="941">
                <a:moveTo>
                  <a:pt x="949" y="476"/>
                </a:moveTo>
                <a:lnTo>
                  <a:pt x="949" y="476"/>
                </a:lnTo>
                <a:cubicBezTo>
                  <a:pt x="949" y="672"/>
                  <a:pt x="743" y="940"/>
                  <a:pt x="474" y="940"/>
                </a:cubicBezTo>
                <a:cubicBezTo>
                  <a:pt x="206" y="940"/>
                  <a:pt x="0" y="672"/>
                  <a:pt x="0" y="476"/>
                </a:cubicBezTo>
                <a:cubicBezTo>
                  <a:pt x="0" y="197"/>
                  <a:pt x="206" y="0"/>
                  <a:pt x="474" y="0"/>
                </a:cubicBezTo>
                <a:cubicBezTo>
                  <a:pt x="743" y="0"/>
                  <a:pt x="949" y="197"/>
                  <a:pt x="949" y="476"/>
                </a:cubicBezTo>
                <a:close/>
                <a:moveTo>
                  <a:pt x="949" y="476"/>
                </a:moveTo>
                <a:lnTo>
                  <a:pt x="949" y="476"/>
                </a:lnTo>
                <a:close/>
              </a:path>
            </a:pathLst>
          </a:custGeom>
          <a:solidFill>
            <a:srgbClr val="6D943B"/>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79389" tIns="39695" rIns="79389" bIns="39695" anchor="ctr"/>
          <a:lstStyle/>
          <a:p>
            <a:pPr algn="just">
              <a:lnSpc>
                <a:spcPct val="120000"/>
              </a:lnSpc>
            </a:pPr>
            <a:endParaRPr lang="en-US" sz="1060" dirty="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58" name="Freeform 1"/>
          <p:cNvSpPr>
            <a:spLocks noChangeArrowheads="1"/>
          </p:cNvSpPr>
          <p:nvPr/>
        </p:nvSpPr>
        <p:spPr bwMode="auto">
          <a:xfrm>
            <a:off x="6266815" y="2333625"/>
            <a:ext cx="1269365" cy="1857375"/>
          </a:xfrm>
          <a:custGeom>
            <a:avLst/>
            <a:gdLst>
              <a:gd name="T0" fmla="*/ 2560 w 5121"/>
              <a:gd name="T1" fmla="*/ 940 h 7486"/>
              <a:gd name="T2" fmla="*/ 2560 w 5121"/>
              <a:gd name="T3" fmla="*/ 940 h 7486"/>
              <a:gd name="T4" fmla="*/ 3572 w 5121"/>
              <a:gd name="T5" fmla="*/ 1353 h 7486"/>
              <a:gd name="T6" fmla="*/ 3974 w 5121"/>
              <a:gd name="T7" fmla="*/ 2365 h 7486"/>
              <a:gd name="T8" fmla="*/ 3572 w 5121"/>
              <a:gd name="T9" fmla="*/ 3304 h 7486"/>
              <a:gd name="T10" fmla="*/ 2560 w 5121"/>
              <a:gd name="T11" fmla="*/ 4584 h 7486"/>
              <a:gd name="T12" fmla="*/ 1549 w 5121"/>
              <a:gd name="T13" fmla="*/ 3304 h 7486"/>
              <a:gd name="T14" fmla="*/ 1146 w 5121"/>
              <a:gd name="T15" fmla="*/ 2365 h 7486"/>
              <a:gd name="T16" fmla="*/ 1549 w 5121"/>
              <a:gd name="T17" fmla="*/ 1353 h 7486"/>
              <a:gd name="T18" fmla="*/ 2560 w 5121"/>
              <a:gd name="T19" fmla="*/ 940 h 7486"/>
              <a:gd name="T20" fmla="*/ 2560 w 5121"/>
              <a:gd name="T21" fmla="*/ 0 h 7486"/>
              <a:gd name="T22" fmla="*/ 2560 w 5121"/>
              <a:gd name="T23" fmla="*/ 0 h 7486"/>
              <a:gd name="T24" fmla="*/ 878 w 5121"/>
              <a:gd name="T25" fmla="*/ 672 h 7486"/>
              <a:gd name="T26" fmla="*/ 878 w 5121"/>
              <a:gd name="T27" fmla="*/ 3975 h 7486"/>
              <a:gd name="T28" fmla="*/ 2560 w 5121"/>
              <a:gd name="T29" fmla="*/ 7485 h 7486"/>
              <a:gd name="T30" fmla="*/ 4181 w 5121"/>
              <a:gd name="T31" fmla="*/ 3975 h 7486"/>
              <a:gd name="T32" fmla="*/ 4181 w 5121"/>
              <a:gd name="T33" fmla="*/ 672 h 7486"/>
              <a:gd name="T34" fmla="*/ 2560 w 5121"/>
              <a:gd name="T35" fmla="*/ 0 h 7486"/>
              <a:gd name="T36" fmla="*/ 2560 w 5121"/>
              <a:gd name="T37" fmla="*/ 940 h 7486"/>
              <a:gd name="T38" fmla="*/ 2560 w 5121"/>
              <a:gd name="T39" fmla="*/ 0 h 7486"/>
              <a:gd name="T40" fmla="*/ 2560 w 5121"/>
              <a:gd name="T41" fmla="*/ 0 h 7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21" h="7486">
                <a:moveTo>
                  <a:pt x="2560" y="940"/>
                </a:moveTo>
                <a:lnTo>
                  <a:pt x="2560" y="940"/>
                </a:lnTo>
                <a:cubicBezTo>
                  <a:pt x="2901" y="940"/>
                  <a:pt x="3304" y="1074"/>
                  <a:pt x="3572" y="1353"/>
                </a:cubicBezTo>
                <a:cubicBezTo>
                  <a:pt x="3778" y="1621"/>
                  <a:pt x="3974" y="1952"/>
                  <a:pt x="3974" y="2365"/>
                </a:cubicBezTo>
                <a:cubicBezTo>
                  <a:pt x="3974" y="2695"/>
                  <a:pt x="3778" y="3036"/>
                  <a:pt x="3572" y="3304"/>
                </a:cubicBezTo>
                <a:cubicBezTo>
                  <a:pt x="3499" y="3376"/>
                  <a:pt x="3035" y="3841"/>
                  <a:pt x="2560" y="4584"/>
                </a:cubicBezTo>
                <a:cubicBezTo>
                  <a:pt x="2086" y="3841"/>
                  <a:pt x="1611" y="3376"/>
                  <a:pt x="1549" y="3304"/>
                </a:cubicBezTo>
                <a:cubicBezTo>
                  <a:pt x="1280" y="3036"/>
                  <a:pt x="1146" y="2695"/>
                  <a:pt x="1146" y="2365"/>
                </a:cubicBezTo>
                <a:cubicBezTo>
                  <a:pt x="1146" y="1952"/>
                  <a:pt x="1280" y="1621"/>
                  <a:pt x="1549" y="1353"/>
                </a:cubicBezTo>
                <a:cubicBezTo>
                  <a:pt x="1817" y="1074"/>
                  <a:pt x="2158" y="940"/>
                  <a:pt x="2560" y="940"/>
                </a:cubicBezTo>
                <a:lnTo>
                  <a:pt x="2560" y="0"/>
                </a:lnTo>
                <a:lnTo>
                  <a:pt x="2560" y="0"/>
                </a:lnTo>
                <a:cubicBezTo>
                  <a:pt x="1951" y="0"/>
                  <a:pt x="1343" y="196"/>
                  <a:pt x="878" y="672"/>
                </a:cubicBezTo>
                <a:cubicBezTo>
                  <a:pt x="0" y="1621"/>
                  <a:pt x="0" y="3098"/>
                  <a:pt x="878" y="3975"/>
                </a:cubicBezTo>
                <a:cubicBezTo>
                  <a:pt x="878" y="3975"/>
                  <a:pt x="2560" y="5596"/>
                  <a:pt x="2560" y="7485"/>
                </a:cubicBezTo>
                <a:cubicBezTo>
                  <a:pt x="2560" y="5596"/>
                  <a:pt x="4181" y="3975"/>
                  <a:pt x="4181" y="3975"/>
                </a:cubicBezTo>
                <a:cubicBezTo>
                  <a:pt x="5120" y="3098"/>
                  <a:pt x="5120" y="1621"/>
                  <a:pt x="4181" y="672"/>
                </a:cubicBezTo>
                <a:cubicBezTo>
                  <a:pt x="3778" y="196"/>
                  <a:pt x="3169" y="0"/>
                  <a:pt x="2560" y="0"/>
                </a:cubicBezTo>
                <a:lnTo>
                  <a:pt x="2560" y="940"/>
                </a:lnTo>
                <a:close/>
                <a:moveTo>
                  <a:pt x="2560" y="0"/>
                </a:moveTo>
                <a:lnTo>
                  <a:pt x="2560" y="0"/>
                </a:lnTo>
                <a:close/>
              </a:path>
            </a:pathLst>
          </a:custGeom>
          <a:solidFill>
            <a:schemeClr val="accent4"/>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79389" tIns="39695" rIns="79389" bIns="39695" anchor="ctr"/>
          <a:lstStyle/>
          <a:p>
            <a:pPr algn="just">
              <a:lnSpc>
                <a:spcPct val="120000"/>
              </a:lnSpc>
            </a:pPr>
            <a:endParaRPr lang="en-US" sz="1060" dirty="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59" name="Freeform 2"/>
          <p:cNvSpPr>
            <a:spLocks noChangeArrowheads="1"/>
          </p:cNvSpPr>
          <p:nvPr/>
        </p:nvSpPr>
        <p:spPr bwMode="auto">
          <a:xfrm>
            <a:off x="6784340" y="2802890"/>
            <a:ext cx="234950" cy="233045"/>
          </a:xfrm>
          <a:custGeom>
            <a:avLst/>
            <a:gdLst>
              <a:gd name="T0" fmla="*/ 949 w 950"/>
              <a:gd name="T1" fmla="*/ 476 h 941"/>
              <a:gd name="T2" fmla="*/ 949 w 950"/>
              <a:gd name="T3" fmla="*/ 476 h 941"/>
              <a:gd name="T4" fmla="*/ 474 w 950"/>
              <a:gd name="T5" fmla="*/ 940 h 941"/>
              <a:gd name="T6" fmla="*/ 0 w 950"/>
              <a:gd name="T7" fmla="*/ 476 h 941"/>
              <a:gd name="T8" fmla="*/ 474 w 950"/>
              <a:gd name="T9" fmla="*/ 0 h 941"/>
              <a:gd name="T10" fmla="*/ 949 w 950"/>
              <a:gd name="T11" fmla="*/ 476 h 941"/>
              <a:gd name="T12" fmla="*/ 949 w 950"/>
              <a:gd name="T13" fmla="*/ 476 h 941"/>
              <a:gd name="T14" fmla="*/ 949 w 950"/>
              <a:gd name="T15" fmla="*/ 476 h 9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0" h="941">
                <a:moveTo>
                  <a:pt x="949" y="476"/>
                </a:moveTo>
                <a:lnTo>
                  <a:pt x="949" y="476"/>
                </a:lnTo>
                <a:cubicBezTo>
                  <a:pt x="949" y="672"/>
                  <a:pt x="743" y="940"/>
                  <a:pt x="474" y="940"/>
                </a:cubicBezTo>
                <a:cubicBezTo>
                  <a:pt x="206" y="940"/>
                  <a:pt x="0" y="672"/>
                  <a:pt x="0" y="476"/>
                </a:cubicBezTo>
                <a:cubicBezTo>
                  <a:pt x="0" y="197"/>
                  <a:pt x="206" y="0"/>
                  <a:pt x="474" y="0"/>
                </a:cubicBezTo>
                <a:cubicBezTo>
                  <a:pt x="743" y="0"/>
                  <a:pt x="949" y="197"/>
                  <a:pt x="949" y="476"/>
                </a:cubicBezTo>
                <a:close/>
                <a:moveTo>
                  <a:pt x="949" y="476"/>
                </a:moveTo>
                <a:lnTo>
                  <a:pt x="949" y="476"/>
                </a:lnTo>
                <a:close/>
              </a:path>
            </a:pathLst>
          </a:custGeom>
          <a:solidFill>
            <a:schemeClr val="accent4"/>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79389" tIns="39695" rIns="79389" bIns="39695" anchor="ctr"/>
          <a:lstStyle/>
          <a:p>
            <a:pPr algn="just">
              <a:lnSpc>
                <a:spcPct val="120000"/>
              </a:lnSpc>
            </a:pPr>
            <a:endParaRPr lang="en-US" sz="1060" dirty="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60" name="Freeform 1"/>
          <p:cNvSpPr>
            <a:spLocks noChangeArrowheads="1"/>
          </p:cNvSpPr>
          <p:nvPr/>
        </p:nvSpPr>
        <p:spPr bwMode="auto">
          <a:xfrm>
            <a:off x="7853045" y="1456055"/>
            <a:ext cx="1269365" cy="1857375"/>
          </a:xfrm>
          <a:custGeom>
            <a:avLst/>
            <a:gdLst>
              <a:gd name="T0" fmla="*/ 2560 w 5121"/>
              <a:gd name="T1" fmla="*/ 940 h 7486"/>
              <a:gd name="T2" fmla="*/ 2560 w 5121"/>
              <a:gd name="T3" fmla="*/ 940 h 7486"/>
              <a:gd name="T4" fmla="*/ 3572 w 5121"/>
              <a:gd name="T5" fmla="*/ 1353 h 7486"/>
              <a:gd name="T6" fmla="*/ 3974 w 5121"/>
              <a:gd name="T7" fmla="*/ 2365 h 7486"/>
              <a:gd name="T8" fmla="*/ 3572 w 5121"/>
              <a:gd name="T9" fmla="*/ 3304 h 7486"/>
              <a:gd name="T10" fmla="*/ 2560 w 5121"/>
              <a:gd name="T11" fmla="*/ 4584 h 7486"/>
              <a:gd name="T12" fmla="*/ 1549 w 5121"/>
              <a:gd name="T13" fmla="*/ 3304 h 7486"/>
              <a:gd name="T14" fmla="*/ 1146 w 5121"/>
              <a:gd name="T15" fmla="*/ 2365 h 7486"/>
              <a:gd name="T16" fmla="*/ 1549 w 5121"/>
              <a:gd name="T17" fmla="*/ 1353 h 7486"/>
              <a:gd name="T18" fmla="*/ 2560 w 5121"/>
              <a:gd name="T19" fmla="*/ 940 h 7486"/>
              <a:gd name="T20" fmla="*/ 2560 w 5121"/>
              <a:gd name="T21" fmla="*/ 0 h 7486"/>
              <a:gd name="T22" fmla="*/ 2560 w 5121"/>
              <a:gd name="T23" fmla="*/ 0 h 7486"/>
              <a:gd name="T24" fmla="*/ 878 w 5121"/>
              <a:gd name="T25" fmla="*/ 672 h 7486"/>
              <a:gd name="T26" fmla="*/ 878 w 5121"/>
              <a:gd name="T27" fmla="*/ 3975 h 7486"/>
              <a:gd name="T28" fmla="*/ 2560 w 5121"/>
              <a:gd name="T29" fmla="*/ 7485 h 7486"/>
              <a:gd name="T30" fmla="*/ 4181 w 5121"/>
              <a:gd name="T31" fmla="*/ 3975 h 7486"/>
              <a:gd name="T32" fmla="*/ 4181 w 5121"/>
              <a:gd name="T33" fmla="*/ 672 h 7486"/>
              <a:gd name="T34" fmla="*/ 2560 w 5121"/>
              <a:gd name="T35" fmla="*/ 0 h 7486"/>
              <a:gd name="T36" fmla="*/ 2560 w 5121"/>
              <a:gd name="T37" fmla="*/ 940 h 7486"/>
              <a:gd name="T38" fmla="*/ 2560 w 5121"/>
              <a:gd name="T39" fmla="*/ 0 h 7486"/>
              <a:gd name="T40" fmla="*/ 2560 w 5121"/>
              <a:gd name="T41" fmla="*/ 0 h 7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21" h="7486">
                <a:moveTo>
                  <a:pt x="2560" y="940"/>
                </a:moveTo>
                <a:lnTo>
                  <a:pt x="2560" y="940"/>
                </a:lnTo>
                <a:cubicBezTo>
                  <a:pt x="2901" y="940"/>
                  <a:pt x="3304" y="1074"/>
                  <a:pt x="3572" y="1353"/>
                </a:cubicBezTo>
                <a:cubicBezTo>
                  <a:pt x="3778" y="1621"/>
                  <a:pt x="3974" y="1952"/>
                  <a:pt x="3974" y="2365"/>
                </a:cubicBezTo>
                <a:cubicBezTo>
                  <a:pt x="3974" y="2695"/>
                  <a:pt x="3778" y="3036"/>
                  <a:pt x="3572" y="3304"/>
                </a:cubicBezTo>
                <a:cubicBezTo>
                  <a:pt x="3499" y="3376"/>
                  <a:pt x="3035" y="3841"/>
                  <a:pt x="2560" y="4584"/>
                </a:cubicBezTo>
                <a:cubicBezTo>
                  <a:pt x="2086" y="3841"/>
                  <a:pt x="1611" y="3376"/>
                  <a:pt x="1549" y="3304"/>
                </a:cubicBezTo>
                <a:cubicBezTo>
                  <a:pt x="1280" y="3036"/>
                  <a:pt x="1146" y="2695"/>
                  <a:pt x="1146" y="2365"/>
                </a:cubicBezTo>
                <a:cubicBezTo>
                  <a:pt x="1146" y="1952"/>
                  <a:pt x="1280" y="1621"/>
                  <a:pt x="1549" y="1353"/>
                </a:cubicBezTo>
                <a:cubicBezTo>
                  <a:pt x="1817" y="1074"/>
                  <a:pt x="2158" y="940"/>
                  <a:pt x="2560" y="940"/>
                </a:cubicBezTo>
                <a:lnTo>
                  <a:pt x="2560" y="0"/>
                </a:lnTo>
                <a:lnTo>
                  <a:pt x="2560" y="0"/>
                </a:lnTo>
                <a:cubicBezTo>
                  <a:pt x="1951" y="0"/>
                  <a:pt x="1343" y="196"/>
                  <a:pt x="878" y="672"/>
                </a:cubicBezTo>
                <a:cubicBezTo>
                  <a:pt x="0" y="1621"/>
                  <a:pt x="0" y="3098"/>
                  <a:pt x="878" y="3975"/>
                </a:cubicBezTo>
                <a:cubicBezTo>
                  <a:pt x="878" y="3975"/>
                  <a:pt x="2560" y="5596"/>
                  <a:pt x="2560" y="7485"/>
                </a:cubicBezTo>
                <a:cubicBezTo>
                  <a:pt x="2560" y="5596"/>
                  <a:pt x="4181" y="3975"/>
                  <a:pt x="4181" y="3975"/>
                </a:cubicBezTo>
                <a:cubicBezTo>
                  <a:pt x="5120" y="3098"/>
                  <a:pt x="5120" y="1621"/>
                  <a:pt x="4181" y="672"/>
                </a:cubicBezTo>
                <a:cubicBezTo>
                  <a:pt x="3778" y="196"/>
                  <a:pt x="3169" y="0"/>
                  <a:pt x="2560" y="0"/>
                </a:cubicBezTo>
                <a:lnTo>
                  <a:pt x="2560" y="940"/>
                </a:lnTo>
                <a:close/>
                <a:moveTo>
                  <a:pt x="2560" y="0"/>
                </a:moveTo>
                <a:lnTo>
                  <a:pt x="2560" y="0"/>
                </a:lnTo>
                <a:close/>
              </a:path>
            </a:pathLst>
          </a:custGeom>
          <a:solidFill>
            <a:srgbClr val="6D943B"/>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79389" tIns="39695" rIns="79389" bIns="39695" anchor="ctr"/>
          <a:lstStyle/>
          <a:p>
            <a:pPr algn="just">
              <a:lnSpc>
                <a:spcPct val="120000"/>
              </a:lnSpc>
            </a:pPr>
            <a:endParaRPr lang="en-US" sz="1060" dirty="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61" name="Freeform 2"/>
          <p:cNvSpPr>
            <a:spLocks noChangeArrowheads="1"/>
          </p:cNvSpPr>
          <p:nvPr/>
        </p:nvSpPr>
        <p:spPr bwMode="auto">
          <a:xfrm>
            <a:off x="8370570" y="1925320"/>
            <a:ext cx="234950" cy="233045"/>
          </a:xfrm>
          <a:custGeom>
            <a:avLst/>
            <a:gdLst>
              <a:gd name="T0" fmla="*/ 949 w 950"/>
              <a:gd name="T1" fmla="*/ 476 h 941"/>
              <a:gd name="T2" fmla="*/ 949 w 950"/>
              <a:gd name="T3" fmla="*/ 476 h 941"/>
              <a:gd name="T4" fmla="*/ 474 w 950"/>
              <a:gd name="T5" fmla="*/ 940 h 941"/>
              <a:gd name="T6" fmla="*/ 0 w 950"/>
              <a:gd name="T7" fmla="*/ 476 h 941"/>
              <a:gd name="T8" fmla="*/ 474 w 950"/>
              <a:gd name="T9" fmla="*/ 0 h 941"/>
              <a:gd name="T10" fmla="*/ 949 w 950"/>
              <a:gd name="T11" fmla="*/ 476 h 941"/>
              <a:gd name="T12" fmla="*/ 949 w 950"/>
              <a:gd name="T13" fmla="*/ 476 h 941"/>
              <a:gd name="T14" fmla="*/ 949 w 950"/>
              <a:gd name="T15" fmla="*/ 476 h 9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0" h="941">
                <a:moveTo>
                  <a:pt x="949" y="476"/>
                </a:moveTo>
                <a:lnTo>
                  <a:pt x="949" y="476"/>
                </a:lnTo>
                <a:cubicBezTo>
                  <a:pt x="949" y="672"/>
                  <a:pt x="743" y="940"/>
                  <a:pt x="474" y="940"/>
                </a:cubicBezTo>
                <a:cubicBezTo>
                  <a:pt x="206" y="940"/>
                  <a:pt x="0" y="672"/>
                  <a:pt x="0" y="476"/>
                </a:cubicBezTo>
                <a:cubicBezTo>
                  <a:pt x="0" y="197"/>
                  <a:pt x="206" y="0"/>
                  <a:pt x="474" y="0"/>
                </a:cubicBezTo>
                <a:cubicBezTo>
                  <a:pt x="743" y="0"/>
                  <a:pt x="949" y="197"/>
                  <a:pt x="949" y="476"/>
                </a:cubicBezTo>
                <a:close/>
                <a:moveTo>
                  <a:pt x="949" y="476"/>
                </a:moveTo>
                <a:lnTo>
                  <a:pt x="949" y="476"/>
                </a:lnTo>
                <a:close/>
              </a:path>
            </a:pathLst>
          </a:custGeom>
          <a:solidFill>
            <a:srgbClr val="6D943B"/>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79389" tIns="39695" rIns="79389" bIns="39695" anchor="ctr"/>
          <a:lstStyle/>
          <a:p>
            <a:pPr algn="just">
              <a:lnSpc>
                <a:spcPct val="120000"/>
              </a:lnSpc>
            </a:pPr>
            <a:endParaRPr lang="en-US" sz="1060" dirty="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62" name="Freeform 1"/>
          <p:cNvSpPr>
            <a:spLocks noChangeArrowheads="1"/>
          </p:cNvSpPr>
          <p:nvPr/>
        </p:nvSpPr>
        <p:spPr bwMode="auto">
          <a:xfrm>
            <a:off x="9442450" y="2280920"/>
            <a:ext cx="1269365" cy="1857375"/>
          </a:xfrm>
          <a:custGeom>
            <a:avLst/>
            <a:gdLst>
              <a:gd name="T0" fmla="*/ 2560 w 5121"/>
              <a:gd name="T1" fmla="*/ 940 h 7486"/>
              <a:gd name="T2" fmla="*/ 2560 w 5121"/>
              <a:gd name="T3" fmla="*/ 940 h 7486"/>
              <a:gd name="T4" fmla="*/ 3572 w 5121"/>
              <a:gd name="T5" fmla="*/ 1353 h 7486"/>
              <a:gd name="T6" fmla="*/ 3974 w 5121"/>
              <a:gd name="T7" fmla="*/ 2365 h 7486"/>
              <a:gd name="T8" fmla="*/ 3572 w 5121"/>
              <a:gd name="T9" fmla="*/ 3304 h 7486"/>
              <a:gd name="T10" fmla="*/ 2560 w 5121"/>
              <a:gd name="T11" fmla="*/ 4584 h 7486"/>
              <a:gd name="T12" fmla="*/ 1549 w 5121"/>
              <a:gd name="T13" fmla="*/ 3304 h 7486"/>
              <a:gd name="T14" fmla="*/ 1146 w 5121"/>
              <a:gd name="T15" fmla="*/ 2365 h 7486"/>
              <a:gd name="T16" fmla="*/ 1549 w 5121"/>
              <a:gd name="T17" fmla="*/ 1353 h 7486"/>
              <a:gd name="T18" fmla="*/ 2560 w 5121"/>
              <a:gd name="T19" fmla="*/ 940 h 7486"/>
              <a:gd name="T20" fmla="*/ 2560 w 5121"/>
              <a:gd name="T21" fmla="*/ 0 h 7486"/>
              <a:gd name="T22" fmla="*/ 2560 w 5121"/>
              <a:gd name="T23" fmla="*/ 0 h 7486"/>
              <a:gd name="T24" fmla="*/ 878 w 5121"/>
              <a:gd name="T25" fmla="*/ 672 h 7486"/>
              <a:gd name="T26" fmla="*/ 878 w 5121"/>
              <a:gd name="T27" fmla="*/ 3975 h 7486"/>
              <a:gd name="T28" fmla="*/ 2560 w 5121"/>
              <a:gd name="T29" fmla="*/ 7485 h 7486"/>
              <a:gd name="T30" fmla="*/ 4181 w 5121"/>
              <a:gd name="T31" fmla="*/ 3975 h 7486"/>
              <a:gd name="T32" fmla="*/ 4181 w 5121"/>
              <a:gd name="T33" fmla="*/ 672 h 7486"/>
              <a:gd name="T34" fmla="*/ 2560 w 5121"/>
              <a:gd name="T35" fmla="*/ 0 h 7486"/>
              <a:gd name="T36" fmla="*/ 2560 w 5121"/>
              <a:gd name="T37" fmla="*/ 940 h 7486"/>
              <a:gd name="T38" fmla="*/ 2560 w 5121"/>
              <a:gd name="T39" fmla="*/ 0 h 7486"/>
              <a:gd name="T40" fmla="*/ 2560 w 5121"/>
              <a:gd name="T41" fmla="*/ 0 h 7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21" h="7486">
                <a:moveTo>
                  <a:pt x="2560" y="940"/>
                </a:moveTo>
                <a:lnTo>
                  <a:pt x="2560" y="940"/>
                </a:lnTo>
                <a:cubicBezTo>
                  <a:pt x="2901" y="940"/>
                  <a:pt x="3304" y="1074"/>
                  <a:pt x="3572" y="1353"/>
                </a:cubicBezTo>
                <a:cubicBezTo>
                  <a:pt x="3778" y="1621"/>
                  <a:pt x="3974" y="1952"/>
                  <a:pt x="3974" y="2365"/>
                </a:cubicBezTo>
                <a:cubicBezTo>
                  <a:pt x="3974" y="2695"/>
                  <a:pt x="3778" y="3036"/>
                  <a:pt x="3572" y="3304"/>
                </a:cubicBezTo>
                <a:cubicBezTo>
                  <a:pt x="3499" y="3376"/>
                  <a:pt x="3035" y="3841"/>
                  <a:pt x="2560" y="4584"/>
                </a:cubicBezTo>
                <a:cubicBezTo>
                  <a:pt x="2086" y="3841"/>
                  <a:pt x="1611" y="3376"/>
                  <a:pt x="1549" y="3304"/>
                </a:cubicBezTo>
                <a:cubicBezTo>
                  <a:pt x="1280" y="3036"/>
                  <a:pt x="1146" y="2695"/>
                  <a:pt x="1146" y="2365"/>
                </a:cubicBezTo>
                <a:cubicBezTo>
                  <a:pt x="1146" y="1952"/>
                  <a:pt x="1280" y="1621"/>
                  <a:pt x="1549" y="1353"/>
                </a:cubicBezTo>
                <a:cubicBezTo>
                  <a:pt x="1817" y="1074"/>
                  <a:pt x="2158" y="940"/>
                  <a:pt x="2560" y="940"/>
                </a:cubicBezTo>
                <a:lnTo>
                  <a:pt x="2560" y="0"/>
                </a:lnTo>
                <a:lnTo>
                  <a:pt x="2560" y="0"/>
                </a:lnTo>
                <a:cubicBezTo>
                  <a:pt x="1951" y="0"/>
                  <a:pt x="1343" y="196"/>
                  <a:pt x="878" y="672"/>
                </a:cubicBezTo>
                <a:cubicBezTo>
                  <a:pt x="0" y="1621"/>
                  <a:pt x="0" y="3098"/>
                  <a:pt x="878" y="3975"/>
                </a:cubicBezTo>
                <a:cubicBezTo>
                  <a:pt x="878" y="3975"/>
                  <a:pt x="2560" y="5596"/>
                  <a:pt x="2560" y="7485"/>
                </a:cubicBezTo>
                <a:cubicBezTo>
                  <a:pt x="2560" y="5596"/>
                  <a:pt x="4181" y="3975"/>
                  <a:pt x="4181" y="3975"/>
                </a:cubicBezTo>
                <a:cubicBezTo>
                  <a:pt x="5120" y="3098"/>
                  <a:pt x="5120" y="1621"/>
                  <a:pt x="4181" y="672"/>
                </a:cubicBezTo>
                <a:cubicBezTo>
                  <a:pt x="3778" y="196"/>
                  <a:pt x="3169" y="0"/>
                  <a:pt x="2560" y="0"/>
                </a:cubicBezTo>
                <a:lnTo>
                  <a:pt x="2560" y="940"/>
                </a:lnTo>
                <a:close/>
                <a:moveTo>
                  <a:pt x="2560" y="0"/>
                </a:moveTo>
                <a:lnTo>
                  <a:pt x="2560" y="0"/>
                </a:lnTo>
                <a:close/>
              </a:path>
            </a:pathLst>
          </a:custGeom>
          <a:solidFill>
            <a:schemeClr val="accent6"/>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79389" tIns="39695" rIns="79389" bIns="39695" anchor="ctr"/>
          <a:lstStyle/>
          <a:p>
            <a:pPr algn="just">
              <a:lnSpc>
                <a:spcPct val="120000"/>
              </a:lnSpc>
            </a:pPr>
            <a:endParaRPr lang="en-US" sz="1060" dirty="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63" name="Freeform 2"/>
          <p:cNvSpPr>
            <a:spLocks noChangeArrowheads="1"/>
          </p:cNvSpPr>
          <p:nvPr/>
        </p:nvSpPr>
        <p:spPr bwMode="auto">
          <a:xfrm>
            <a:off x="9959975" y="2750185"/>
            <a:ext cx="234950" cy="233045"/>
          </a:xfrm>
          <a:custGeom>
            <a:avLst/>
            <a:gdLst>
              <a:gd name="T0" fmla="*/ 949 w 950"/>
              <a:gd name="T1" fmla="*/ 476 h 941"/>
              <a:gd name="T2" fmla="*/ 949 w 950"/>
              <a:gd name="T3" fmla="*/ 476 h 941"/>
              <a:gd name="T4" fmla="*/ 474 w 950"/>
              <a:gd name="T5" fmla="*/ 940 h 941"/>
              <a:gd name="T6" fmla="*/ 0 w 950"/>
              <a:gd name="T7" fmla="*/ 476 h 941"/>
              <a:gd name="T8" fmla="*/ 474 w 950"/>
              <a:gd name="T9" fmla="*/ 0 h 941"/>
              <a:gd name="T10" fmla="*/ 949 w 950"/>
              <a:gd name="T11" fmla="*/ 476 h 941"/>
              <a:gd name="T12" fmla="*/ 949 w 950"/>
              <a:gd name="T13" fmla="*/ 476 h 941"/>
              <a:gd name="T14" fmla="*/ 949 w 950"/>
              <a:gd name="T15" fmla="*/ 476 h 9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0" h="941">
                <a:moveTo>
                  <a:pt x="949" y="476"/>
                </a:moveTo>
                <a:lnTo>
                  <a:pt x="949" y="476"/>
                </a:lnTo>
                <a:cubicBezTo>
                  <a:pt x="949" y="672"/>
                  <a:pt x="743" y="940"/>
                  <a:pt x="474" y="940"/>
                </a:cubicBezTo>
                <a:cubicBezTo>
                  <a:pt x="206" y="940"/>
                  <a:pt x="0" y="672"/>
                  <a:pt x="0" y="476"/>
                </a:cubicBezTo>
                <a:cubicBezTo>
                  <a:pt x="0" y="197"/>
                  <a:pt x="206" y="0"/>
                  <a:pt x="474" y="0"/>
                </a:cubicBezTo>
                <a:cubicBezTo>
                  <a:pt x="743" y="0"/>
                  <a:pt x="949" y="197"/>
                  <a:pt x="949" y="476"/>
                </a:cubicBezTo>
                <a:close/>
                <a:moveTo>
                  <a:pt x="949" y="476"/>
                </a:moveTo>
                <a:lnTo>
                  <a:pt x="949" y="476"/>
                </a:lnTo>
                <a:close/>
              </a:path>
            </a:pathLst>
          </a:custGeom>
          <a:solidFill>
            <a:schemeClr val="accent6"/>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79389" tIns="39695" rIns="79389" bIns="39695" anchor="ctr"/>
          <a:lstStyle/>
          <a:p>
            <a:pPr algn="just">
              <a:lnSpc>
                <a:spcPct val="120000"/>
              </a:lnSpc>
            </a:pPr>
            <a:endParaRPr lang="en-US" sz="1060" dirty="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64" name="Freeform 3"/>
          <p:cNvSpPr>
            <a:spLocks noChangeArrowheads="1"/>
          </p:cNvSpPr>
          <p:nvPr/>
        </p:nvSpPr>
        <p:spPr bwMode="auto">
          <a:xfrm>
            <a:off x="2012315" y="5054600"/>
            <a:ext cx="485775" cy="669925"/>
          </a:xfrm>
          <a:custGeom>
            <a:avLst/>
            <a:gdLst>
              <a:gd name="T0" fmla="*/ 2416 w 2644"/>
              <a:gd name="T1" fmla="*/ 0 h 3645"/>
              <a:gd name="T2" fmla="*/ 2416 w 2644"/>
              <a:gd name="T3" fmla="*/ 0 h 3645"/>
              <a:gd name="T4" fmla="*/ 238 w 2644"/>
              <a:gd name="T5" fmla="*/ 0 h 3645"/>
              <a:gd name="T6" fmla="*/ 0 w 2644"/>
              <a:gd name="T7" fmla="*/ 238 h 3645"/>
              <a:gd name="T8" fmla="*/ 0 w 2644"/>
              <a:gd name="T9" fmla="*/ 3407 h 3645"/>
              <a:gd name="T10" fmla="*/ 238 w 2644"/>
              <a:gd name="T11" fmla="*/ 3644 h 3645"/>
              <a:gd name="T12" fmla="*/ 2416 w 2644"/>
              <a:gd name="T13" fmla="*/ 3644 h 3645"/>
              <a:gd name="T14" fmla="*/ 2643 w 2644"/>
              <a:gd name="T15" fmla="*/ 3407 h 3645"/>
              <a:gd name="T16" fmla="*/ 2643 w 2644"/>
              <a:gd name="T17" fmla="*/ 238 h 3645"/>
              <a:gd name="T18" fmla="*/ 2416 w 2644"/>
              <a:gd name="T19" fmla="*/ 0 h 3645"/>
              <a:gd name="T20" fmla="*/ 1321 w 2644"/>
              <a:gd name="T21" fmla="*/ 3551 h 3645"/>
              <a:gd name="T22" fmla="*/ 1321 w 2644"/>
              <a:gd name="T23" fmla="*/ 3551 h 3645"/>
              <a:gd name="T24" fmla="*/ 1177 w 2644"/>
              <a:gd name="T25" fmla="*/ 3407 h 3645"/>
              <a:gd name="T26" fmla="*/ 1321 w 2644"/>
              <a:gd name="T27" fmla="*/ 3272 h 3645"/>
              <a:gd name="T28" fmla="*/ 1466 w 2644"/>
              <a:gd name="T29" fmla="*/ 3407 h 3645"/>
              <a:gd name="T30" fmla="*/ 1321 w 2644"/>
              <a:gd name="T31" fmla="*/ 3551 h 3645"/>
              <a:gd name="T32" fmla="*/ 2364 w 2644"/>
              <a:gd name="T33" fmla="*/ 3128 h 3645"/>
              <a:gd name="T34" fmla="*/ 2364 w 2644"/>
              <a:gd name="T35" fmla="*/ 3128 h 3645"/>
              <a:gd name="T36" fmla="*/ 238 w 2644"/>
              <a:gd name="T37" fmla="*/ 3128 h 3645"/>
              <a:gd name="T38" fmla="*/ 238 w 2644"/>
              <a:gd name="T39" fmla="*/ 289 h 3645"/>
              <a:gd name="T40" fmla="*/ 2364 w 2644"/>
              <a:gd name="T41" fmla="*/ 289 h 3645"/>
              <a:gd name="T42" fmla="*/ 2364 w 2644"/>
              <a:gd name="T43" fmla="*/ 3128 h 3645"/>
              <a:gd name="T44" fmla="*/ 2364 w 2644"/>
              <a:gd name="T45" fmla="*/ 3128 h 3645"/>
              <a:gd name="T46" fmla="*/ 2364 w 2644"/>
              <a:gd name="T47" fmla="*/ 3128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44" h="3645">
                <a:moveTo>
                  <a:pt x="2416" y="0"/>
                </a:moveTo>
                <a:lnTo>
                  <a:pt x="2416" y="0"/>
                </a:lnTo>
                <a:cubicBezTo>
                  <a:pt x="238" y="0"/>
                  <a:pt x="238" y="0"/>
                  <a:pt x="238" y="0"/>
                </a:cubicBezTo>
                <a:cubicBezTo>
                  <a:pt x="93" y="0"/>
                  <a:pt x="0" y="144"/>
                  <a:pt x="0" y="238"/>
                </a:cubicBezTo>
                <a:cubicBezTo>
                  <a:pt x="0" y="3407"/>
                  <a:pt x="0" y="3407"/>
                  <a:pt x="0" y="3407"/>
                </a:cubicBezTo>
                <a:cubicBezTo>
                  <a:pt x="0" y="3551"/>
                  <a:pt x="93" y="3644"/>
                  <a:pt x="238" y="3644"/>
                </a:cubicBezTo>
                <a:cubicBezTo>
                  <a:pt x="2416" y="3644"/>
                  <a:pt x="2416" y="3644"/>
                  <a:pt x="2416" y="3644"/>
                </a:cubicBezTo>
                <a:cubicBezTo>
                  <a:pt x="2508" y="3644"/>
                  <a:pt x="2643" y="3551"/>
                  <a:pt x="2643" y="3407"/>
                </a:cubicBezTo>
                <a:cubicBezTo>
                  <a:pt x="2643" y="238"/>
                  <a:pt x="2643" y="238"/>
                  <a:pt x="2643" y="238"/>
                </a:cubicBezTo>
                <a:cubicBezTo>
                  <a:pt x="2643" y="144"/>
                  <a:pt x="2508" y="0"/>
                  <a:pt x="2416" y="0"/>
                </a:cubicBezTo>
                <a:close/>
                <a:moveTo>
                  <a:pt x="1321" y="3551"/>
                </a:moveTo>
                <a:lnTo>
                  <a:pt x="1321" y="3551"/>
                </a:lnTo>
                <a:cubicBezTo>
                  <a:pt x="1229" y="3551"/>
                  <a:pt x="1177" y="3500"/>
                  <a:pt x="1177" y="3407"/>
                </a:cubicBezTo>
                <a:cubicBezTo>
                  <a:pt x="1177" y="3314"/>
                  <a:pt x="1229" y="3272"/>
                  <a:pt x="1321" y="3272"/>
                </a:cubicBezTo>
                <a:cubicBezTo>
                  <a:pt x="1373" y="3272"/>
                  <a:pt x="1466" y="3314"/>
                  <a:pt x="1466" y="3407"/>
                </a:cubicBezTo>
                <a:cubicBezTo>
                  <a:pt x="1466" y="3500"/>
                  <a:pt x="1373" y="3551"/>
                  <a:pt x="1321" y="3551"/>
                </a:cubicBezTo>
                <a:close/>
                <a:moveTo>
                  <a:pt x="2364" y="3128"/>
                </a:moveTo>
                <a:lnTo>
                  <a:pt x="2364" y="3128"/>
                </a:lnTo>
                <a:cubicBezTo>
                  <a:pt x="238" y="3128"/>
                  <a:pt x="238" y="3128"/>
                  <a:pt x="238" y="3128"/>
                </a:cubicBezTo>
                <a:cubicBezTo>
                  <a:pt x="238" y="289"/>
                  <a:pt x="238" y="289"/>
                  <a:pt x="238" y="289"/>
                </a:cubicBezTo>
                <a:cubicBezTo>
                  <a:pt x="2364" y="289"/>
                  <a:pt x="2364" y="289"/>
                  <a:pt x="2364" y="289"/>
                </a:cubicBezTo>
                <a:lnTo>
                  <a:pt x="2364" y="3128"/>
                </a:lnTo>
                <a:close/>
                <a:moveTo>
                  <a:pt x="2364" y="3128"/>
                </a:moveTo>
                <a:lnTo>
                  <a:pt x="2364" y="3128"/>
                </a:lnTo>
                <a:close/>
              </a:path>
            </a:pathLst>
          </a:custGeom>
          <a:solidFill>
            <a:srgbClr val="6D943B"/>
          </a:solidFill>
          <a:ln>
            <a:noFill/>
          </a:ln>
          <a:effectLst/>
        </p:spPr>
        <p:txBody>
          <a:bodyPr wrap="none" lIns="105849" tIns="52925" rIns="105849" bIns="52925" anchor="ctr"/>
          <a:lstStyle/>
          <a:p>
            <a:pPr algn="just">
              <a:lnSpc>
                <a:spcPct val="120000"/>
              </a:lnSpc>
            </a:pPr>
            <a:endParaRPr lang="en-US" sz="1060" dirty="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65" name="Freeform 3"/>
          <p:cNvSpPr>
            <a:spLocks noChangeArrowheads="1"/>
          </p:cNvSpPr>
          <p:nvPr/>
        </p:nvSpPr>
        <p:spPr bwMode="auto">
          <a:xfrm>
            <a:off x="3547110" y="5054600"/>
            <a:ext cx="485775" cy="669925"/>
          </a:xfrm>
          <a:custGeom>
            <a:avLst/>
            <a:gdLst>
              <a:gd name="T0" fmla="*/ 2416 w 2644"/>
              <a:gd name="T1" fmla="*/ 0 h 3645"/>
              <a:gd name="T2" fmla="*/ 2416 w 2644"/>
              <a:gd name="T3" fmla="*/ 0 h 3645"/>
              <a:gd name="T4" fmla="*/ 238 w 2644"/>
              <a:gd name="T5" fmla="*/ 0 h 3645"/>
              <a:gd name="T6" fmla="*/ 0 w 2644"/>
              <a:gd name="T7" fmla="*/ 238 h 3645"/>
              <a:gd name="T8" fmla="*/ 0 w 2644"/>
              <a:gd name="T9" fmla="*/ 3407 h 3645"/>
              <a:gd name="T10" fmla="*/ 238 w 2644"/>
              <a:gd name="T11" fmla="*/ 3644 h 3645"/>
              <a:gd name="T12" fmla="*/ 2416 w 2644"/>
              <a:gd name="T13" fmla="*/ 3644 h 3645"/>
              <a:gd name="T14" fmla="*/ 2643 w 2644"/>
              <a:gd name="T15" fmla="*/ 3407 h 3645"/>
              <a:gd name="T16" fmla="*/ 2643 w 2644"/>
              <a:gd name="T17" fmla="*/ 238 h 3645"/>
              <a:gd name="T18" fmla="*/ 2416 w 2644"/>
              <a:gd name="T19" fmla="*/ 0 h 3645"/>
              <a:gd name="T20" fmla="*/ 1321 w 2644"/>
              <a:gd name="T21" fmla="*/ 3551 h 3645"/>
              <a:gd name="T22" fmla="*/ 1321 w 2644"/>
              <a:gd name="T23" fmla="*/ 3551 h 3645"/>
              <a:gd name="T24" fmla="*/ 1177 w 2644"/>
              <a:gd name="T25" fmla="*/ 3407 h 3645"/>
              <a:gd name="T26" fmla="*/ 1321 w 2644"/>
              <a:gd name="T27" fmla="*/ 3272 h 3645"/>
              <a:gd name="T28" fmla="*/ 1466 w 2644"/>
              <a:gd name="T29" fmla="*/ 3407 h 3645"/>
              <a:gd name="T30" fmla="*/ 1321 w 2644"/>
              <a:gd name="T31" fmla="*/ 3551 h 3645"/>
              <a:gd name="T32" fmla="*/ 2364 w 2644"/>
              <a:gd name="T33" fmla="*/ 3128 h 3645"/>
              <a:gd name="T34" fmla="*/ 2364 w 2644"/>
              <a:gd name="T35" fmla="*/ 3128 h 3645"/>
              <a:gd name="T36" fmla="*/ 238 w 2644"/>
              <a:gd name="T37" fmla="*/ 3128 h 3645"/>
              <a:gd name="T38" fmla="*/ 238 w 2644"/>
              <a:gd name="T39" fmla="*/ 289 h 3645"/>
              <a:gd name="T40" fmla="*/ 2364 w 2644"/>
              <a:gd name="T41" fmla="*/ 289 h 3645"/>
              <a:gd name="T42" fmla="*/ 2364 w 2644"/>
              <a:gd name="T43" fmla="*/ 3128 h 3645"/>
              <a:gd name="T44" fmla="*/ 2364 w 2644"/>
              <a:gd name="T45" fmla="*/ 3128 h 3645"/>
              <a:gd name="T46" fmla="*/ 2364 w 2644"/>
              <a:gd name="T47" fmla="*/ 3128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44" h="3645">
                <a:moveTo>
                  <a:pt x="2416" y="0"/>
                </a:moveTo>
                <a:lnTo>
                  <a:pt x="2416" y="0"/>
                </a:lnTo>
                <a:cubicBezTo>
                  <a:pt x="238" y="0"/>
                  <a:pt x="238" y="0"/>
                  <a:pt x="238" y="0"/>
                </a:cubicBezTo>
                <a:cubicBezTo>
                  <a:pt x="93" y="0"/>
                  <a:pt x="0" y="144"/>
                  <a:pt x="0" y="238"/>
                </a:cubicBezTo>
                <a:cubicBezTo>
                  <a:pt x="0" y="3407"/>
                  <a:pt x="0" y="3407"/>
                  <a:pt x="0" y="3407"/>
                </a:cubicBezTo>
                <a:cubicBezTo>
                  <a:pt x="0" y="3551"/>
                  <a:pt x="93" y="3644"/>
                  <a:pt x="238" y="3644"/>
                </a:cubicBezTo>
                <a:cubicBezTo>
                  <a:pt x="2416" y="3644"/>
                  <a:pt x="2416" y="3644"/>
                  <a:pt x="2416" y="3644"/>
                </a:cubicBezTo>
                <a:cubicBezTo>
                  <a:pt x="2508" y="3644"/>
                  <a:pt x="2643" y="3551"/>
                  <a:pt x="2643" y="3407"/>
                </a:cubicBezTo>
                <a:cubicBezTo>
                  <a:pt x="2643" y="238"/>
                  <a:pt x="2643" y="238"/>
                  <a:pt x="2643" y="238"/>
                </a:cubicBezTo>
                <a:cubicBezTo>
                  <a:pt x="2643" y="144"/>
                  <a:pt x="2508" y="0"/>
                  <a:pt x="2416" y="0"/>
                </a:cubicBezTo>
                <a:close/>
                <a:moveTo>
                  <a:pt x="1321" y="3551"/>
                </a:moveTo>
                <a:lnTo>
                  <a:pt x="1321" y="3551"/>
                </a:lnTo>
                <a:cubicBezTo>
                  <a:pt x="1229" y="3551"/>
                  <a:pt x="1177" y="3500"/>
                  <a:pt x="1177" y="3407"/>
                </a:cubicBezTo>
                <a:cubicBezTo>
                  <a:pt x="1177" y="3314"/>
                  <a:pt x="1229" y="3272"/>
                  <a:pt x="1321" y="3272"/>
                </a:cubicBezTo>
                <a:cubicBezTo>
                  <a:pt x="1373" y="3272"/>
                  <a:pt x="1466" y="3314"/>
                  <a:pt x="1466" y="3407"/>
                </a:cubicBezTo>
                <a:cubicBezTo>
                  <a:pt x="1466" y="3500"/>
                  <a:pt x="1373" y="3551"/>
                  <a:pt x="1321" y="3551"/>
                </a:cubicBezTo>
                <a:close/>
                <a:moveTo>
                  <a:pt x="2364" y="3128"/>
                </a:moveTo>
                <a:lnTo>
                  <a:pt x="2364" y="3128"/>
                </a:lnTo>
                <a:cubicBezTo>
                  <a:pt x="238" y="3128"/>
                  <a:pt x="238" y="3128"/>
                  <a:pt x="238" y="3128"/>
                </a:cubicBezTo>
                <a:cubicBezTo>
                  <a:pt x="238" y="289"/>
                  <a:pt x="238" y="289"/>
                  <a:pt x="238" y="289"/>
                </a:cubicBezTo>
                <a:cubicBezTo>
                  <a:pt x="2364" y="289"/>
                  <a:pt x="2364" y="289"/>
                  <a:pt x="2364" y="289"/>
                </a:cubicBezTo>
                <a:lnTo>
                  <a:pt x="2364" y="3128"/>
                </a:lnTo>
                <a:close/>
                <a:moveTo>
                  <a:pt x="2364" y="3128"/>
                </a:moveTo>
                <a:lnTo>
                  <a:pt x="2364" y="3128"/>
                </a:lnTo>
                <a:close/>
              </a:path>
            </a:pathLst>
          </a:custGeom>
          <a:solidFill>
            <a:schemeClr val="accent2"/>
          </a:solidFill>
          <a:ln>
            <a:noFill/>
          </a:ln>
          <a:effectLst/>
        </p:spPr>
        <p:txBody>
          <a:bodyPr wrap="none" lIns="105849" tIns="52925" rIns="105849" bIns="52925" anchor="ctr"/>
          <a:lstStyle/>
          <a:p>
            <a:pPr algn="just">
              <a:lnSpc>
                <a:spcPct val="120000"/>
              </a:lnSpc>
            </a:pPr>
            <a:endParaRPr lang="en-US" sz="1060" dirty="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66" name="Freeform 3"/>
          <p:cNvSpPr>
            <a:spLocks noChangeArrowheads="1"/>
          </p:cNvSpPr>
          <p:nvPr/>
        </p:nvSpPr>
        <p:spPr bwMode="auto">
          <a:xfrm>
            <a:off x="5085715" y="5054600"/>
            <a:ext cx="485775" cy="669925"/>
          </a:xfrm>
          <a:custGeom>
            <a:avLst/>
            <a:gdLst>
              <a:gd name="T0" fmla="*/ 2416 w 2644"/>
              <a:gd name="T1" fmla="*/ 0 h 3645"/>
              <a:gd name="T2" fmla="*/ 2416 w 2644"/>
              <a:gd name="T3" fmla="*/ 0 h 3645"/>
              <a:gd name="T4" fmla="*/ 238 w 2644"/>
              <a:gd name="T5" fmla="*/ 0 h 3645"/>
              <a:gd name="T6" fmla="*/ 0 w 2644"/>
              <a:gd name="T7" fmla="*/ 238 h 3645"/>
              <a:gd name="T8" fmla="*/ 0 w 2644"/>
              <a:gd name="T9" fmla="*/ 3407 h 3645"/>
              <a:gd name="T10" fmla="*/ 238 w 2644"/>
              <a:gd name="T11" fmla="*/ 3644 h 3645"/>
              <a:gd name="T12" fmla="*/ 2416 w 2644"/>
              <a:gd name="T13" fmla="*/ 3644 h 3645"/>
              <a:gd name="T14" fmla="*/ 2643 w 2644"/>
              <a:gd name="T15" fmla="*/ 3407 h 3645"/>
              <a:gd name="T16" fmla="*/ 2643 w 2644"/>
              <a:gd name="T17" fmla="*/ 238 h 3645"/>
              <a:gd name="T18" fmla="*/ 2416 w 2644"/>
              <a:gd name="T19" fmla="*/ 0 h 3645"/>
              <a:gd name="T20" fmla="*/ 1321 w 2644"/>
              <a:gd name="T21" fmla="*/ 3551 h 3645"/>
              <a:gd name="T22" fmla="*/ 1321 w 2644"/>
              <a:gd name="T23" fmla="*/ 3551 h 3645"/>
              <a:gd name="T24" fmla="*/ 1177 w 2644"/>
              <a:gd name="T25" fmla="*/ 3407 h 3645"/>
              <a:gd name="T26" fmla="*/ 1321 w 2644"/>
              <a:gd name="T27" fmla="*/ 3272 h 3645"/>
              <a:gd name="T28" fmla="*/ 1466 w 2644"/>
              <a:gd name="T29" fmla="*/ 3407 h 3645"/>
              <a:gd name="T30" fmla="*/ 1321 w 2644"/>
              <a:gd name="T31" fmla="*/ 3551 h 3645"/>
              <a:gd name="T32" fmla="*/ 2364 w 2644"/>
              <a:gd name="T33" fmla="*/ 3128 h 3645"/>
              <a:gd name="T34" fmla="*/ 2364 w 2644"/>
              <a:gd name="T35" fmla="*/ 3128 h 3645"/>
              <a:gd name="T36" fmla="*/ 238 w 2644"/>
              <a:gd name="T37" fmla="*/ 3128 h 3645"/>
              <a:gd name="T38" fmla="*/ 238 w 2644"/>
              <a:gd name="T39" fmla="*/ 289 h 3645"/>
              <a:gd name="T40" fmla="*/ 2364 w 2644"/>
              <a:gd name="T41" fmla="*/ 289 h 3645"/>
              <a:gd name="T42" fmla="*/ 2364 w 2644"/>
              <a:gd name="T43" fmla="*/ 3128 h 3645"/>
              <a:gd name="T44" fmla="*/ 2364 w 2644"/>
              <a:gd name="T45" fmla="*/ 3128 h 3645"/>
              <a:gd name="T46" fmla="*/ 2364 w 2644"/>
              <a:gd name="T47" fmla="*/ 3128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44" h="3645">
                <a:moveTo>
                  <a:pt x="2416" y="0"/>
                </a:moveTo>
                <a:lnTo>
                  <a:pt x="2416" y="0"/>
                </a:lnTo>
                <a:cubicBezTo>
                  <a:pt x="238" y="0"/>
                  <a:pt x="238" y="0"/>
                  <a:pt x="238" y="0"/>
                </a:cubicBezTo>
                <a:cubicBezTo>
                  <a:pt x="93" y="0"/>
                  <a:pt x="0" y="144"/>
                  <a:pt x="0" y="238"/>
                </a:cubicBezTo>
                <a:cubicBezTo>
                  <a:pt x="0" y="3407"/>
                  <a:pt x="0" y="3407"/>
                  <a:pt x="0" y="3407"/>
                </a:cubicBezTo>
                <a:cubicBezTo>
                  <a:pt x="0" y="3551"/>
                  <a:pt x="93" y="3644"/>
                  <a:pt x="238" y="3644"/>
                </a:cubicBezTo>
                <a:cubicBezTo>
                  <a:pt x="2416" y="3644"/>
                  <a:pt x="2416" y="3644"/>
                  <a:pt x="2416" y="3644"/>
                </a:cubicBezTo>
                <a:cubicBezTo>
                  <a:pt x="2508" y="3644"/>
                  <a:pt x="2643" y="3551"/>
                  <a:pt x="2643" y="3407"/>
                </a:cubicBezTo>
                <a:cubicBezTo>
                  <a:pt x="2643" y="238"/>
                  <a:pt x="2643" y="238"/>
                  <a:pt x="2643" y="238"/>
                </a:cubicBezTo>
                <a:cubicBezTo>
                  <a:pt x="2643" y="144"/>
                  <a:pt x="2508" y="0"/>
                  <a:pt x="2416" y="0"/>
                </a:cubicBezTo>
                <a:close/>
                <a:moveTo>
                  <a:pt x="1321" y="3551"/>
                </a:moveTo>
                <a:lnTo>
                  <a:pt x="1321" y="3551"/>
                </a:lnTo>
                <a:cubicBezTo>
                  <a:pt x="1229" y="3551"/>
                  <a:pt x="1177" y="3500"/>
                  <a:pt x="1177" y="3407"/>
                </a:cubicBezTo>
                <a:cubicBezTo>
                  <a:pt x="1177" y="3314"/>
                  <a:pt x="1229" y="3272"/>
                  <a:pt x="1321" y="3272"/>
                </a:cubicBezTo>
                <a:cubicBezTo>
                  <a:pt x="1373" y="3272"/>
                  <a:pt x="1466" y="3314"/>
                  <a:pt x="1466" y="3407"/>
                </a:cubicBezTo>
                <a:cubicBezTo>
                  <a:pt x="1466" y="3500"/>
                  <a:pt x="1373" y="3551"/>
                  <a:pt x="1321" y="3551"/>
                </a:cubicBezTo>
                <a:close/>
                <a:moveTo>
                  <a:pt x="2364" y="3128"/>
                </a:moveTo>
                <a:lnTo>
                  <a:pt x="2364" y="3128"/>
                </a:lnTo>
                <a:cubicBezTo>
                  <a:pt x="238" y="3128"/>
                  <a:pt x="238" y="3128"/>
                  <a:pt x="238" y="3128"/>
                </a:cubicBezTo>
                <a:cubicBezTo>
                  <a:pt x="238" y="289"/>
                  <a:pt x="238" y="289"/>
                  <a:pt x="238" y="289"/>
                </a:cubicBezTo>
                <a:cubicBezTo>
                  <a:pt x="2364" y="289"/>
                  <a:pt x="2364" y="289"/>
                  <a:pt x="2364" y="289"/>
                </a:cubicBezTo>
                <a:lnTo>
                  <a:pt x="2364" y="3128"/>
                </a:lnTo>
                <a:close/>
                <a:moveTo>
                  <a:pt x="2364" y="3128"/>
                </a:moveTo>
                <a:lnTo>
                  <a:pt x="2364" y="3128"/>
                </a:lnTo>
                <a:close/>
              </a:path>
            </a:pathLst>
          </a:custGeom>
          <a:solidFill>
            <a:srgbClr val="6D943B"/>
          </a:solidFill>
          <a:ln>
            <a:noFill/>
          </a:ln>
          <a:effectLst/>
        </p:spPr>
        <p:txBody>
          <a:bodyPr wrap="none" lIns="105849" tIns="52925" rIns="105849" bIns="52925" anchor="ctr"/>
          <a:lstStyle/>
          <a:p>
            <a:pPr algn="just">
              <a:lnSpc>
                <a:spcPct val="120000"/>
              </a:lnSpc>
            </a:pPr>
            <a:endParaRPr lang="en-US" sz="1060" dirty="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67" name="Freeform 3"/>
          <p:cNvSpPr>
            <a:spLocks noChangeArrowheads="1"/>
          </p:cNvSpPr>
          <p:nvPr/>
        </p:nvSpPr>
        <p:spPr bwMode="auto">
          <a:xfrm>
            <a:off x="8244840" y="5066030"/>
            <a:ext cx="485775" cy="669925"/>
          </a:xfrm>
          <a:custGeom>
            <a:avLst/>
            <a:gdLst>
              <a:gd name="T0" fmla="*/ 2416 w 2644"/>
              <a:gd name="T1" fmla="*/ 0 h 3645"/>
              <a:gd name="T2" fmla="*/ 2416 w 2644"/>
              <a:gd name="T3" fmla="*/ 0 h 3645"/>
              <a:gd name="T4" fmla="*/ 238 w 2644"/>
              <a:gd name="T5" fmla="*/ 0 h 3645"/>
              <a:gd name="T6" fmla="*/ 0 w 2644"/>
              <a:gd name="T7" fmla="*/ 238 h 3645"/>
              <a:gd name="T8" fmla="*/ 0 w 2644"/>
              <a:gd name="T9" fmla="*/ 3407 h 3645"/>
              <a:gd name="T10" fmla="*/ 238 w 2644"/>
              <a:gd name="T11" fmla="*/ 3644 h 3645"/>
              <a:gd name="T12" fmla="*/ 2416 w 2644"/>
              <a:gd name="T13" fmla="*/ 3644 h 3645"/>
              <a:gd name="T14" fmla="*/ 2643 w 2644"/>
              <a:gd name="T15" fmla="*/ 3407 h 3645"/>
              <a:gd name="T16" fmla="*/ 2643 w 2644"/>
              <a:gd name="T17" fmla="*/ 238 h 3645"/>
              <a:gd name="T18" fmla="*/ 2416 w 2644"/>
              <a:gd name="T19" fmla="*/ 0 h 3645"/>
              <a:gd name="T20" fmla="*/ 1321 w 2644"/>
              <a:gd name="T21" fmla="*/ 3551 h 3645"/>
              <a:gd name="T22" fmla="*/ 1321 w 2644"/>
              <a:gd name="T23" fmla="*/ 3551 h 3645"/>
              <a:gd name="T24" fmla="*/ 1177 w 2644"/>
              <a:gd name="T25" fmla="*/ 3407 h 3645"/>
              <a:gd name="T26" fmla="*/ 1321 w 2644"/>
              <a:gd name="T27" fmla="*/ 3272 h 3645"/>
              <a:gd name="T28" fmla="*/ 1466 w 2644"/>
              <a:gd name="T29" fmla="*/ 3407 h 3645"/>
              <a:gd name="T30" fmla="*/ 1321 w 2644"/>
              <a:gd name="T31" fmla="*/ 3551 h 3645"/>
              <a:gd name="T32" fmla="*/ 2364 w 2644"/>
              <a:gd name="T33" fmla="*/ 3128 h 3645"/>
              <a:gd name="T34" fmla="*/ 2364 w 2644"/>
              <a:gd name="T35" fmla="*/ 3128 h 3645"/>
              <a:gd name="T36" fmla="*/ 238 w 2644"/>
              <a:gd name="T37" fmla="*/ 3128 h 3645"/>
              <a:gd name="T38" fmla="*/ 238 w 2644"/>
              <a:gd name="T39" fmla="*/ 289 h 3645"/>
              <a:gd name="T40" fmla="*/ 2364 w 2644"/>
              <a:gd name="T41" fmla="*/ 289 h 3645"/>
              <a:gd name="T42" fmla="*/ 2364 w 2644"/>
              <a:gd name="T43" fmla="*/ 3128 h 3645"/>
              <a:gd name="T44" fmla="*/ 2364 w 2644"/>
              <a:gd name="T45" fmla="*/ 3128 h 3645"/>
              <a:gd name="T46" fmla="*/ 2364 w 2644"/>
              <a:gd name="T47" fmla="*/ 3128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44" h="3645">
                <a:moveTo>
                  <a:pt x="2416" y="0"/>
                </a:moveTo>
                <a:lnTo>
                  <a:pt x="2416" y="0"/>
                </a:lnTo>
                <a:cubicBezTo>
                  <a:pt x="238" y="0"/>
                  <a:pt x="238" y="0"/>
                  <a:pt x="238" y="0"/>
                </a:cubicBezTo>
                <a:cubicBezTo>
                  <a:pt x="93" y="0"/>
                  <a:pt x="0" y="144"/>
                  <a:pt x="0" y="238"/>
                </a:cubicBezTo>
                <a:cubicBezTo>
                  <a:pt x="0" y="3407"/>
                  <a:pt x="0" y="3407"/>
                  <a:pt x="0" y="3407"/>
                </a:cubicBezTo>
                <a:cubicBezTo>
                  <a:pt x="0" y="3551"/>
                  <a:pt x="93" y="3644"/>
                  <a:pt x="238" y="3644"/>
                </a:cubicBezTo>
                <a:cubicBezTo>
                  <a:pt x="2416" y="3644"/>
                  <a:pt x="2416" y="3644"/>
                  <a:pt x="2416" y="3644"/>
                </a:cubicBezTo>
                <a:cubicBezTo>
                  <a:pt x="2508" y="3644"/>
                  <a:pt x="2643" y="3551"/>
                  <a:pt x="2643" y="3407"/>
                </a:cubicBezTo>
                <a:cubicBezTo>
                  <a:pt x="2643" y="238"/>
                  <a:pt x="2643" y="238"/>
                  <a:pt x="2643" y="238"/>
                </a:cubicBezTo>
                <a:cubicBezTo>
                  <a:pt x="2643" y="144"/>
                  <a:pt x="2508" y="0"/>
                  <a:pt x="2416" y="0"/>
                </a:cubicBezTo>
                <a:close/>
                <a:moveTo>
                  <a:pt x="1321" y="3551"/>
                </a:moveTo>
                <a:lnTo>
                  <a:pt x="1321" y="3551"/>
                </a:lnTo>
                <a:cubicBezTo>
                  <a:pt x="1229" y="3551"/>
                  <a:pt x="1177" y="3500"/>
                  <a:pt x="1177" y="3407"/>
                </a:cubicBezTo>
                <a:cubicBezTo>
                  <a:pt x="1177" y="3314"/>
                  <a:pt x="1229" y="3272"/>
                  <a:pt x="1321" y="3272"/>
                </a:cubicBezTo>
                <a:cubicBezTo>
                  <a:pt x="1373" y="3272"/>
                  <a:pt x="1466" y="3314"/>
                  <a:pt x="1466" y="3407"/>
                </a:cubicBezTo>
                <a:cubicBezTo>
                  <a:pt x="1466" y="3500"/>
                  <a:pt x="1373" y="3551"/>
                  <a:pt x="1321" y="3551"/>
                </a:cubicBezTo>
                <a:close/>
                <a:moveTo>
                  <a:pt x="2364" y="3128"/>
                </a:moveTo>
                <a:lnTo>
                  <a:pt x="2364" y="3128"/>
                </a:lnTo>
                <a:cubicBezTo>
                  <a:pt x="238" y="3128"/>
                  <a:pt x="238" y="3128"/>
                  <a:pt x="238" y="3128"/>
                </a:cubicBezTo>
                <a:cubicBezTo>
                  <a:pt x="238" y="289"/>
                  <a:pt x="238" y="289"/>
                  <a:pt x="238" y="289"/>
                </a:cubicBezTo>
                <a:cubicBezTo>
                  <a:pt x="2364" y="289"/>
                  <a:pt x="2364" y="289"/>
                  <a:pt x="2364" y="289"/>
                </a:cubicBezTo>
                <a:lnTo>
                  <a:pt x="2364" y="3128"/>
                </a:lnTo>
                <a:close/>
                <a:moveTo>
                  <a:pt x="2364" y="3128"/>
                </a:moveTo>
                <a:lnTo>
                  <a:pt x="2364" y="3128"/>
                </a:lnTo>
                <a:close/>
              </a:path>
            </a:pathLst>
          </a:custGeom>
          <a:solidFill>
            <a:srgbClr val="6D943B"/>
          </a:solidFill>
          <a:ln>
            <a:noFill/>
          </a:ln>
          <a:effectLst/>
        </p:spPr>
        <p:txBody>
          <a:bodyPr wrap="none" lIns="105849" tIns="52925" rIns="105849" bIns="52925" anchor="ctr"/>
          <a:lstStyle/>
          <a:p>
            <a:pPr algn="just">
              <a:lnSpc>
                <a:spcPct val="120000"/>
              </a:lnSpc>
            </a:pPr>
            <a:endParaRPr lang="en-US" sz="1060" dirty="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68" name="Oval 67"/>
          <p:cNvSpPr/>
          <p:nvPr/>
        </p:nvSpPr>
        <p:spPr>
          <a:xfrm>
            <a:off x="2190115" y="3309620"/>
            <a:ext cx="130810" cy="130810"/>
          </a:xfrm>
          <a:prstGeom prst="ellipse">
            <a:avLst/>
          </a:prstGeom>
          <a:solidFill>
            <a:schemeClr val="bg1">
              <a:lumMod val="65000"/>
            </a:schemeClr>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pPr algn="just">
              <a:lnSpc>
                <a:spcPct val="120000"/>
              </a:lnSpc>
            </a:pPr>
            <a:endParaRPr lang="zh-CN" altLang="en-US" sz="106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endParaRPr>
          </a:p>
        </p:txBody>
      </p:sp>
      <p:cxnSp>
        <p:nvCxnSpPr>
          <p:cNvPr id="69" name="Straight Connector 68"/>
          <p:cNvCxnSpPr/>
          <p:nvPr/>
        </p:nvCxnSpPr>
        <p:spPr>
          <a:xfrm flipV="1">
            <a:off x="2249805" y="3432175"/>
            <a:ext cx="0" cy="1622425"/>
          </a:xfrm>
          <a:prstGeom prst="line">
            <a:avLst/>
          </a:prstGeom>
          <a:solidFill>
            <a:schemeClr val="tx1">
              <a:lumMod val="65000"/>
              <a:lumOff val="35000"/>
            </a:schemeClr>
          </a:solidFill>
          <a:ln>
            <a:solidFill>
              <a:srgbClr val="C5C5C5"/>
            </a:solidFill>
            <a:prstDash val="sysDot"/>
          </a:ln>
        </p:spPr>
        <p:style>
          <a:lnRef idx="1">
            <a:schemeClr val="accent1"/>
          </a:lnRef>
          <a:fillRef idx="0">
            <a:schemeClr val="accent1"/>
          </a:fillRef>
          <a:effectRef idx="0">
            <a:schemeClr val="accent1"/>
          </a:effectRef>
          <a:fontRef idx="minor">
            <a:schemeClr val="tx1"/>
          </a:fontRef>
        </p:style>
      </p:cxnSp>
      <p:sp>
        <p:nvSpPr>
          <p:cNvPr id="70" name="Oval 69"/>
          <p:cNvSpPr/>
          <p:nvPr/>
        </p:nvSpPr>
        <p:spPr>
          <a:xfrm>
            <a:off x="5289550" y="3301365"/>
            <a:ext cx="130810" cy="130810"/>
          </a:xfrm>
          <a:prstGeom prst="ellipse">
            <a:avLst/>
          </a:prstGeom>
          <a:solidFill>
            <a:schemeClr val="bg1">
              <a:lumMod val="65000"/>
            </a:schemeClr>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pPr algn="just">
              <a:lnSpc>
                <a:spcPct val="120000"/>
              </a:lnSpc>
            </a:pPr>
            <a:endParaRPr lang="zh-CN" altLang="en-US" sz="106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endParaRPr>
          </a:p>
        </p:txBody>
      </p:sp>
      <p:cxnSp>
        <p:nvCxnSpPr>
          <p:cNvPr id="71" name="Straight Connector 70"/>
          <p:cNvCxnSpPr/>
          <p:nvPr/>
        </p:nvCxnSpPr>
        <p:spPr>
          <a:xfrm flipV="1">
            <a:off x="5338445" y="3423920"/>
            <a:ext cx="0" cy="1630045"/>
          </a:xfrm>
          <a:prstGeom prst="line">
            <a:avLst/>
          </a:prstGeom>
          <a:solidFill>
            <a:schemeClr val="tx1">
              <a:lumMod val="65000"/>
              <a:lumOff val="35000"/>
            </a:schemeClr>
          </a:solidFill>
          <a:ln>
            <a:solidFill>
              <a:srgbClr val="C5C5C5"/>
            </a:solidFill>
            <a:prstDash val="sysDot"/>
          </a:ln>
        </p:spPr>
        <p:style>
          <a:lnRef idx="1">
            <a:schemeClr val="accent1"/>
          </a:lnRef>
          <a:fillRef idx="0">
            <a:schemeClr val="accent1"/>
          </a:fillRef>
          <a:effectRef idx="0">
            <a:schemeClr val="accent1"/>
          </a:effectRef>
          <a:fontRef idx="minor">
            <a:schemeClr val="tx1"/>
          </a:fontRef>
        </p:style>
      </p:cxnSp>
      <p:sp>
        <p:nvSpPr>
          <p:cNvPr id="72" name="Oval 71"/>
          <p:cNvSpPr/>
          <p:nvPr/>
        </p:nvSpPr>
        <p:spPr>
          <a:xfrm>
            <a:off x="8427720" y="3293110"/>
            <a:ext cx="130810" cy="130810"/>
          </a:xfrm>
          <a:prstGeom prst="ellipse">
            <a:avLst/>
          </a:prstGeom>
          <a:solidFill>
            <a:schemeClr val="bg1">
              <a:lumMod val="65000"/>
            </a:schemeClr>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pPr algn="just">
              <a:lnSpc>
                <a:spcPct val="120000"/>
              </a:lnSpc>
            </a:pPr>
            <a:endParaRPr lang="zh-CN" altLang="en-US" sz="106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endParaRPr>
          </a:p>
        </p:txBody>
      </p:sp>
      <p:cxnSp>
        <p:nvCxnSpPr>
          <p:cNvPr id="73" name="Straight Connector 72"/>
          <p:cNvCxnSpPr/>
          <p:nvPr/>
        </p:nvCxnSpPr>
        <p:spPr>
          <a:xfrm flipV="1">
            <a:off x="8487410" y="3416300"/>
            <a:ext cx="0" cy="1638300"/>
          </a:xfrm>
          <a:prstGeom prst="line">
            <a:avLst/>
          </a:prstGeom>
          <a:solidFill>
            <a:schemeClr val="tx1">
              <a:lumMod val="65000"/>
              <a:lumOff val="35000"/>
            </a:schemeClr>
          </a:solidFill>
          <a:ln>
            <a:solidFill>
              <a:srgbClr val="C5C5C5"/>
            </a:solidFill>
            <a:prstDash val="sysDot"/>
          </a:ln>
        </p:spPr>
        <p:style>
          <a:lnRef idx="1">
            <a:schemeClr val="accent1"/>
          </a:lnRef>
          <a:fillRef idx="0">
            <a:schemeClr val="accent1"/>
          </a:fillRef>
          <a:effectRef idx="0">
            <a:schemeClr val="accent1"/>
          </a:effectRef>
          <a:fontRef idx="minor">
            <a:schemeClr val="tx1"/>
          </a:fontRef>
        </p:style>
      </p:cxnSp>
      <p:sp>
        <p:nvSpPr>
          <p:cNvPr id="74" name="Oval 73"/>
          <p:cNvSpPr/>
          <p:nvPr/>
        </p:nvSpPr>
        <p:spPr>
          <a:xfrm>
            <a:off x="3725545" y="4137660"/>
            <a:ext cx="130810" cy="130810"/>
          </a:xfrm>
          <a:prstGeom prst="ellipse">
            <a:avLst/>
          </a:prstGeom>
          <a:solidFill>
            <a:schemeClr val="bg1">
              <a:lumMod val="65000"/>
            </a:schemeClr>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pPr algn="just">
              <a:lnSpc>
                <a:spcPct val="120000"/>
              </a:lnSpc>
            </a:pPr>
            <a:endParaRPr lang="zh-CN" altLang="en-US" sz="106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endParaRPr>
          </a:p>
        </p:txBody>
      </p:sp>
      <p:cxnSp>
        <p:nvCxnSpPr>
          <p:cNvPr id="75" name="Straight Connector 74"/>
          <p:cNvCxnSpPr/>
          <p:nvPr/>
        </p:nvCxnSpPr>
        <p:spPr>
          <a:xfrm flipV="1">
            <a:off x="3785235" y="4260850"/>
            <a:ext cx="0" cy="805180"/>
          </a:xfrm>
          <a:prstGeom prst="line">
            <a:avLst/>
          </a:prstGeom>
          <a:solidFill>
            <a:schemeClr val="tx1">
              <a:lumMod val="65000"/>
              <a:lumOff val="35000"/>
            </a:schemeClr>
          </a:solidFill>
          <a:ln>
            <a:solidFill>
              <a:srgbClr val="C5C5C5"/>
            </a:solidFill>
            <a:prstDash val="sysDot"/>
          </a:ln>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6836410" y="4141470"/>
            <a:ext cx="130810" cy="130810"/>
          </a:xfrm>
          <a:prstGeom prst="ellipse">
            <a:avLst/>
          </a:prstGeom>
          <a:solidFill>
            <a:schemeClr val="bg1">
              <a:lumMod val="65000"/>
            </a:schemeClr>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pPr algn="just">
              <a:lnSpc>
                <a:spcPct val="120000"/>
              </a:lnSpc>
            </a:pPr>
            <a:endParaRPr lang="zh-CN" altLang="en-US" sz="106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endParaRPr>
          </a:p>
        </p:txBody>
      </p:sp>
      <p:cxnSp>
        <p:nvCxnSpPr>
          <p:cNvPr id="77" name="Straight Connector 76"/>
          <p:cNvCxnSpPr/>
          <p:nvPr/>
        </p:nvCxnSpPr>
        <p:spPr>
          <a:xfrm flipV="1">
            <a:off x="6896100" y="4264660"/>
            <a:ext cx="0" cy="789940"/>
          </a:xfrm>
          <a:prstGeom prst="line">
            <a:avLst/>
          </a:prstGeom>
          <a:solidFill>
            <a:schemeClr val="tx1">
              <a:lumMod val="65000"/>
              <a:lumOff val="35000"/>
            </a:schemeClr>
          </a:solidFill>
          <a:ln>
            <a:solidFill>
              <a:srgbClr val="C5C5C5"/>
            </a:solidFill>
            <a:prstDash val="sysDot"/>
          </a:ln>
        </p:spPr>
        <p:style>
          <a:lnRef idx="1">
            <a:schemeClr val="accent1"/>
          </a:lnRef>
          <a:fillRef idx="0">
            <a:schemeClr val="accent1"/>
          </a:fillRef>
          <a:effectRef idx="0">
            <a:schemeClr val="accent1"/>
          </a:effectRef>
          <a:fontRef idx="minor">
            <a:schemeClr val="tx1"/>
          </a:fontRef>
        </p:style>
      </p:cxnSp>
      <p:sp>
        <p:nvSpPr>
          <p:cNvPr id="78" name="Oval 77"/>
          <p:cNvSpPr/>
          <p:nvPr/>
        </p:nvSpPr>
        <p:spPr>
          <a:xfrm>
            <a:off x="10008235" y="4146550"/>
            <a:ext cx="130810" cy="130810"/>
          </a:xfrm>
          <a:prstGeom prst="ellipse">
            <a:avLst/>
          </a:prstGeom>
          <a:solidFill>
            <a:schemeClr val="bg1">
              <a:lumMod val="65000"/>
            </a:schemeClr>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pPr algn="just">
              <a:lnSpc>
                <a:spcPct val="120000"/>
              </a:lnSpc>
            </a:pPr>
            <a:endParaRPr lang="zh-CN" altLang="en-US" sz="106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endParaRPr>
          </a:p>
        </p:txBody>
      </p:sp>
      <p:cxnSp>
        <p:nvCxnSpPr>
          <p:cNvPr id="79" name="Straight Connector 78"/>
          <p:cNvCxnSpPr/>
          <p:nvPr/>
        </p:nvCxnSpPr>
        <p:spPr>
          <a:xfrm flipV="1">
            <a:off x="10068560" y="4269740"/>
            <a:ext cx="0" cy="784860"/>
          </a:xfrm>
          <a:prstGeom prst="line">
            <a:avLst/>
          </a:prstGeom>
          <a:solidFill>
            <a:schemeClr val="tx1">
              <a:lumMod val="65000"/>
              <a:lumOff val="35000"/>
            </a:schemeClr>
          </a:solidFill>
          <a:ln>
            <a:solidFill>
              <a:srgbClr val="C5C5C5"/>
            </a:solidFill>
            <a:prstDash val="sysDot"/>
          </a:ln>
        </p:spPr>
        <p:style>
          <a:lnRef idx="1">
            <a:schemeClr val="accent1"/>
          </a:lnRef>
          <a:fillRef idx="0">
            <a:schemeClr val="accent1"/>
          </a:fillRef>
          <a:effectRef idx="0">
            <a:schemeClr val="accent1"/>
          </a:effectRef>
          <a:fontRef idx="minor">
            <a:schemeClr val="tx1"/>
          </a:fontRef>
        </p:style>
      </p:cxnSp>
      <p:sp>
        <p:nvSpPr>
          <p:cNvPr id="80" name="Freeform 3"/>
          <p:cNvSpPr>
            <a:spLocks noChangeArrowheads="1"/>
          </p:cNvSpPr>
          <p:nvPr/>
        </p:nvSpPr>
        <p:spPr bwMode="auto">
          <a:xfrm>
            <a:off x="9825355" y="5054600"/>
            <a:ext cx="485775" cy="669925"/>
          </a:xfrm>
          <a:custGeom>
            <a:avLst/>
            <a:gdLst>
              <a:gd name="T0" fmla="*/ 2416 w 2644"/>
              <a:gd name="T1" fmla="*/ 0 h 3645"/>
              <a:gd name="T2" fmla="*/ 2416 w 2644"/>
              <a:gd name="T3" fmla="*/ 0 h 3645"/>
              <a:gd name="T4" fmla="*/ 238 w 2644"/>
              <a:gd name="T5" fmla="*/ 0 h 3645"/>
              <a:gd name="T6" fmla="*/ 0 w 2644"/>
              <a:gd name="T7" fmla="*/ 238 h 3645"/>
              <a:gd name="T8" fmla="*/ 0 w 2644"/>
              <a:gd name="T9" fmla="*/ 3407 h 3645"/>
              <a:gd name="T10" fmla="*/ 238 w 2644"/>
              <a:gd name="T11" fmla="*/ 3644 h 3645"/>
              <a:gd name="T12" fmla="*/ 2416 w 2644"/>
              <a:gd name="T13" fmla="*/ 3644 h 3645"/>
              <a:gd name="T14" fmla="*/ 2643 w 2644"/>
              <a:gd name="T15" fmla="*/ 3407 h 3645"/>
              <a:gd name="T16" fmla="*/ 2643 w 2644"/>
              <a:gd name="T17" fmla="*/ 238 h 3645"/>
              <a:gd name="T18" fmla="*/ 2416 w 2644"/>
              <a:gd name="T19" fmla="*/ 0 h 3645"/>
              <a:gd name="T20" fmla="*/ 1321 w 2644"/>
              <a:gd name="T21" fmla="*/ 3551 h 3645"/>
              <a:gd name="T22" fmla="*/ 1321 w 2644"/>
              <a:gd name="T23" fmla="*/ 3551 h 3645"/>
              <a:gd name="T24" fmla="*/ 1177 w 2644"/>
              <a:gd name="T25" fmla="*/ 3407 h 3645"/>
              <a:gd name="T26" fmla="*/ 1321 w 2644"/>
              <a:gd name="T27" fmla="*/ 3272 h 3645"/>
              <a:gd name="T28" fmla="*/ 1466 w 2644"/>
              <a:gd name="T29" fmla="*/ 3407 h 3645"/>
              <a:gd name="T30" fmla="*/ 1321 w 2644"/>
              <a:gd name="T31" fmla="*/ 3551 h 3645"/>
              <a:gd name="T32" fmla="*/ 2364 w 2644"/>
              <a:gd name="T33" fmla="*/ 3128 h 3645"/>
              <a:gd name="T34" fmla="*/ 2364 w 2644"/>
              <a:gd name="T35" fmla="*/ 3128 h 3645"/>
              <a:gd name="T36" fmla="*/ 238 w 2644"/>
              <a:gd name="T37" fmla="*/ 3128 h 3645"/>
              <a:gd name="T38" fmla="*/ 238 w 2644"/>
              <a:gd name="T39" fmla="*/ 289 h 3645"/>
              <a:gd name="T40" fmla="*/ 2364 w 2644"/>
              <a:gd name="T41" fmla="*/ 289 h 3645"/>
              <a:gd name="T42" fmla="*/ 2364 w 2644"/>
              <a:gd name="T43" fmla="*/ 3128 h 3645"/>
              <a:gd name="T44" fmla="*/ 2364 w 2644"/>
              <a:gd name="T45" fmla="*/ 3128 h 3645"/>
              <a:gd name="T46" fmla="*/ 2364 w 2644"/>
              <a:gd name="T47" fmla="*/ 3128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44" h="3645">
                <a:moveTo>
                  <a:pt x="2416" y="0"/>
                </a:moveTo>
                <a:lnTo>
                  <a:pt x="2416" y="0"/>
                </a:lnTo>
                <a:cubicBezTo>
                  <a:pt x="238" y="0"/>
                  <a:pt x="238" y="0"/>
                  <a:pt x="238" y="0"/>
                </a:cubicBezTo>
                <a:cubicBezTo>
                  <a:pt x="93" y="0"/>
                  <a:pt x="0" y="144"/>
                  <a:pt x="0" y="238"/>
                </a:cubicBezTo>
                <a:cubicBezTo>
                  <a:pt x="0" y="3407"/>
                  <a:pt x="0" y="3407"/>
                  <a:pt x="0" y="3407"/>
                </a:cubicBezTo>
                <a:cubicBezTo>
                  <a:pt x="0" y="3551"/>
                  <a:pt x="93" y="3644"/>
                  <a:pt x="238" y="3644"/>
                </a:cubicBezTo>
                <a:cubicBezTo>
                  <a:pt x="2416" y="3644"/>
                  <a:pt x="2416" y="3644"/>
                  <a:pt x="2416" y="3644"/>
                </a:cubicBezTo>
                <a:cubicBezTo>
                  <a:pt x="2508" y="3644"/>
                  <a:pt x="2643" y="3551"/>
                  <a:pt x="2643" y="3407"/>
                </a:cubicBezTo>
                <a:cubicBezTo>
                  <a:pt x="2643" y="238"/>
                  <a:pt x="2643" y="238"/>
                  <a:pt x="2643" y="238"/>
                </a:cubicBezTo>
                <a:cubicBezTo>
                  <a:pt x="2643" y="144"/>
                  <a:pt x="2508" y="0"/>
                  <a:pt x="2416" y="0"/>
                </a:cubicBezTo>
                <a:close/>
                <a:moveTo>
                  <a:pt x="1321" y="3551"/>
                </a:moveTo>
                <a:lnTo>
                  <a:pt x="1321" y="3551"/>
                </a:lnTo>
                <a:cubicBezTo>
                  <a:pt x="1229" y="3551"/>
                  <a:pt x="1177" y="3500"/>
                  <a:pt x="1177" y="3407"/>
                </a:cubicBezTo>
                <a:cubicBezTo>
                  <a:pt x="1177" y="3314"/>
                  <a:pt x="1229" y="3272"/>
                  <a:pt x="1321" y="3272"/>
                </a:cubicBezTo>
                <a:cubicBezTo>
                  <a:pt x="1373" y="3272"/>
                  <a:pt x="1466" y="3314"/>
                  <a:pt x="1466" y="3407"/>
                </a:cubicBezTo>
                <a:cubicBezTo>
                  <a:pt x="1466" y="3500"/>
                  <a:pt x="1373" y="3551"/>
                  <a:pt x="1321" y="3551"/>
                </a:cubicBezTo>
                <a:close/>
                <a:moveTo>
                  <a:pt x="2364" y="3128"/>
                </a:moveTo>
                <a:lnTo>
                  <a:pt x="2364" y="3128"/>
                </a:lnTo>
                <a:cubicBezTo>
                  <a:pt x="238" y="3128"/>
                  <a:pt x="238" y="3128"/>
                  <a:pt x="238" y="3128"/>
                </a:cubicBezTo>
                <a:cubicBezTo>
                  <a:pt x="238" y="289"/>
                  <a:pt x="238" y="289"/>
                  <a:pt x="238" y="289"/>
                </a:cubicBezTo>
                <a:cubicBezTo>
                  <a:pt x="2364" y="289"/>
                  <a:pt x="2364" y="289"/>
                  <a:pt x="2364" y="289"/>
                </a:cubicBezTo>
                <a:lnTo>
                  <a:pt x="2364" y="3128"/>
                </a:lnTo>
                <a:close/>
                <a:moveTo>
                  <a:pt x="2364" y="3128"/>
                </a:moveTo>
                <a:lnTo>
                  <a:pt x="2364" y="3128"/>
                </a:lnTo>
                <a:close/>
              </a:path>
            </a:pathLst>
          </a:custGeom>
          <a:solidFill>
            <a:schemeClr val="accent6"/>
          </a:solidFill>
          <a:ln>
            <a:noFill/>
          </a:ln>
          <a:effectLst/>
        </p:spPr>
        <p:txBody>
          <a:bodyPr wrap="none" lIns="105849" tIns="52925" rIns="105849" bIns="52925" anchor="ctr"/>
          <a:lstStyle/>
          <a:p>
            <a:pPr algn="just">
              <a:lnSpc>
                <a:spcPct val="120000"/>
              </a:lnSpc>
            </a:pPr>
            <a:endParaRPr lang="en-US" sz="1060" dirty="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81" name="Freeform 3"/>
          <p:cNvSpPr>
            <a:spLocks noChangeArrowheads="1"/>
          </p:cNvSpPr>
          <p:nvPr/>
        </p:nvSpPr>
        <p:spPr bwMode="auto">
          <a:xfrm>
            <a:off x="6651625" y="5054600"/>
            <a:ext cx="485775" cy="669925"/>
          </a:xfrm>
          <a:custGeom>
            <a:avLst/>
            <a:gdLst>
              <a:gd name="T0" fmla="*/ 2416 w 2644"/>
              <a:gd name="T1" fmla="*/ 0 h 3645"/>
              <a:gd name="T2" fmla="*/ 2416 w 2644"/>
              <a:gd name="T3" fmla="*/ 0 h 3645"/>
              <a:gd name="T4" fmla="*/ 238 w 2644"/>
              <a:gd name="T5" fmla="*/ 0 h 3645"/>
              <a:gd name="T6" fmla="*/ 0 w 2644"/>
              <a:gd name="T7" fmla="*/ 238 h 3645"/>
              <a:gd name="T8" fmla="*/ 0 w 2644"/>
              <a:gd name="T9" fmla="*/ 3407 h 3645"/>
              <a:gd name="T10" fmla="*/ 238 w 2644"/>
              <a:gd name="T11" fmla="*/ 3644 h 3645"/>
              <a:gd name="T12" fmla="*/ 2416 w 2644"/>
              <a:gd name="T13" fmla="*/ 3644 h 3645"/>
              <a:gd name="T14" fmla="*/ 2643 w 2644"/>
              <a:gd name="T15" fmla="*/ 3407 h 3645"/>
              <a:gd name="T16" fmla="*/ 2643 w 2644"/>
              <a:gd name="T17" fmla="*/ 238 h 3645"/>
              <a:gd name="T18" fmla="*/ 2416 w 2644"/>
              <a:gd name="T19" fmla="*/ 0 h 3645"/>
              <a:gd name="T20" fmla="*/ 1321 w 2644"/>
              <a:gd name="T21" fmla="*/ 3551 h 3645"/>
              <a:gd name="T22" fmla="*/ 1321 w 2644"/>
              <a:gd name="T23" fmla="*/ 3551 h 3645"/>
              <a:gd name="T24" fmla="*/ 1177 w 2644"/>
              <a:gd name="T25" fmla="*/ 3407 h 3645"/>
              <a:gd name="T26" fmla="*/ 1321 w 2644"/>
              <a:gd name="T27" fmla="*/ 3272 h 3645"/>
              <a:gd name="T28" fmla="*/ 1466 w 2644"/>
              <a:gd name="T29" fmla="*/ 3407 h 3645"/>
              <a:gd name="T30" fmla="*/ 1321 w 2644"/>
              <a:gd name="T31" fmla="*/ 3551 h 3645"/>
              <a:gd name="T32" fmla="*/ 2364 w 2644"/>
              <a:gd name="T33" fmla="*/ 3128 h 3645"/>
              <a:gd name="T34" fmla="*/ 2364 w 2644"/>
              <a:gd name="T35" fmla="*/ 3128 h 3645"/>
              <a:gd name="T36" fmla="*/ 238 w 2644"/>
              <a:gd name="T37" fmla="*/ 3128 h 3645"/>
              <a:gd name="T38" fmla="*/ 238 w 2644"/>
              <a:gd name="T39" fmla="*/ 289 h 3645"/>
              <a:gd name="T40" fmla="*/ 2364 w 2644"/>
              <a:gd name="T41" fmla="*/ 289 h 3645"/>
              <a:gd name="T42" fmla="*/ 2364 w 2644"/>
              <a:gd name="T43" fmla="*/ 3128 h 3645"/>
              <a:gd name="T44" fmla="*/ 2364 w 2644"/>
              <a:gd name="T45" fmla="*/ 3128 h 3645"/>
              <a:gd name="T46" fmla="*/ 2364 w 2644"/>
              <a:gd name="T47" fmla="*/ 3128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44" h="3645">
                <a:moveTo>
                  <a:pt x="2416" y="0"/>
                </a:moveTo>
                <a:lnTo>
                  <a:pt x="2416" y="0"/>
                </a:lnTo>
                <a:cubicBezTo>
                  <a:pt x="238" y="0"/>
                  <a:pt x="238" y="0"/>
                  <a:pt x="238" y="0"/>
                </a:cubicBezTo>
                <a:cubicBezTo>
                  <a:pt x="93" y="0"/>
                  <a:pt x="0" y="144"/>
                  <a:pt x="0" y="238"/>
                </a:cubicBezTo>
                <a:cubicBezTo>
                  <a:pt x="0" y="3407"/>
                  <a:pt x="0" y="3407"/>
                  <a:pt x="0" y="3407"/>
                </a:cubicBezTo>
                <a:cubicBezTo>
                  <a:pt x="0" y="3551"/>
                  <a:pt x="93" y="3644"/>
                  <a:pt x="238" y="3644"/>
                </a:cubicBezTo>
                <a:cubicBezTo>
                  <a:pt x="2416" y="3644"/>
                  <a:pt x="2416" y="3644"/>
                  <a:pt x="2416" y="3644"/>
                </a:cubicBezTo>
                <a:cubicBezTo>
                  <a:pt x="2508" y="3644"/>
                  <a:pt x="2643" y="3551"/>
                  <a:pt x="2643" y="3407"/>
                </a:cubicBezTo>
                <a:cubicBezTo>
                  <a:pt x="2643" y="238"/>
                  <a:pt x="2643" y="238"/>
                  <a:pt x="2643" y="238"/>
                </a:cubicBezTo>
                <a:cubicBezTo>
                  <a:pt x="2643" y="144"/>
                  <a:pt x="2508" y="0"/>
                  <a:pt x="2416" y="0"/>
                </a:cubicBezTo>
                <a:close/>
                <a:moveTo>
                  <a:pt x="1321" y="3551"/>
                </a:moveTo>
                <a:lnTo>
                  <a:pt x="1321" y="3551"/>
                </a:lnTo>
                <a:cubicBezTo>
                  <a:pt x="1229" y="3551"/>
                  <a:pt x="1177" y="3500"/>
                  <a:pt x="1177" y="3407"/>
                </a:cubicBezTo>
                <a:cubicBezTo>
                  <a:pt x="1177" y="3314"/>
                  <a:pt x="1229" y="3272"/>
                  <a:pt x="1321" y="3272"/>
                </a:cubicBezTo>
                <a:cubicBezTo>
                  <a:pt x="1373" y="3272"/>
                  <a:pt x="1466" y="3314"/>
                  <a:pt x="1466" y="3407"/>
                </a:cubicBezTo>
                <a:cubicBezTo>
                  <a:pt x="1466" y="3500"/>
                  <a:pt x="1373" y="3551"/>
                  <a:pt x="1321" y="3551"/>
                </a:cubicBezTo>
                <a:close/>
                <a:moveTo>
                  <a:pt x="2364" y="3128"/>
                </a:moveTo>
                <a:lnTo>
                  <a:pt x="2364" y="3128"/>
                </a:lnTo>
                <a:cubicBezTo>
                  <a:pt x="238" y="3128"/>
                  <a:pt x="238" y="3128"/>
                  <a:pt x="238" y="3128"/>
                </a:cubicBezTo>
                <a:cubicBezTo>
                  <a:pt x="238" y="289"/>
                  <a:pt x="238" y="289"/>
                  <a:pt x="238" y="289"/>
                </a:cubicBezTo>
                <a:cubicBezTo>
                  <a:pt x="2364" y="289"/>
                  <a:pt x="2364" y="289"/>
                  <a:pt x="2364" y="289"/>
                </a:cubicBezTo>
                <a:lnTo>
                  <a:pt x="2364" y="3128"/>
                </a:lnTo>
                <a:close/>
                <a:moveTo>
                  <a:pt x="2364" y="3128"/>
                </a:moveTo>
                <a:lnTo>
                  <a:pt x="2364" y="3128"/>
                </a:lnTo>
                <a:close/>
              </a:path>
            </a:pathLst>
          </a:custGeom>
          <a:solidFill>
            <a:schemeClr val="accent4"/>
          </a:solidFill>
          <a:ln>
            <a:noFill/>
          </a:ln>
          <a:effectLst/>
        </p:spPr>
        <p:txBody>
          <a:bodyPr wrap="none" lIns="105849" tIns="52925" rIns="105849" bIns="52925" anchor="ctr"/>
          <a:lstStyle/>
          <a:p>
            <a:pPr algn="just">
              <a:lnSpc>
                <a:spcPct val="120000"/>
              </a:lnSpc>
            </a:pPr>
            <a:endParaRPr lang="en-US" sz="1060" dirty="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82" name="Subtitle 21"/>
          <p:cNvSpPr txBox="1"/>
          <p:nvPr/>
        </p:nvSpPr>
        <p:spPr>
          <a:xfrm>
            <a:off x="3154045" y="5871845"/>
            <a:ext cx="1318895" cy="663575"/>
          </a:xfrm>
          <a:prstGeom prst="rect">
            <a:avLst/>
          </a:prstGeom>
        </p:spPr>
        <p:txBody>
          <a:bodyPr vert="horz" wrap="square" lIns="0" tIns="0" rIns="0" bIns="0" rtlCol="0">
            <a:spAutoFit/>
          </a:bodyPr>
          <a:lstStyle>
            <a:lvl1pPr marL="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1pPr>
            <a:lvl2pPr marL="45720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2pPr>
            <a:lvl3pPr marL="91440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3pPr>
            <a:lvl4pPr marL="137160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4pPr>
            <a:lvl5pPr marL="182880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just">
              <a:lnSpc>
                <a:spcPct val="120000"/>
              </a:lnSpc>
              <a:spcBef>
                <a:spcPts val="0"/>
              </a:spcBef>
            </a:pPr>
            <a:r>
              <a:rPr lang="zh-CN" altLang="en-US" dirty="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rPr>
              <a:t>加内容添加内容添加内容添加内容添加内容</a:t>
            </a:r>
          </a:p>
        </p:txBody>
      </p:sp>
      <p:sp>
        <p:nvSpPr>
          <p:cNvPr id="83" name="Subtitle 21"/>
          <p:cNvSpPr txBox="1"/>
          <p:nvPr/>
        </p:nvSpPr>
        <p:spPr>
          <a:xfrm>
            <a:off x="4718050" y="5879465"/>
            <a:ext cx="1318895" cy="663575"/>
          </a:xfrm>
          <a:prstGeom prst="rect">
            <a:avLst/>
          </a:prstGeom>
        </p:spPr>
        <p:txBody>
          <a:bodyPr vert="horz" wrap="square" lIns="0" tIns="0" rIns="0" bIns="0" rtlCol="0">
            <a:spAutoFit/>
          </a:bodyPr>
          <a:lstStyle>
            <a:lvl1pPr marL="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1pPr>
            <a:lvl2pPr marL="45720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2pPr>
            <a:lvl3pPr marL="91440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3pPr>
            <a:lvl4pPr marL="137160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4pPr>
            <a:lvl5pPr marL="182880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just">
              <a:lnSpc>
                <a:spcPct val="120000"/>
              </a:lnSpc>
              <a:spcBef>
                <a:spcPts val="0"/>
              </a:spcBef>
            </a:pPr>
            <a:r>
              <a:rPr lang="zh-CN" altLang="en-US" dirty="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rPr>
              <a:t>加内容添加内容添加内容添加内容添加内容</a:t>
            </a:r>
          </a:p>
        </p:txBody>
      </p:sp>
      <p:sp>
        <p:nvSpPr>
          <p:cNvPr id="84" name="Subtitle 21"/>
          <p:cNvSpPr txBox="1"/>
          <p:nvPr/>
        </p:nvSpPr>
        <p:spPr>
          <a:xfrm>
            <a:off x="6282055" y="5878195"/>
            <a:ext cx="1318895" cy="663575"/>
          </a:xfrm>
          <a:prstGeom prst="rect">
            <a:avLst/>
          </a:prstGeom>
        </p:spPr>
        <p:txBody>
          <a:bodyPr vert="horz" wrap="square" lIns="0" tIns="0" rIns="0" bIns="0" rtlCol="0">
            <a:spAutoFit/>
          </a:bodyPr>
          <a:lstStyle>
            <a:lvl1pPr marL="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1pPr>
            <a:lvl2pPr marL="45720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2pPr>
            <a:lvl3pPr marL="91440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3pPr>
            <a:lvl4pPr marL="137160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4pPr>
            <a:lvl5pPr marL="182880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just">
              <a:lnSpc>
                <a:spcPct val="120000"/>
              </a:lnSpc>
              <a:spcBef>
                <a:spcPts val="0"/>
              </a:spcBef>
            </a:pPr>
            <a:r>
              <a:rPr lang="zh-CN" altLang="en-US" dirty="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rPr>
              <a:t>加内容添加内容添加内容添加内容添加内容</a:t>
            </a:r>
          </a:p>
        </p:txBody>
      </p:sp>
      <p:sp>
        <p:nvSpPr>
          <p:cNvPr id="85" name="Subtitle 21"/>
          <p:cNvSpPr txBox="1"/>
          <p:nvPr/>
        </p:nvSpPr>
        <p:spPr>
          <a:xfrm>
            <a:off x="7846695" y="5871845"/>
            <a:ext cx="1318895" cy="663575"/>
          </a:xfrm>
          <a:prstGeom prst="rect">
            <a:avLst/>
          </a:prstGeom>
        </p:spPr>
        <p:txBody>
          <a:bodyPr vert="horz" wrap="square" lIns="0" tIns="0" rIns="0" bIns="0" rtlCol="0">
            <a:spAutoFit/>
          </a:bodyPr>
          <a:lstStyle>
            <a:lvl1pPr marL="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1pPr>
            <a:lvl2pPr marL="45720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2pPr>
            <a:lvl3pPr marL="91440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3pPr>
            <a:lvl4pPr marL="137160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4pPr>
            <a:lvl5pPr marL="182880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just">
              <a:lnSpc>
                <a:spcPct val="120000"/>
              </a:lnSpc>
              <a:spcBef>
                <a:spcPts val="0"/>
              </a:spcBef>
            </a:pPr>
            <a:r>
              <a:rPr lang="zh-CN" altLang="en-US" dirty="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rPr>
              <a:t>加内容添加内容添加内容添加内容添加内容</a:t>
            </a:r>
          </a:p>
        </p:txBody>
      </p:sp>
      <p:sp>
        <p:nvSpPr>
          <p:cNvPr id="86" name="Subtitle 21"/>
          <p:cNvSpPr txBox="1"/>
          <p:nvPr/>
        </p:nvSpPr>
        <p:spPr>
          <a:xfrm>
            <a:off x="9410700" y="5879465"/>
            <a:ext cx="1318895" cy="663575"/>
          </a:xfrm>
          <a:prstGeom prst="rect">
            <a:avLst/>
          </a:prstGeom>
        </p:spPr>
        <p:txBody>
          <a:bodyPr vert="horz" wrap="square" lIns="0" tIns="0" rIns="0" bIns="0" rtlCol="0">
            <a:spAutoFit/>
          </a:bodyPr>
          <a:lstStyle>
            <a:lvl1pPr marL="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1pPr>
            <a:lvl2pPr marL="45720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2pPr>
            <a:lvl3pPr marL="91440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3pPr>
            <a:lvl4pPr marL="137160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4pPr>
            <a:lvl5pPr marL="182880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just">
              <a:lnSpc>
                <a:spcPct val="120000"/>
              </a:lnSpc>
              <a:spcBef>
                <a:spcPts val="0"/>
              </a:spcBef>
            </a:pPr>
            <a:r>
              <a:rPr lang="zh-CN" altLang="en-US" dirty="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rPr>
              <a:t>加内容添加内容添加内容添加内容添加内容</a:t>
            </a:r>
          </a:p>
        </p:txBody>
      </p:sp>
      <p:grpSp>
        <p:nvGrpSpPr>
          <p:cNvPr id="35" name="组合 34"/>
          <p:cNvGrpSpPr/>
          <p:nvPr/>
        </p:nvGrpSpPr>
        <p:grpSpPr>
          <a:xfrm>
            <a:off x="0" y="12700"/>
            <a:ext cx="3922395" cy="1021080"/>
            <a:chOff x="0" y="20"/>
            <a:chExt cx="6177" cy="1608"/>
          </a:xfrm>
        </p:grpSpPr>
        <p:sp>
          <p:nvSpPr>
            <p:cNvPr id="3" name="矩形 2"/>
            <p:cNvSpPr/>
            <p:nvPr/>
          </p:nvSpPr>
          <p:spPr>
            <a:xfrm>
              <a:off x="1075" y="257"/>
              <a:ext cx="5103" cy="1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tx1">
                      <a:lumMod val="65000"/>
                      <a:lumOff val="35000"/>
                    </a:schemeClr>
                  </a:solidFill>
                  <a:latin typeface="微软雅黑" panose="020B0503020204020204" charset="-122"/>
                  <a:ea typeface="微软雅黑" panose="020B0503020204020204" charset="-122"/>
                  <a:sym typeface="字魂36号-正文宋楷" panose="02000000000000000000" pitchFamily="2" charset="-122"/>
                </a:rPr>
                <a:t>点击输入标题</a:t>
              </a:r>
            </a:p>
          </p:txBody>
        </p:sp>
        <p:pic>
          <p:nvPicPr>
            <p:cNvPr id="4" name="图片 3" descr="代金券清新"/>
            <p:cNvPicPr>
              <a:picLocks noChangeAspect="1"/>
            </p:cNvPicPr>
            <p:nvPr/>
          </p:nvPicPr>
          <p:blipFill>
            <a:blip r:embed="rId3"/>
            <a:srcRect l="54314" t="41949" r="24100" b="12767"/>
            <a:stretch>
              <a:fillRect/>
            </a:stretch>
          </p:blipFill>
          <p:spPr>
            <a:xfrm>
              <a:off x="0" y="20"/>
              <a:ext cx="1724" cy="1608"/>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代金券清新"/>
          <p:cNvPicPr>
            <a:picLocks noChangeAspect="1"/>
          </p:cNvPicPr>
          <p:nvPr/>
        </p:nvPicPr>
        <p:blipFill>
          <a:blip r:embed="rId2"/>
          <a:srcRect r="20983"/>
          <a:stretch>
            <a:fillRect/>
          </a:stretch>
        </p:blipFill>
        <p:spPr>
          <a:xfrm flipH="1">
            <a:off x="979170" y="448310"/>
            <a:ext cx="11212830" cy="6308090"/>
          </a:xfrm>
          <a:prstGeom prst="rect">
            <a:avLst/>
          </a:prstGeom>
        </p:spPr>
      </p:pic>
      <p:sp>
        <p:nvSpPr>
          <p:cNvPr id="27" name="文本框 32"/>
          <p:cNvSpPr txBox="1"/>
          <p:nvPr/>
        </p:nvSpPr>
        <p:spPr>
          <a:xfrm>
            <a:off x="5769109" y="2819033"/>
            <a:ext cx="5976664" cy="1195070"/>
          </a:xfrm>
          <a:prstGeom prst="rect">
            <a:avLst/>
          </a:prstGeom>
          <a:noFill/>
        </p:spPr>
        <p:txBody>
          <a:bodyPr wrap="square" lIns="87741" tIns="43871" rIns="87741" bIns="43871" rtlCol="0">
            <a:spAutoFit/>
          </a:bodyPr>
          <a:lstStyle>
            <a:defPPr>
              <a:defRPr lang="zh-CN"/>
            </a:defPPr>
            <a:lvl1pPr>
              <a:defRPr sz="3200">
                <a:solidFill>
                  <a:schemeClr val="bg1"/>
                </a:solidFill>
                <a:latin typeface="Agency FB" panose="020B0503020202020204" pitchFamily="34" charset="0"/>
              </a:defRPr>
            </a:lvl1pPr>
          </a:lstStyle>
          <a:p>
            <a:pPr lvl="0" algn="ctr">
              <a:defRPr/>
            </a:pPr>
            <a:r>
              <a:rPr lang="zh-CN" altLang="en-US" sz="7200" dirty="0">
                <a:solidFill>
                  <a:schemeClr val="bg1"/>
                </a:solidFill>
                <a:latin typeface="微软雅黑" panose="020B0503020204020204" charset="-122"/>
                <a:ea typeface="微软雅黑" panose="020B0503020204020204" charset="-122"/>
                <a:sym typeface="字魂36号-正文宋楷" panose="02000000000000000000" pitchFamily="2" charset="-122"/>
              </a:rPr>
              <a:t>输入标题</a:t>
            </a:r>
            <a:endParaRPr lang="zh-CN" altLang="en-US" sz="7200" b="1" cap="all" spc="600" dirty="0">
              <a:solidFill>
                <a:schemeClr val="bg1"/>
              </a:solidFill>
              <a:latin typeface="微软雅黑" panose="020B0503020204020204" charset="-122"/>
              <a:ea typeface="微软雅黑" panose="020B0503020204020204" charset="-122"/>
              <a:cs typeface="Microsoft JhengHei Light" panose="020B0304030504040204" pitchFamily="34" charset="-122"/>
              <a:sym typeface="字魂36号-正文宋楷" panose="02000000000000000000" pitchFamily="2" charset="-122"/>
            </a:endParaRPr>
          </a:p>
        </p:txBody>
      </p:sp>
      <p:sp>
        <p:nvSpPr>
          <p:cNvPr id="32" name="矩形 31"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6129025" y="4013572"/>
            <a:ext cx="5616624" cy="526274"/>
          </a:xfrm>
          <a:prstGeom prst="rect">
            <a:avLst/>
          </a:prstGeom>
        </p:spPr>
        <p:txBody>
          <a:bodyPr wrap="square" lIns="91417" tIns="45708" rIns="91417" bIns="45708">
            <a:spAutoFit/>
          </a:bodyPr>
          <a:lstStyle/>
          <a:p>
            <a:pPr defTabSz="914400" fontAlgn="base">
              <a:lnSpc>
                <a:spcPct val="120000"/>
              </a:lnSpc>
              <a:spcBef>
                <a:spcPct val="0"/>
              </a:spcBef>
              <a:spcAft>
                <a:spcPct val="0"/>
              </a:spcAft>
            </a:pPr>
            <a:r>
              <a:rPr lang="zh-CN" altLang="en-US" sz="1200" dirty="0">
                <a:solidFill>
                  <a:schemeClr val="bg1"/>
                </a:solidFill>
                <a:latin typeface="微软雅黑" panose="020B0503020204020204" charset="-122"/>
                <a:ea typeface="微软雅黑" panose="020B0503020204020204" charset="-122"/>
                <a:cs typeface="+mn-ea"/>
                <a:sym typeface="字魂36号-正文宋楷" panose="02000000000000000000" pitchFamily="2" charset="-122"/>
              </a:rPr>
              <a:t>双击输入替换内容双击输入替换内容双击输入替换内容双击输入替换内容双击输入替换内容双击输入替换内容双击输入替换内容</a:t>
            </a:r>
          </a:p>
        </p:txBody>
      </p:sp>
      <p:sp>
        <p:nvSpPr>
          <p:cNvPr id="34" name="TextBox 6"/>
          <p:cNvSpPr txBox="1">
            <a:spLocks noChangeAspect="1"/>
          </p:cNvSpPr>
          <p:nvPr/>
        </p:nvSpPr>
        <p:spPr>
          <a:xfrm>
            <a:off x="2733204" y="2818646"/>
            <a:ext cx="1639714" cy="1566526"/>
          </a:xfrm>
          <a:prstGeom prst="rect">
            <a:avLst/>
          </a:prstGeom>
          <a:noFill/>
        </p:spPr>
        <p:txBody>
          <a:bodyPr wrap="none" rtlCol="0" anchor="ctr" anchorCtr="1">
            <a:noAutofit/>
          </a:bodyPr>
          <a:lstStyle/>
          <a:p>
            <a:pPr defTabSz="914400" fontAlgn="base">
              <a:spcBef>
                <a:spcPct val="0"/>
              </a:spcBef>
              <a:spcAft>
                <a:spcPct val="0"/>
              </a:spcAft>
            </a:pPr>
            <a:r>
              <a:rPr lang="en-US" altLang="zh-CN" sz="13200" dirty="0">
                <a:solidFill>
                  <a:schemeClr val="bg1"/>
                </a:solidFill>
                <a:latin typeface="微软雅黑" panose="020B0503020204020204" charset="-122"/>
                <a:ea typeface="微软雅黑" panose="020B0503020204020204" charset="-122"/>
                <a:sym typeface="字魂36号-正文宋楷" panose="02000000000000000000" pitchFamily="2" charset="-122"/>
              </a:rPr>
              <a:t>04</a:t>
            </a:r>
          </a:p>
        </p:txBody>
      </p:sp>
    </p:spTree>
  </p:cSld>
  <p:clrMapOvr>
    <a:masterClrMapping/>
  </p:clrMapOvr>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fill="hold"/>
                                        <p:tgtEl>
                                          <p:spTgt spid="32"/>
                                        </p:tgtEl>
                                        <p:attrNameLst>
                                          <p:attrName>ppt_x</p:attrName>
                                        </p:attrNameLst>
                                      </p:cBhvr>
                                      <p:tavLst>
                                        <p:tav tm="0">
                                          <p:val>
                                            <p:strVal val="#ppt_x"/>
                                          </p:val>
                                        </p:tav>
                                        <p:tav tm="100000">
                                          <p:val>
                                            <p:strVal val="#ppt_x"/>
                                          </p:val>
                                        </p:tav>
                                      </p:tavLst>
                                    </p:anim>
                                    <p:anim calcmode="lin" valueType="num">
                                      <p:cBhvr additive="base">
                                        <p:cTn id="13" dur="500" fill="hold"/>
                                        <p:tgtEl>
                                          <p:spTgt spid="3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500" fill="hold"/>
                                        <p:tgtEl>
                                          <p:spTgt spid="34"/>
                                        </p:tgtEl>
                                        <p:attrNameLst>
                                          <p:attrName>ppt_x</p:attrName>
                                        </p:attrNameLst>
                                      </p:cBhvr>
                                      <p:tavLst>
                                        <p:tav tm="0">
                                          <p:val>
                                            <p:strVal val="#ppt_x"/>
                                          </p:val>
                                        </p:tav>
                                        <p:tav tm="100000">
                                          <p:val>
                                            <p:strVal val="#ppt_x"/>
                                          </p:val>
                                        </p:tav>
                                      </p:tavLst>
                                    </p:anim>
                                    <p:anim calcmode="lin" valueType="num">
                                      <p:cBhvr additive="base">
                                        <p:cTn id="1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2" grpId="0"/>
      <p:bldP spid="3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2700"/>
            <a:ext cx="3922395" cy="1021080"/>
            <a:chOff x="0" y="20"/>
            <a:chExt cx="6177" cy="1608"/>
          </a:xfrm>
        </p:grpSpPr>
        <p:sp>
          <p:nvSpPr>
            <p:cNvPr id="3" name="矩形 2"/>
            <p:cNvSpPr/>
            <p:nvPr/>
          </p:nvSpPr>
          <p:spPr>
            <a:xfrm>
              <a:off x="1075" y="257"/>
              <a:ext cx="5103" cy="1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tx1">
                      <a:lumMod val="65000"/>
                      <a:lumOff val="35000"/>
                    </a:schemeClr>
                  </a:solidFill>
                  <a:latin typeface="微软雅黑" panose="020B0503020204020204" charset="-122"/>
                  <a:ea typeface="微软雅黑" panose="020B0503020204020204" charset="-122"/>
                  <a:sym typeface="字魂36号-正文宋楷" panose="02000000000000000000" pitchFamily="2" charset="-122"/>
                </a:rPr>
                <a:t>点击输入标题</a:t>
              </a:r>
            </a:p>
          </p:txBody>
        </p:sp>
        <p:pic>
          <p:nvPicPr>
            <p:cNvPr id="6" name="图片 5" descr="代金券清新"/>
            <p:cNvPicPr>
              <a:picLocks noChangeAspect="1"/>
            </p:cNvPicPr>
            <p:nvPr/>
          </p:nvPicPr>
          <p:blipFill>
            <a:blip r:embed="rId3"/>
            <a:srcRect l="54314" t="41949" r="24100" b="12767"/>
            <a:stretch>
              <a:fillRect/>
            </a:stretch>
          </p:blipFill>
          <p:spPr>
            <a:xfrm>
              <a:off x="0" y="20"/>
              <a:ext cx="1724" cy="1608"/>
            </a:xfrm>
            <a:prstGeom prst="rect">
              <a:avLst/>
            </a:prstGeom>
          </p:spPr>
        </p:pic>
      </p:grpSp>
      <p:sp>
        <p:nvSpPr>
          <p:cNvPr id="45" name="Shape 1991"/>
          <p:cNvSpPr/>
          <p:nvPr/>
        </p:nvSpPr>
        <p:spPr>
          <a:xfrm>
            <a:off x="6402070" y="1742440"/>
            <a:ext cx="4184015" cy="1076960"/>
          </a:xfrm>
          <a:prstGeom prst="rect">
            <a:avLst/>
          </a:prstGeom>
          <a:ln w="12700">
            <a:miter lim="400000"/>
          </a:ln>
        </p:spPr>
        <p:txBody>
          <a:bodyPr wrap="none" lIns="0" tIns="0" rIns="0" bIns="0">
            <a:spAutoFit/>
          </a:bodyPr>
          <a:lstStyle/>
          <a:p>
            <a:pPr>
              <a:defRPr sz="3500">
                <a:solidFill>
                  <a:srgbClr val="FFFFFF"/>
                </a:solidFill>
                <a:latin typeface="San Francisco Display Thin"/>
                <a:ea typeface="San Francisco Display Thin"/>
                <a:cs typeface="San Francisco Display Thin"/>
                <a:sym typeface="San Francisco Display Thin"/>
              </a:defRPr>
            </a:pPr>
            <a:r>
              <a:rPr>
                <a:solidFill>
                  <a:schemeClr val="tx1">
                    <a:lumMod val="65000"/>
                    <a:lumOff val="35000"/>
                  </a:schemeClr>
                </a:solidFill>
                <a:latin typeface="+mn-lt"/>
                <a:sym typeface="+mn-lt"/>
              </a:rPr>
              <a:t>Product Essential And</a:t>
            </a:r>
          </a:p>
          <a:p>
            <a:pPr>
              <a:defRPr sz="3500">
                <a:solidFill>
                  <a:srgbClr val="FFFFFF"/>
                </a:solidFill>
                <a:latin typeface="San Francisco Display Thin"/>
                <a:ea typeface="San Francisco Display Thin"/>
                <a:cs typeface="San Francisco Display Thin"/>
                <a:sym typeface="San Francisco Display Thin"/>
              </a:defRPr>
            </a:pPr>
            <a:r>
              <a:rPr>
                <a:solidFill>
                  <a:schemeClr val="tx1">
                    <a:lumMod val="65000"/>
                    <a:lumOff val="35000"/>
                  </a:schemeClr>
                </a:solidFill>
                <a:latin typeface="+mn-lt"/>
                <a:sym typeface="+mn-lt"/>
              </a:rPr>
              <a:t>Main Analysis.</a:t>
            </a:r>
          </a:p>
        </p:txBody>
      </p:sp>
      <p:sp>
        <p:nvSpPr>
          <p:cNvPr id="46" name="Shape 1992"/>
          <p:cNvSpPr/>
          <p:nvPr/>
        </p:nvSpPr>
        <p:spPr>
          <a:xfrm>
            <a:off x="6402070" y="2769235"/>
            <a:ext cx="5207000" cy="1666875"/>
          </a:xfrm>
          <a:prstGeom prst="rect">
            <a:avLst/>
          </a:prstGeom>
          <a:ln w="12700">
            <a:miter lim="400000"/>
          </a:ln>
        </p:spPr>
        <p:txBody>
          <a:bodyPr wrap="square" lIns="0" tIns="0" rIns="0" bIns="0">
            <a:spAutoFit/>
          </a:bodyPr>
          <a:lstStyle/>
          <a:p>
            <a:pPr algn="l" eaLnBrk="1">
              <a:lnSpc>
                <a:spcPct val="120000"/>
              </a:lnSpc>
              <a:spcBef>
                <a:spcPts val="750"/>
              </a:spcBef>
            </a:pPr>
            <a:r>
              <a:rPr lang="zh-CN" altLang="en-US" sz="1600" dirty="0">
                <a:solidFill>
                  <a:schemeClr val="tx1">
                    <a:lumMod val="75000"/>
                    <a:lumOff val="25000"/>
                  </a:schemeClr>
                </a:solidFill>
                <a:latin typeface="微软雅黑" panose="020B0503020204020204" charset="-122"/>
                <a:ea typeface="微软雅黑" panose="020B0503020204020204" charset="-122"/>
                <a:sym typeface="字魂36号-正文宋楷" panose="02000000000000000000" pitchFamily="2" charset="-122"/>
              </a:rPr>
              <a:t>加内容添加内容添加内容添加内容添加内容加内容添加内容添加内容添加内容添加内容加内容添加内容添加内容添加内容添加内容</a:t>
            </a:r>
            <a:endParaRPr lang="zh-CN" altLang="en-US" sz="1600" b="0" dirty="0">
              <a:solidFill>
                <a:schemeClr val="tx1">
                  <a:lumMod val="75000"/>
                  <a:lumOff val="25000"/>
                </a:schemeClr>
              </a:solidFill>
              <a:latin typeface="微软雅黑" panose="020B0503020204020204" charset="-122"/>
              <a:ea typeface="微软雅黑" panose="020B0503020204020204" charset="-122"/>
              <a:sym typeface="字魂36号-正文宋楷" panose="02000000000000000000" pitchFamily="2" charset="-122"/>
            </a:endParaRPr>
          </a:p>
          <a:p>
            <a:pPr algn="l" eaLnBrk="1">
              <a:lnSpc>
                <a:spcPct val="120000"/>
              </a:lnSpc>
              <a:spcBef>
                <a:spcPts val="750"/>
              </a:spcBef>
            </a:pPr>
            <a:endParaRPr lang="zh-CN" altLang="en-US" sz="1600" b="0" dirty="0">
              <a:solidFill>
                <a:schemeClr val="tx1">
                  <a:lumMod val="75000"/>
                  <a:lumOff val="25000"/>
                </a:schemeClr>
              </a:solidFill>
              <a:latin typeface="微软雅黑" panose="020B0503020204020204" charset="-122"/>
              <a:ea typeface="微软雅黑" panose="020B0503020204020204" charset="-122"/>
              <a:sym typeface="字魂36号-正文宋楷" panose="02000000000000000000" pitchFamily="2" charset="-122"/>
            </a:endParaRPr>
          </a:p>
          <a:p>
            <a:pPr algn="l" eaLnBrk="1">
              <a:lnSpc>
                <a:spcPct val="120000"/>
              </a:lnSpc>
              <a:spcBef>
                <a:spcPts val="750"/>
              </a:spcBef>
            </a:pPr>
            <a:endParaRPr lang="zh-CN" altLang="en-US" sz="1600" b="0" dirty="0">
              <a:solidFill>
                <a:schemeClr val="tx1">
                  <a:lumMod val="75000"/>
                  <a:lumOff val="25000"/>
                </a:schemeClr>
              </a:solidFill>
              <a:latin typeface="微软雅黑" panose="020B0503020204020204" charset="-122"/>
              <a:ea typeface="微软雅黑" panose="020B0503020204020204" charset="-122"/>
              <a:sym typeface="字魂36号-正文宋楷" panose="02000000000000000000" pitchFamily="2" charset="-122"/>
            </a:endParaRPr>
          </a:p>
        </p:txBody>
      </p:sp>
      <p:sp>
        <p:nvSpPr>
          <p:cNvPr id="47" name="Shape 1993"/>
          <p:cNvSpPr/>
          <p:nvPr/>
        </p:nvSpPr>
        <p:spPr>
          <a:xfrm>
            <a:off x="6583045" y="1464310"/>
            <a:ext cx="1289050" cy="215265"/>
          </a:xfrm>
          <a:prstGeom prst="rect">
            <a:avLst/>
          </a:prstGeom>
          <a:ln w="12700">
            <a:miter lim="400000"/>
          </a:ln>
        </p:spPr>
        <p:txBody>
          <a:bodyPr wrap="none" lIns="0" tIns="0" rIns="0" bIns="0">
            <a:spAutoFit/>
          </a:bodyPr>
          <a:lstStyle>
            <a:lvl1pPr>
              <a:defRPr sz="1400">
                <a:solidFill>
                  <a:srgbClr val="DCDDDF">
                    <a:alpha val="41717"/>
                  </a:srgbClr>
                </a:solidFill>
                <a:latin typeface="San Francisco Display Light"/>
                <a:ea typeface="San Francisco Display Light"/>
                <a:cs typeface="San Francisco Display Light"/>
                <a:sym typeface="San Francisco Display Light"/>
              </a:defRPr>
            </a:lvl1pPr>
          </a:lstStyle>
          <a:p>
            <a:r>
              <a:rPr dirty="0">
                <a:solidFill>
                  <a:schemeClr val="tx1">
                    <a:lumMod val="65000"/>
                    <a:lumOff val="35000"/>
                  </a:schemeClr>
                </a:solidFill>
                <a:latin typeface="+mn-lt"/>
                <a:sym typeface="+mn-lt"/>
              </a:rPr>
              <a:t>Business Process</a:t>
            </a:r>
          </a:p>
        </p:txBody>
      </p:sp>
      <p:grpSp>
        <p:nvGrpSpPr>
          <p:cNvPr id="55" name="组合 54"/>
          <p:cNvGrpSpPr/>
          <p:nvPr/>
        </p:nvGrpSpPr>
        <p:grpSpPr>
          <a:xfrm>
            <a:off x="1096010" y="1965960"/>
            <a:ext cx="4717415" cy="3412490"/>
            <a:chOff x="746" y="2136"/>
            <a:chExt cx="9476" cy="6854"/>
          </a:xfrm>
        </p:grpSpPr>
        <p:sp>
          <p:nvSpPr>
            <p:cNvPr id="22" name="Shape 1983"/>
            <p:cNvSpPr/>
            <p:nvPr/>
          </p:nvSpPr>
          <p:spPr>
            <a:xfrm>
              <a:off x="3469" y="5444"/>
              <a:ext cx="2345" cy="2345"/>
            </a:xfrm>
            <a:prstGeom prst="ellipse">
              <a:avLst/>
            </a:prstGeom>
            <a:solidFill>
              <a:srgbClr val="297E34"/>
            </a:solidFill>
            <a:ln w="12700">
              <a:miter lim="400000"/>
            </a:ln>
          </p:spPr>
          <p:txBody>
            <a:bodyPr lIns="45719" rIns="45719" anchor="ctr"/>
            <a:lstStyle/>
            <a:p>
              <a:pPr algn="ctr">
                <a:defRPr sz="3200">
                  <a:solidFill>
                    <a:srgbClr val="FFFFFF"/>
                  </a:solidFill>
                </a:defRPr>
              </a:pPr>
              <a:endParaRPr>
                <a:solidFill>
                  <a:schemeClr val="tx1">
                    <a:lumMod val="65000"/>
                    <a:lumOff val="35000"/>
                  </a:schemeClr>
                </a:solidFill>
                <a:latin typeface="+mn-lt"/>
                <a:sym typeface="+mn-lt"/>
              </a:endParaRPr>
            </a:p>
          </p:txBody>
        </p:sp>
        <p:sp>
          <p:nvSpPr>
            <p:cNvPr id="23" name="Shape 1984"/>
            <p:cNvSpPr/>
            <p:nvPr/>
          </p:nvSpPr>
          <p:spPr>
            <a:xfrm>
              <a:off x="2633" y="2136"/>
              <a:ext cx="4012" cy="3459"/>
            </a:xfrm>
            <a:custGeom>
              <a:avLst/>
              <a:gdLst/>
              <a:ahLst/>
              <a:cxnLst>
                <a:cxn ang="0">
                  <a:pos x="wd2" y="hd2"/>
                </a:cxn>
                <a:cxn ang="5400000">
                  <a:pos x="wd2" y="hd2"/>
                </a:cxn>
                <a:cxn ang="10800000">
                  <a:pos x="wd2" y="hd2"/>
                </a:cxn>
                <a:cxn ang="16200000">
                  <a:pos x="wd2" y="hd2"/>
                </a:cxn>
              </a:cxnLst>
              <a:rect l="0" t="0" r="r" b="b"/>
              <a:pathLst>
                <a:path w="21600" h="21600" extrusionOk="0">
                  <a:moveTo>
                    <a:pt x="18098" y="21591"/>
                  </a:moveTo>
                  <a:lnTo>
                    <a:pt x="21600" y="19242"/>
                  </a:lnTo>
                  <a:lnTo>
                    <a:pt x="12881" y="1722"/>
                  </a:lnTo>
                  <a:cubicBezTo>
                    <a:pt x="12310" y="574"/>
                    <a:pt x="11557" y="0"/>
                    <a:pt x="10804" y="0"/>
                  </a:cubicBezTo>
                  <a:cubicBezTo>
                    <a:pt x="10050" y="0"/>
                    <a:pt x="9297" y="574"/>
                    <a:pt x="8726" y="1722"/>
                  </a:cubicBezTo>
                  <a:lnTo>
                    <a:pt x="0" y="19256"/>
                  </a:lnTo>
                  <a:lnTo>
                    <a:pt x="3503" y="21600"/>
                  </a:lnTo>
                  <a:cubicBezTo>
                    <a:pt x="5163" y="19021"/>
                    <a:pt x="7815" y="17351"/>
                    <a:pt x="10804" y="17351"/>
                  </a:cubicBezTo>
                  <a:cubicBezTo>
                    <a:pt x="13788" y="17351"/>
                    <a:pt x="16437" y="19017"/>
                    <a:pt x="18098" y="21591"/>
                  </a:cubicBezTo>
                  <a:close/>
                </a:path>
              </a:pathLst>
            </a:custGeom>
            <a:solidFill>
              <a:srgbClr val="6D943B"/>
            </a:solidFill>
            <a:ln w="12700">
              <a:miter lim="400000"/>
            </a:ln>
            <a:effectLst>
              <a:outerShdw blurRad="76200" dir="18900000" rotWithShape="0">
                <a:srgbClr val="000000">
                  <a:alpha val="20000"/>
                </a:srgbClr>
              </a:outerShdw>
            </a:effectLst>
          </p:spPr>
          <p:txBody>
            <a:bodyPr lIns="45719" rIns="45719" anchor="ctr"/>
            <a:lstStyle/>
            <a:p>
              <a:pPr algn="ctr">
                <a:defRPr sz="3200">
                  <a:solidFill>
                    <a:srgbClr val="FFFFFF"/>
                  </a:solidFill>
                </a:defRPr>
              </a:pPr>
              <a:endParaRPr>
                <a:solidFill>
                  <a:schemeClr val="tx1">
                    <a:lumMod val="65000"/>
                    <a:lumOff val="35000"/>
                  </a:schemeClr>
                </a:solidFill>
                <a:latin typeface="+mn-lt"/>
                <a:sym typeface="+mn-lt"/>
              </a:endParaRPr>
            </a:p>
          </p:txBody>
        </p:sp>
        <p:sp>
          <p:nvSpPr>
            <p:cNvPr id="24" name="Shape 1985"/>
            <p:cNvSpPr/>
            <p:nvPr/>
          </p:nvSpPr>
          <p:spPr>
            <a:xfrm>
              <a:off x="4836" y="5544"/>
              <a:ext cx="3699" cy="3446"/>
            </a:xfrm>
            <a:custGeom>
              <a:avLst/>
              <a:gdLst/>
              <a:ahLst/>
              <a:cxnLst>
                <a:cxn ang="0">
                  <a:pos x="wd2" y="hd2"/>
                </a:cxn>
                <a:cxn ang="5400000">
                  <a:pos x="wd2" y="hd2"/>
                </a:cxn>
                <a:cxn ang="10800000">
                  <a:pos x="wd2" y="hd2"/>
                </a:cxn>
                <a:cxn ang="16200000">
                  <a:pos x="wd2" y="hd2"/>
                </a:cxn>
              </a:cxnLst>
              <a:rect l="0" t="0" r="r" b="b"/>
              <a:pathLst>
                <a:path w="21451" h="21600" extrusionOk="0">
                  <a:moveTo>
                    <a:pt x="20927" y="17411"/>
                  </a:moveTo>
                  <a:lnTo>
                    <a:pt x="11625" y="0"/>
                  </a:lnTo>
                  <a:lnTo>
                    <a:pt x="7861" y="2351"/>
                  </a:lnTo>
                  <a:cubicBezTo>
                    <a:pt x="8391" y="3654"/>
                    <a:pt x="8685" y="5094"/>
                    <a:pt x="8685" y="6609"/>
                  </a:cubicBezTo>
                  <a:cubicBezTo>
                    <a:pt x="8685" y="8527"/>
                    <a:pt x="8213" y="10327"/>
                    <a:pt x="7388" y="11879"/>
                  </a:cubicBezTo>
                  <a:cubicBezTo>
                    <a:pt x="5873" y="14732"/>
                    <a:pt x="3165" y="16750"/>
                    <a:pt x="0" y="17141"/>
                  </a:cubicBezTo>
                  <a:lnTo>
                    <a:pt x="2" y="21600"/>
                  </a:lnTo>
                  <a:lnTo>
                    <a:pt x="18688" y="21600"/>
                  </a:lnTo>
                  <a:cubicBezTo>
                    <a:pt x="19869" y="21600"/>
                    <a:pt x="20714" y="21165"/>
                    <a:pt x="21139" y="20459"/>
                  </a:cubicBezTo>
                  <a:cubicBezTo>
                    <a:pt x="21600" y="19694"/>
                    <a:pt x="21566" y="18609"/>
                    <a:pt x="20927" y="17411"/>
                  </a:cubicBezTo>
                  <a:close/>
                </a:path>
              </a:pathLst>
            </a:custGeom>
            <a:solidFill>
              <a:srgbClr val="6D943B"/>
            </a:solidFill>
            <a:ln w="12700">
              <a:noFill/>
              <a:miter lim="400000"/>
            </a:ln>
            <a:effectLst>
              <a:outerShdw blurRad="76200" dir="18900000" rotWithShape="0">
                <a:srgbClr val="000000">
                  <a:alpha val="20000"/>
                </a:srgbClr>
              </a:outerShdw>
            </a:effectLst>
          </p:spPr>
          <p:txBody>
            <a:bodyPr lIns="45719" rIns="45719" anchor="ctr"/>
            <a:lstStyle/>
            <a:p>
              <a:pPr algn="ctr">
                <a:defRPr sz="3200">
                  <a:solidFill>
                    <a:srgbClr val="FFFFFF"/>
                  </a:solidFill>
                </a:defRPr>
              </a:pPr>
              <a:endParaRPr>
                <a:solidFill>
                  <a:schemeClr val="tx1">
                    <a:lumMod val="65000"/>
                    <a:lumOff val="35000"/>
                  </a:schemeClr>
                </a:solidFill>
                <a:latin typeface="+mn-lt"/>
                <a:sym typeface="+mn-lt"/>
              </a:endParaRPr>
            </a:p>
          </p:txBody>
        </p:sp>
        <p:sp>
          <p:nvSpPr>
            <p:cNvPr id="25" name="Shape 1986"/>
            <p:cNvSpPr/>
            <p:nvPr/>
          </p:nvSpPr>
          <p:spPr>
            <a:xfrm>
              <a:off x="746" y="5544"/>
              <a:ext cx="3701" cy="3444"/>
            </a:xfrm>
            <a:custGeom>
              <a:avLst/>
              <a:gdLst/>
              <a:ahLst/>
              <a:cxnLst>
                <a:cxn ang="0">
                  <a:pos x="wd2" y="hd2"/>
                </a:cxn>
                <a:cxn ang="5400000">
                  <a:pos x="wd2" y="hd2"/>
                </a:cxn>
                <a:cxn ang="10800000">
                  <a:pos x="wd2" y="hd2"/>
                </a:cxn>
                <a:cxn ang="16200000">
                  <a:pos x="wd2" y="hd2"/>
                </a:cxn>
              </a:cxnLst>
              <a:rect l="0" t="0" r="r" b="b"/>
              <a:pathLst>
                <a:path w="21451" h="21600" extrusionOk="0">
                  <a:moveTo>
                    <a:pt x="14054" y="11873"/>
                  </a:moveTo>
                  <a:cubicBezTo>
                    <a:pt x="13230" y="10320"/>
                    <a:pt x="12758" y="8519"/>
                    <a:pt x="12758" y="6599"/>
                  </a:cubicBezTo>
                  <a:cubicBezTo>
                    <a:pt x="12758" y="5087"/>
                    <a:pt x="13051" y="3651"/>
                    <a:pt x="13577" y="2349"/>
                  </a:cubicBezTo>
                  <a:lnTo>
                    <a:pt x="9812" y="0"/>
                  </a:lnTo>
                  <a:lnTo>
                    <a:pt x="524" y="17408"/>
                  </a:lnTo>
                  <a:cubicBezTo>
                    <a:pt x="-116" y="18607"/>
                    <a:pt x="-149" y="19693"/>
                    <a:pt x="312" y="20459"/>
                  </a:cubicBezTo>
                  <a:cubicBezTo>
                    <a:pt x="737" y="21165"/>
                    <a:pt x="1581" y="21600"/>
                    <a:pt x="2761" y="21600"/>
                  </a:cubicBezTo>
                  <a:lnTo>
                    <a:pt x="21451" y="21600"/>
                  </a:lnTo>
                  <a:lnTo>
                    <a:pt x="21449" y="17139"/>
                  </a:lnTo>
                  <a:cubicBezTo>
                    <a:pt x="18281" y="16752"/>
                    <a:pt x="15571" y="14730"/>
                    <a:pt x="14054" y="11873"/>
                  </a:cubicBezTo>
                  <a:close/>
                </a:path>
              </a:pathLst>
            </a:custGeom>
            <a:solidFill>
              <a:srgbClr val="6D943B"/>
            </a:solidFill>
            <a:ln w="12700">
              <a:noFill/>
              <a:miter lim="400000"/>
            </a:ln>
            <a:effectLst>
              <a:outerShdw blurRad="76200" dir="18900000" rotWithShape="0">
                <a:srgbClr val="000000">
                  <a:alpha val="20000"/>
                </a:srgbClr>
              </a:outerShdw>
            </a:effectLst>
          </p:spPr>
          <p:txBody>
            <a:bodyPr lIns="45719" rIns="45719" anchor="ctr"/>
            <a:lstStyle/>
            <a:p>
              <a:pPr algn="ctr">
                <a:defRPr sz="3200">
                  <a:solidFill>
                    <a:srgbClr val="FFFFFF"/>
                  </a:solidFill>
                </a:defRPr>
              </a:pPr>
              <a:endParaRPr>
                <a:solidFill>
                  <a:schemeClr val="tx1">
                    <a:lumMod val="65000"/>
                    <a:lumOff val="35000"/>
                  </a:schemeClr>
                </a:solidFill>
                <a:latin typeface="+mn-lt"/>
                <a:sym typeface="+mn-lt"/>
              </a:endParaRPr>
            </a:p>
          </p:txBody>
        </p:sp>
        <p:pic>
          <p:nvPicPr>
            <p:cNvPr id="26" name="image1.png"/>
            <p:cNvPicPr>
              <a:picLocks noChangeAspect="1"/>
            </p:cNvPicPr>
            <p:nvPr/>
          </p:nvPicPr>
          <p:blipFill>
            <a:blip r:embed="rId4" cstate="print"/>
            <a:stretch>
              <a:fillRect/>
            </a:stretch>
          </p:blipFill>
          <p:spPr>
            <a:xfrm>
              <a:off x="4291" y="3347"/>
              <a:ext cx="698" cy="886"/>
            </a:xfrm>
            <a:prstGeom prst="rect">
              <a:avLst/>
            </a:prstGeom>
            <a:ln w="12700">
              <a:miter lim="400000"/>
              <a:headEnd/>
              <a:tailEnd/>
            </a:ln>
          </p:spPr>
        </p:pic>
        <p:pic>
          <p:nvPicPr>
            <p:cNvPr id="27" name="image2.png"/>
            <p:cNvPicPr>
              <a:picLocks noChangeAspect="1"/>
            </p:cNvPicPr>
            <p:nvPr/>
          </p:nvPicPr>
          <p:blipFill>
            <a:blip r:embed="rId5" cstate="print"/>
            <a:stretch>
              <a:fillRect/>
            </a:stretch>
          </p:blipFill>
          <p:spPr>
            <a:xfrm>
              <a:off x="6524" y="7409"/>
              <a:ext cx="762" cy="762"/>
            </a:xfrm>
            <a:prstGeom prst="rect">
              <a:avLst/>
            </a:prstGeom>
            <a:ln w="12700">
              <a:miter lim="400000"/>
              <a:headEnd/>
              <a:tailEnd/>
            </a:ln>
          </p:spPr>
        </p:pic>
        <p:pic>
          <p:nvPicPr>
            <p:cNvPr id="43" name="image3.png"/>
            <p:cNvPicPr>
              <a:picLocks noChangeAspect="1"/>
            </p:cNvPicPr>
            <p:nvPr/>
          </p:nvPicPr>
          <p:blipFill>
            <a:blip r:embed="rId6" cstate="print"/>
            <a:stretch>
              <a:fillRect/>
            </a:stretch>
          </p:blipFill>
          <p:spPr>
            <a:xfrm>
              <a:off x="1721" y="7725"/>
              <a:ext cx="999" cy="445"/>
            </a:xfrm>
            <a:prstGeom prst="rect">
              <a:avLst/>
            </a:prstGeom>
            <a:ln w="12700">
              <a:miter lim="400000"/>
              <a:headEnd/>
              <a:tailEnd/>
            </a:ln>
          </p:spPr>
        </p:pic>
        <p:pic>
          <p:nvPicPr>
            <p:cNvPr id="44" name="image4.png"/>
            <p:cNvPicPr>
              <a:picLocks noChangeAspect="1"/>
            </p:cNvPicPr>
            <p:nvPr/>
          </p:nvPicPr>
          <p:blipFill>
            <a:blip r:embed="rId7"/>
            <a:stretch>
              <a:fillRect/>
            </a:stretch>
          </p:blipFill>
          <p:spPr>
            <a:xfrm>
              <a:off x="4185" y="6270"/>
              <a:ext cx="913" cy="693"/>
            </a:xfrm>
            <a:prstGeom prst="rect">
              <a:avLst/>
            </a:prstGeom>
            <a:ln w="12700">
              <a:miter lim="400000"/>
              <a:headEnd/>
              <a:tailEnd/>
            </a:ln>
          </p:spPr>
        </p:pic>
        <p:sp>
          <p:nvSpPr>
            <p:cNvPr id="48" name="Shape 1994"/>
            <p:cNvSpPr/>
            <p:nvPr/>
          </p:nvSpPr>
          <p:spPr>
            <a:xfrm>
              <a:off x="10082" y="2410"/>
              <a:ext cx="140" cy="140"/>
            </a:xfrm>
            <a:prstGeom prst="ellipse">
              <a:avLst/>
            </a:prstGeom>
            <a:solidFill>
              <a:srgbClr val="51AA33"/>
            </a:solidFill>
            <a:ln w="12700">
              <a:miter lim="400000"/>
            </a:ln>
          </p:spPr>
          <p:txBody>
            <a:bodyPr lIns="45719" rIns="45719" anchor="ctr"/>
            <a:lstStyle/>
            <a:p>
              <a:pPr>
                <a:defRPr>
                  <a:solidFill>
                    <a:srgbClr val="C73647"/>
                  </a:solidFill>
                </a:defRPr>
              </a:pPr>
              <a:endParaRPr>
                <a:solidFill>
                  <a:schemeClr val="tx1">
                    <a:lumMod val="65000"/>
                    <a:lumOff val="35000"/>
                  </a:schemeClr>
                </a:solidFill>
                <a:latin typeface="+mn-lt"/>
                <a:sym typeface="+mn-lt"/>
              </a:endParaRPr>
            </a:p>
          </p:txBody>
        </p:sp>
      </p:grpSp>
      <p:sp>
        <p:nvSpPr>
          <p:cNvPr id="49" name="Shape 1995"/>
          <p:cNvSpPr/>
          <p:nvPr/>
        </p:nvSpPr>
        <p:spPr>
          <a:xfrm>
            <a:off x="6402070" y="4379595"/>
            <a:ext cx="1133475" cy="1133475"/>
          </a:xfrm>
          <a:prstGeom prst="roundRect">
            <a:avLst>
              <a:gd name="adj" fmla="val 2818"/>
            </a:avLst>
          </a:prstGeom>
          <a:solidFill>
            <a:srgbClr val="6D943B"/>
          </a:solidFill>
          <a:ln w="12700">
            <a:solidFill>
              <a:srgbClr val="B9C6D1">
                <a:alpha val="20187"/>
              </a:srgbClr>
            </a:solidFill>
            <a:miter/>
          </a:ln>
          <a:effectLst>
            <a:outerShdw blurRad="50800" dist="38100" dir="2700000" rotWithShape="0">
              <a:srgbClr val="000000">
                <a:alpha val="40000"/>
              </a:srgbClr>
            </a:outerShdw>
          </a:effectLst>
        </p:spPr>
        <p:txBody>
          <a:bodyPr lIns="45719" rIns="45719" anchor="ctr"/>
          <a:lstStyle/>
          <a:p>
            <a:endParaRPr>
              <a:solidFill>
                <a:schemeClr val="tx1">
                  <a:lumMod val="65000"/>
                  <a:lumOff val="35000"/>
                </a:schemeClr>
              </a:solidFill>
              <a:latin typeface="+mn-lt"/>
              <a:sym typeface="+mn-lt"/>
            </a:endParaRPr>
          </a:p>
        </p:txBody>
      </p:sp>
      <p:sp>
        <p:nvSpPr>
          <p:cNvPr id="50" name="Shape 1996"/>
          <p:cNvSpPr/>
          <p:nvPr/>
        </p:nvSpPr>
        <p:spPr>
          <a:xfrm>
            <a:off x="6372860" y="4519295"/>
            <a:ext cx="1191895" cy="800100"/>
          </a:xfrm>
          <a:prstGeom prst="rect">
            <a:avLst/>
          </a:prstGeom>
          <a:ln w="12700">
            <a:miter lim="400000"/>
          </a:ln>
        </p:spPr>
        <p:txBody>
          <a:bodyPr wrap="none" lIns="45719" rIns="45719">
            <a:spAutoFit/>
          </a:bodyPr>
          <a:lstStyle/>
          <a:p>
            <a:pPr algn="ctr">
              <a:lnSpc>
                <a:spcPct val="120000"/>
              </a:lnSpc>
              <a:defRPr>
                <a:solidFill>
                  <a:srgbClr val="FFFFFF"/>
                </a:solidFill>
                <a:latin typeface="San Francisco Display Bold"/>
                <a:ea typeface="San Francisco Display Bold"/>
                <a:cs typeface="San Francisco Display Bold"/>
                <a:sym typeface="San Francisco Display Bold"/>
              </a:defRPr>
            </a:pPr>
            <a:r>
              <a:rPr dirty="0">
                <a:solidFill>
                  <a:schemeClr val="bg1"/>
                </a:solidFill>
                <a:latin typeface="+mn-lt"/>
                <a:sym typeface="+mn-lt"/>
              </a:rPr>
              <a:t>85</a:t>
            </a:r>
            <a:r>
              <a:rPr sz="1050" dirty="0">
                <a:solidFill>
                  <a:schemeClr val="bg1"/>
                </a:solidFill>
                <a:latin typeface="+mn-lt"/>
                <a:sym typeface="+mn-lt"/>
              </a:rPr>
              <a:t>%</a:t>
            </a:r>
          </a:p>
          <a:p>
            <a:pPr algn="ctr">
              <a:lnSpc>
                <a:spcPct val="120000"/>
              </a:lnSpc>
              <a:defRPr sz="1400">
                <a:solidFill>
                  <a:srgbClr val="FFFFFF"/>
                </a:solidFill>
                <a:latin typeface="San Francisco Display Light"/>
                <a:ea typeface="San Francisco Display Light"/>
                <a:cs typeface="San Francisco Display Light"/>
                <a:sym typeface="San Francisco Display Light"/>
              </a:defRPr>
            </a:pPr>
            <a:r>
              <a:rPr sz="1050" dirty="0">
                <a:solidFill>
                  <a:schemeClr val="bg1"/>
                </a:solidFill>
                <a:latin typeface="+mn-lt"/>
                <a:sym typeface="+mn-lt"/>
              </a:rPr>
              <a:t>Appropriately web </a:t>
            </a:r>
          </a:p>
          <a:p>
            <a:pPr algn="ctr">
              <a:lnSpc>
                <a:spcPct val="120000"/>
              </a:lnSpc>
              <a:defRPr sz="1400">
                <a:solidFill>
                  <a:srgbClr val="FFFFFF"/>
                </a:solidFill>
                <a:latin typeface="San Francisco Display Light"/>
                <a:ea typeface="San Francisco Display Light"/>
                <a:cs typeface="San Francisco Display Light"/>
                <a:sym typeface="San Francisco Display Light"/>
              </a:defRPr>
            </a:pPr>
            <a:r>
              <a:rPr sz="1050" dirty="0">
                <a:solidFill>
                  <a:schemeClr val="bg1"/>
                </a:solidFill>
                <a:latin typeface="+mn-lt"/>
                <a:sym typeface="+mn-lt"/>
              </a:rPr>
              <a:t>enable leadership</a:t>
            </a:r>
          </a:p>
        </p:txBody>
      </p:sp>
      <p:sp>
        <p:nvSpPr>
          <p:cNvPr id="51" name="Shape 1997"/>
          <p:cNvSpPr/>
          <p:nvPr/>
        </p:nvSpPr>
        <p:spPr>
          <a:xfrm>
            <a:off x="7765415" y="4379595"/>
            <a:ext cx="1133475" cy="1133475"/>
          </a:xfrm>
          <a:prstGeom prst="roundRect">
            <a:avLst>
              <a:gd name="adj" fmla="val 2818"/>
            </a:avLst>
          </a:prstGeom>
          <a:solidFill>
            <a:srgbClr val="297E34"/>
          </a:solidFill>
          <a:ln w="12700">
            <a:solidFill>
              <a:srgbClr val="B9C6D1">
                <a:alpha val="20187"/>
              </a:srgbClr>
            </a:solidFill>
            <a:miter/>
          </a:ln>
          <a:effectLst>
            <a:outerShdw blurRad="50800" dist="38100" dir="2700000" rotWithShape="0">
              <a:srgbClr val="000000">
                <a:alpha val="40000"/>
              </a:srgbClr>
            </a:outerShdw>
          </a:effectLst>
        </p:spPr>
        <p:txBody>
          <a:bodyPr lIns="45719" rIns="45719" anchor="ctr"/>
          <a:lstStyle/>
          <a:p>
            <a:endParaRPr>
              <a:solidFill>
                <a:schemeClr val="tx1">
                  <a:lumMod val="65000"/>
                  <a:lumOff val="35000"/>
                </a:schemeClr>
              </a:solidFill>
              <a:latin typeface="+mn-lt"/>
              <a:sym typeface="+mn-lt"/>
            </a:endParaRPr>
          </a:p>
        </p:txBody>
      </p:sp>
      <p:sp>
        <p:nvSpPr>
          <p:cNvPr id="52" name="Shape 1998"/>
          <p:cNvSpPr/>
          <p:nvPr/>
        </p:nvSpPr>
        <p:spPr>
          <a:xfrm>
            <a:off x="7760970" y="4519295"/>
            <a:ext cx="1191895" cy="800100"/>
          </a:xfrm>
          <a:prstGeom prst="rect">
            <a:avLst/>
          </a:prstGeom>
          <a:ln w="12700">
            <a:miter lim="400000"/>
          </a:ln>
        </p:spPr>
        <p:txBody>
          <a:bodyPr wrap="none" lIns="45719" rIns="45719">
            <a:spAutoFit/>
          </a:bodyPr>
          <a:lstStyle/>
          <a:p>
            <a:pPr algn="ctr">
              <a:lnSpc>
                <a:spcPct val="120000"/>
              </a:lnSpc>
              <a:defRPr>
                <a:solidFill>
                  <a:srgbClr val="FFFFFF"/>
                </a:solidFill>
                <a:latin typeface="San Francisco Display Bold"/>
                <a:ea typeface="San Francisco Display Bold"/>
                <a:cs typeface="San Francisco Display Bold"/>
                <a:sym typeface="San Francisco Display Bold"/>
              </a:defRPr>
            </a:pPr>
            <a:r>
              <a:rPr>
                <a:solidFill>
                  <a:schemeClr val="bg1"/>
                </a:solidFill>
                <a:latin typeface="+mn-lt"/>
                <a:sym typeface="+mn-lt"/>
              </a:rPr>
              <a:t>70</a:t>
            </a:r>
            <a:r>
              <a:rPr sz="1050">
                <a:solidFill>
                  <a:schemeClr val="bg1"/>
                </a:solidFill>
                <a:latin typeface="+mn-lt"/>
                <a:sym typeface="+mn-lt"/>
              </a:rPr>
              <a:t>%</a:t>
            </a:r>
          </a:p>
          <a:p>
            <a:pPr algn="ctr">
              <a:lnSpc>
                <a:spcPct val="120000"/>
              </a:lnSpc>
              <a:defRPr sz="1400">
                <a:solidFill>
                  <a:srgbClr val="FFFFFF"/>
                </a:solidFill>
                <a:latin typeface="San Francisco Display Light"/>
                <a:ea typeface="San Francisco Display Light"/>
                <a:cs typeface="San Francisco Display Light"/>
                <a:sym typeface="San Francisco Display Light"/>
              </a:defRPr>
            </a:pPr>
            <a:r>
              <a:rPr sz="1050">
                <a:solidFill>
                  <a:schemeClr val="bg1"/>
                </a:solidFill>
                <a:latin typeface="+mn-lt"/>
                <a:sym typeface="+mn-lt"/>
              </a:rPr>
              <a:t>Appropriately web </a:t>
            </a:r>
          </a:p>
          <a:p>
            <a:pPr algn="ctr">
              <a:lnSpc>
                <a:spcPct val="120000"/>
              </a:lnSpc>
              <a:defRPr sz="1400">
                <a:solidFill>
                  <a:srgbClr val="FFFFFF"/>
                </a:solidFill>
                <a:latin typeface="San Francisco Display Light"/>
                <a:ea typeface="San Francisco Display Light"/>
                <a:cs typeface="San Francisco Display Light"/>
                <a:sym typeface="San Francisco Display Light"/>
              </a:defRPr>
            </a:pPr>
            <a:r>
              <a:rPr sz="1050">
                <a:solidFill>
                  <a:schemeClr val="bg1"/>
                </a:solidFill>
                <a:latin typeface="+mn-lt"/>
                <a:sym typeface="+mn-lt"/>
              </a:rPr>
              <a:t>enable leadership</a:t>
            </a:r>
          </a:p>
        </p:txBody>
      </p:sp>
      <p:sp>
        <p:nvSpPr>
          <p:cNvPr id="53" name="Shape 1999"/>
          <p:cNvSpPr/>
          <p:nvPr/>
        </p:nvSpPr>
        <p:spPr>
          <a:xfrm>
            <a:off x="9128760" y="4379595"/>
            <a:ext cx="1133475" cy="1133475"/>
          </a:xfrm>
          <a:prstGeom prst="roundRect">
            <a:avLst>
              <a:gd name="adj" fmla="val 2818"/>
            </a:avLst>
          </a:prstGeom>
          <a:solidFill>
            <a:srgbClr val="6D943B"/>
          </a:solidFill>
          <a:ln w="12700">
            <a:solidFill>
              <a:srgbClr val="B9C6D1">
                <a:alpha val="20187"/>
              </a:srgbClr>
            </a:solidFill>
            <a:miter/>
          </a:ln>
          <a:effectLst>
            <a:outerShdw blurRad="50800" dist="38100" dir="2700000" rotWithShape="0">
              <a:srgbClr val="000000">
                <a:alpha val="40000"/>
              </a:srgbClr>
            </a:outerShdw>
          </a:effectLst>
        </p:spPr>
        <p:txBody>
          <a:bodyPr lIns="45719" rIns="45719" anchor="ctr"/>
          <a:lstStyle/>
          <a:p>
            <a:endParaRPr>
              <a:solidFill>
                <a:schemeClr val="tx1">
                  <a:lumMod val="65000"/>
                  <a:lumOff val="35000"/>
                </a:schemeClr>
              </a:solidFill>
              <a:latin typeface="+mn-lt"/>
              <a:sym typeface="+mn-lt"/>
            </a:endParaRPr>
          </a:p>
        </p:txBody>
      </p:sp>
      <p:sp>
        <p:nvSpPr>
          <p:cNvPr id="54" name="Shape 2000"/>
          <p:cNvSpPr/>
          <p:nvPr/>
        </p:nvSpPr>
        <p:spPr>
          <a:xfrm>
            <a:off x="9124950" y="4519295"/>
            <a:ext cx="1191895" cy="800100"/>
          </a:xfrm>
          <a:prstGeom prst="rect">
            <a:avLst/>
          </a:prstGeom>
          <a:ln w="12700">
            <a:miter lim="400000"/>
          </a:ln>
        </p:spPr>
        <p:txBody>
          <a:bodyPr wrap="none" lIns="45719" rIns="45719">
            <a:spAutoFit/>
          </a:bodyPr>
          <a:lstStyle/>
          <a:p>
            <a:pPr algn="ctr">
              <a:lnSpc>
                <a:spcPct val="120000"/>
              </a:lnSpc>
              <a:defRPr>
                <a:solidFill>
                  <a:srgbClr val="FFFFFF"/>
                </a:solidFill>
                <a:latin typeface="San Francisco Display Bold"/>
                <a:ea typeface="San Francisco Display Bold"/>
                <a:cs typeface="San Francisco Display Bold"/>
                <a:sym typeface="San Francisco Display Bold"/>
              </a:defRPr>
            </a:pPr>
            <a:r>
              <a:rPr>
                <a:solidFill>
                  <a:schemeClr val="bg1"/>
                </a:solidFill>
                <a:latin typeface="+mn-lt"/>
                <a:sym typeface="+mn-lt"/>
              </a:rPr>
              <a:t>95</a:t>
            </a:r>
            <a:r>
              <a:rPr sz="1050">
                <a:solidFill>
                  <a:schemeClr val="bg1"/>
                </a:solidFill>
                <a:latin typeface="+mn-lt"/>
                <a:sym typeface="+mn-lt"/>
              </a:rPr>
              <a:t>%</a:t>
            </a:r>
          </a:p>
          <a:p>
            <a:pPr algn="ctr">
              <a:lnSpc>
                <a:spcPct val="120000"/>
              </a:lnSpc>
              <a:defRPr sz="1400">
                <a:solidFill>
                  <a:srgbClr val="FFFFFF"/>
                </a:solidFill>
                <a:latin typeface="San Francisco Display Light"/>
                <a:ea typeface="San Francisco Display Light"/>
                <a:cs typeface="San Francisco Display Light"/>
                <a:sym typeface="San Francisco Display Light"/>
              </a:defRPr>
            </a:pPr>
            <a:r>
              <a:rPr sz="1050">
                <a:solidFill>
                  <a:schemeClr val="bg1"/>
                </a:solidFill>
                <a:latin typeface="+mn-lt"/>
                <a:sym typeface="+mn-lt"/>
              </a:rPr>
              <a:t>Appropriately web </a:t>
            </a:r>
          </a:p>
          <a:p>
            <a:pPr algn="ctr">
              <a:lnSpc>
                <a:spcPct val="120000"/>
              </a:lnSpc>
              <a:defRPr sz="1400">
                <a:solidFill>
                  <a:srgbClr val="FFFFFF"/>
                </a:solidFill>
                <a:latin typeface="San Francisco Display Light"/>
                <a:ea typeface="San Francisco Display Light"/>
                <a:cs typeface="San Francisco Display Light"/>
                <a:sym typeface="San Francisco Display Light"/>
              </a:defRPr>
            </a:pPr>
            <a:r>
              <a:rPr sz="1050">
                <a:solidFill>
                  <a:schemeClr val="bg1"/>
                </a:solidFill>
                <a:latin typeface="+mn-lt"/>
                <a:sym typeface="+mn-lt"/>
              </a:rPr>
              <a:t>enable leadership</a:t>
            </a:r>
          </a:p>
        </p:txBody>
      </p:sp>
    </p:spTree>
  </p:cSld>
  <p:clrMapOvr>
    <a:masterClrMapping/>
  </p:clrMapOvr>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p:tgtEl>
                                          <p:spTgt spid="55"/>
                                        </p:tgtEl>
                                        <p:attrNameLst>
                                          <p:attrName>ppt_y</p:attrName>
                                        </p:attrNameLst>
                                      </p:cBhvr>
                                      <p:tavLst>
                                        <p:tav tm="0">
                                          <p:val>
                                            <p:strVal val="#ppt_y+#ppt_h*1.125000"/>
                                          </p:val>
                                        </p:tav>
                                        <p:tav tm="100000">
                                          <p:val>
                                            <p:strVal val="#ppt_y"/>
                                          </p:val>
                                        </p:tav>
                                      </p:tavLst>
                                    </p:anim>
                                    <p:animEffect transition="in" filter="wipe(up)">
                                      <p:cBhvr>
                                        <p:cTn id="8" dur="500"/>
                                        <p:tgtEl>
                                          <p:spTgt spid="55"/>
                                        </p:tgtEl>
                                      </p:cBhvr>
                                    </p:animEffec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dissolve">
                                      <p:cBhvr>
                                        <p:cTn id="13" dur="500"/>
                                        <p:tgtEl>
                                          <p:spTgt spid="4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dissolve">
                                      <p:cBhvr>
                                        <p:cTn id="16" dur="500"/>
                                        <p:tgtEl>
                                          <p:spTgt spid="46"/>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dissolve">
                                      <p:cBhvr>
                                        <p:cTn id="19" dur="500"/>
                                        <p:tgtEl>
                                          <p:spTgt spid="47"/>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dissolve">
                                      <p:cBhvr>
                                        <p:cTn id="22" dur="500"/>
                                        <p:tgtEl>
                                          <p:spTgt spid="49"/>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dissolve">
                                      <p:cBhvr>
                                        <p:cTn id="25" dur="500"/>
                                        <p:tgtEl>
                                          <p:spTgt spid="50"/>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dissolve">
                                      <p:cBhvr>
                                        <p:cTn id="28" dur="500"/>
                                        <p:tgtEl>
                                          <p:spTgt spid="51"/>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dissolve">
                                      <p:cBhvr>
                                        <p:cTn id="31" dur="500"/>
                                        <p:tgtEl>
                                          <p:spTgt spid="52"/>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dissolve">
                                      <p:cBhvr>
                                        <p:cTn id="34" dur="500"/>
                                        <p:tgtEl>
                                          <p:spTgt spid="53"/>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dissolve">
                                      <p:cBhvr>
                                        <p:cTn id="3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9" grpId="0" animBg="1"/>
      <p:bldP spid="50" grpId="0" animBg="1"/>
      <p:bldP spid="51" grpId="0" animBg="1"/>
      <p:bldP spid="52" grpId="0" animBg="1"/>
      <p:bldP spid="53" grpId="0" animBg="1"/>
      <p:bldP spid="5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5039529" y="2131790"/>
            <a:ext cx="2112942" cy="2593981"/>
            <a:chOff x="4815811" y="1544854"/>
            <a:chExt cx="2306611" cy="2831742"/>
          </a:xfrm>
        </p:grpSpPr>
        <p:cxnSp>
          <p:nvCxnSpPr>
            <p:cNvPr id="120" name="Straight Connector 119"/>
            <p:cNvCxnSpPr/>
            <p:nvPr/>
          </p:nvCxnSpPr>
          <p:spPr>
            <a:xfrm flipV="1">
              <a:off x="6567142" y="2875576"/>
              <a:ext cx="555280" cy="266040"/>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4973177" y="3240628"/>
              <a:ext cx="349354" cy="736768"/>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5490256" y="2946817"/>
              <a:ext cx="61411" cy="535859"/>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6845536" y="2890351"/>
              <a:ext cx="261556" cy="535859"/>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H="1">
              <a:off x="6636373" y="3394234"/>
              <a:ext cx="225677" cy="458004"/>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a:off x="6346222" y="3146516"/>
              <a:ext cx="225675" cy="508695"/>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a:off x="6578790" y="3844363"/>
              <a:ext cx="57583" cy="458004"/>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5322532" y="3969216"/>
              <a:ext cx="113793" cy="407380"/>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7056315" y="2229057"/>
              <a:ext cx="41725" cy="661295"/>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6687343" y="1812146"/>
              <a:ext cx="389834" cy="416911"/>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6074263" y="1545097"/>
              <a:ext cx="613080" cy="267049"/>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5424178" y="1545097"/>
              <a:ext cx="650086" cy="147183"/>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V="1">
              <a:off x="5027800" y="1678621"/>
              <a:ext cx="396378" cy="319641"/>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H="1">
              <a:off x="4824863" y="2038040"/>
              <a:ext cx="182074" cy="471038"/>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4815811" y="2509078"/>
              <a:ext cx="157366" cy="731551"/>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V="1">
              <a:off x="4864987" y="2460205"/>
              <a:ext cx="501063" cy="48873"/>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V="1">
              <a:off x="5140569" y="2460205"/>
              <a:ext cx="231736" cy="333219"/>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4840215" y="2538060"/>
              <a:ext cx="625436" cy="153832"/>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V="1">
              <a:off x="4997581" y="2791703"/>
              <a:ext cx="150273" cy="432668"/>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4826929" y="2521803"/>
              <a:ext cx="324406" cy="269901"/>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5460687" y="2691892"/>
              <a:ext cx="45250" cy="295751"/>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H="1" flipV="1">
              <a:off x="5046450" y="1998261"/>
              <a:ext cx="331494" cy="461944"/>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H="1">
              <a:off x="5358269" y="1728362"/>
              <a:ext cx="38326" cy="731843"/>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V="1">
              <a:off x="5369214" y="2176842"/>
              <a:ext cx="436907" cy="283363"/>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5442741" y="1721262"/>
              <a:ext cx="361776" cy="467998"/>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H="1">
              <a:off x="5791453" y="1545097"/>
              <a:ext cx="272787" cy="631502"/>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6078550" y="1544854"/>
              <a:ext cx="165859" cy="583116"/>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flipH="1">
              <a:off x="6268895" y="1812146"/>
              <a:ext cx="432758" cy="315824"/>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H="1" flipV="1">
              <a:off x="6222965" y="2127970"/>
              <a:ext cx="838390" cy="101087"/>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5951453" y="2626814"/>
              <a:ext cx="315891" cy="583825"/>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V="1">
              <a:off x="5955481" y="2142494"/>
              <a:ext cx="297384" cy="484319"/>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V="1">
              <a:off x="5823080" y="2142494"/>
              <a:ext cx="413894" cy="34105"/>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6258929" y="2137145"/>
              <a:ext cx="518246" cy="314314"/>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H="1">
              <a:off x="6796760" y="2229057"/>
              <a:ext cx="279115" cy="213143"/>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6763857" y="2464323"/>
              <a:ext cx="297497" cy="426028"/>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V="1">
              <a:off x="6468879" y="2453261"/>
              <a:ext cx="308910" cy="256572"/>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6267344" y="2150093"/>
              <a:ext cx="191716" cy="559740"/>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flipH="1" flipV="1">
              <a:off x="5800527" y="2172490"/>
              <a:ext cx="163662" cy="442486"/>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V="1">
              <a:off x="5443793" y="2638651"/>
              <a:ext cx="493125" cy="58831"/>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5354198" y="2464323"/>
              <a:ext cx="562090" cy="160164"/>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V="1">
              <a:off x="5981770" y="2458732"/>
              <a:ext cx="767441" cy="179810"/>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5971041" y="2650381"/>
              <a:ext cx="492339" cy="66725"/>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H="1" flipV="1">
              <a:off x="5170294" y="2791703"/>
              <a:ext cx="350013" cy="193658"/>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V="1">
              <a:off x="4984068" y="2982116"/>
              <a:ext cx="502232" cy="273251"/>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5009678" y="3255367"/>
              <a:ext cx="579969" cy="251905"/>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V="1">
              <a:off x="5312063" y="3507272"/>
              <a:ext cx="253114" cy="418062"/>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flipH="1" flipV="1">
              <a:off x="5568935" y="3508706"/>
              <a:ext cx="143924" cy="519313"/>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flipV="1">
              <a:off x="5436326" y="4028019"/>
              <a:ext cx="285930" cy="336774"/>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5731751" y="4040560"/>
              <a:ext cx="271109" cy="336036"/>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flipV="1">
              <a:off x="5980145" y="3646755"/>
              <a:ext cx="0" cy="718038"/>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5964189" y="2638543"/>
              <a:ext cx="0" cy="585828"/>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5505937" y="2982116"/>
              <a:ext cx="496924" cy="664639"/>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H="1" flipV="1">
              <a:off x="5971041" y="3212073"/>
              <a:ext cx="20698" cy="432284"/>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6485274" y="2728943"/>
              <a:ext cx="96764" cy="429337"/>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flipV="1">
              <a:off x="6578656" y="2451459"/>
              <a:ext cx="193124" cy="706821"/>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flipV="1">
              <a:off x="6276482" y="2728943"/>
              <a:ext cx="190780" cy="495428"/>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flipV="1">
              <a:off x="5523949" y="2708886"/>
              <a:ext cx="930829" cy="259958"/>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flipH="1" flipV="1">
              <a:off x="5961667" y="3619808"/>
              <a:ext cx="384555" cy="444519"/>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flipV="1">
              <a:off x="6007431" y="4049017"/>
              <a:ext cx="341269" cy="308667"/>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6338757" y="3659296"/>
              <a:ext cx="299586" cy="181627"/>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flipH="1">
              <a:off x="6338757" y="3668444"/>
              <a:ext cx="9943" cy="394503"/>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6263895" y="3228456"/>
              <a:ext cx="90999" cy="439988"/>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flipV="1">
              <a:off x="5580713" y="3232828"/>
              <a:ext cx="390290" cy="266587"/>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5496539" y="2984830"/>
              <a:ext cx="492359" cy="251738"/>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5979171" y="3220748"/>
              <a:ext cx="286190" cy="0"/>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flipV="1">
              <a:off x="6002860" y="3210639"/>
              <a:ext cx="273622" cy="422323"/>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V="1">
              <a:off x="5724992" y="3636725"/>
              <a:ext cx="235599" cy="409089"/>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flipV="1">
              <a:off x="5304451" y="3615724"/>
              <a:ext cx="672942" cy="346934"/>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5320956" y="3971950"/>
              <a:ext cx="1022510" cy="92378"/>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flipH="1">
              <a:off x="6346222" y="3414241"/>
              <a:ext cx="499314" cy="270528"/>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flipV="1">
              <a:off x="5579511" y="3432465"/>
              <a:ext cx="1273491" cy="70641"/>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5447581" y="4356121"/>
              <a:ext cx="544159" cy="10020"/>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5998499" y="4360458"/>
              <a:ext cx="326678" cy="10550"/>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flipV="1">
              <a:off x="6327763" y="4312160"/>
              <a:ext cx="264162" cy="63185"/>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flipH="1">
              <a:off x="6325177" y="4049017"/>
              <a:ext cx="12393" cy="317124"/>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6339518" y="4050282"/>
              <a:ext cx="233863" cy="261878"/>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flipV="1">
              <a:off x="6359970" y="3854229"/>
              <a:ext cx="290379" cy="203076"/>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5197275" y="2074828"/>
            <a:ext cx="1962456" cy="2711449"/>
            <a:chOff x="5330055" y="2173721"/>
            <a:chExt cx="1400918" cy="1935594"/>
          </a:xfrm>
          <a:solidFill>
            <a:schemeClr val="bg1">
              <a:lumMod val="75000"/>
            </a:schemeClr>
          </a:solidFill>
        </p:grpSpPr>
        <p:sp>
          <p:nvSpPr>
            <p:cNvPr id="89" name="Oval 88"/>
            <p:cNvSpPr>
              <a:spLocks noChangeAspect="1"/>
            </p:cNvSpPr>
            <p:nvPr/>
          </p:nvSpPr>
          <p:spPr>
            <a:xfrm>
              <a:off x="6636808" y="2620714"/>
              <a:ext cx="94165" cy="9416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pPr algn="just">
                <a:lnSpc>
                  <a:spcPct val="120000"/>
                </a:lnSpc>
              </a:pPr>
              <a:endParaRPr lang="en-US" sz="960" dirty="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90" name="Oval 89"/>
            <p:cNvSpPr>
              <a:spLocks noChangeAspect="1"/>
            </p:cNvSpPr>
            <p:nvPr/>
          </p:nvSpPr>
          <p:spPr>
            <a:xfrm>
              <a:off x="5549460" y="2274670"/>
              <a:ext cx="117706" cy="1177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pPr algn="just">
                <a:lnSpc>
                  <a:spcPct val="120000"/>
                </a:lnSpc>
              </a:pPr>
              <a:endParaRPr lang="en-US" sz="960" dirty="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91" name="Oval 90"/>
            <p:cNvSpPr>
              <a:spLocks noChangeAspect="1"/>
            </p:cNvSpPr>
            <p:nvPr/>
          </p:nvSpPr>
          <p:spPr>
            <a:xfrm>
              <a:off x="6516818" y="3385440"/>
              <a:ext cx="94165" cy="9416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pPr algn="just">
                <a:lnSpc>
                  <a:spcPct val="120000"/>
                </a:lnSpc>
              </a:pPr>
              <a:endParaRPr lang="en-US" sz="960" dirty="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93" name="Oval 92"/>
            <p:cNvSpPr>
              <a:spLocks noChangeAspect="1"/>
            </p:cNvSpPr>
            <p:nvPr/>
          </p:nvSpPr>
          <p:spPr>
            <a:xfrm>
              <a:off x="6014356" y="2173721"/>
              <a:ext cx="81644" cy="8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pPr algn="just">
                <a:lnSpc>
                  <a:spcPct val="120000"/>
                </a:lnSpc>
              </a:pPr>
              <a:endParaRPr lang="en-US" sz="960" dirty="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94" name="Oval 93"/>
            <p:cNvSpPr>
              <a:spLocks noChangeAspect="1"/>
            </p:cNvSpPr>
            <p:nvPr/>
          </p:nvSpPr>
          <p:spPr>
            <a:xfrm>
              <a:off x="6274957" y="4018781"/>
              <a:ext cx="81644" cy="8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pPr algn="just">
                <a:lnSpc>
                  <a:spcPct val="120000"/>
                </a:lnSpc>
              </a:pPr>
              <a:endParaRPr lang="en-US" sz="960" dirty="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95" name="Oval 94"/>
            <p:cNvSpPr>
              <a:spLocks noChangeAspect="1"/>
            </p:cNvSpPr>
            <p:nvPr/>
          </p:nvSpPr>
          <p:spPr>
            <a:xfrm>
              <a:off x="5330055" y="2470055"/>
              <a:ext cx="81644" cy="8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pPr algn="just">
                <a:lnSpc>
                  <a:spcPct val="120000"/>
                </a:lnSpc>
              </a:pPr>
              <a:endParaRPr lang="en-US" sz="960" dirty="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96" name="Oval 95"/>
            <p:cNvSpPr>
              <a:spLocks noChangeAspect="1"/>
            </p:cNvSpPr>
            <p:nvPr/>
          </p:nvSpPr>
          <p:spPr>
            <a:xfrm>
              <a:off x="6401522" y="2338261"/>
              <a:ext cx="101822" cy="101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pPr algn="just">
                <a:lnSpc>
                  <a:spcPct val="120000"/>
                </a:lnSpc>
              </a:pPr>
              <a:endParaRPr lang="en-US" sz="960" dirty="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98" name="Oval 97"/>
            <p:cNvSpPr>
              <a:spLocks noChangeAspect="1"/>
            </p:cNvSpPr>
            <p:nvPr/>
          </p:nvSpPr>
          <p:spPr>
            <a:xfrm>
              <a:off x="5591599" y="4017582"/>
              <a:ext cx="81644" cy="8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pPr algn="just">
                <a:lnSpc>
                  <a:spcPct val="120000"/>
                </a:lnSpc>
              </a:pPr>
              <a:r>
                <a:rPr lang="en-US" sz="960" dirty="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rPr>
                <a:t>0</a:t>
              </a:r>
            </a:p>
          </p:txBody>
        </p:sp>
        <p:sp>
          <p:nvSpPr>
            <p:cNvPr id="99" name="Oval 98"/>
            <p:cNvSpPr>
              <a:spLocks noChangeAspect="1"/>
            </p:cNvSpPr>
            <p:nvPr/>
          </p:nvSpPr>
          <p:spPr>
            <a:xfrm>
              <a:off x="5503887" y="3754166"/>
              <a:ext cx="101822" cy="101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pPr algn="just">
                <a:lnSpc>
                  <a:spcPct val="120000"/>
                </a:lnSpc>
              </a:pPr>
              <a:endParaRPr lang="en-US" sz="960" dirty="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100" name="Oval 99"/>
            <p:cNvSpPr>
              <a:spLocks noChangeAspect="1"/>
            </p:cNvSpPr>
            <p:nvPr/>
          </p:nvSpPr>
          <p:spPr>
            <a:xfrm>
              <a:off x="5897899" y="2844911"/>
              <a:ext cx="154645" cy="1546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pPr algn="just">
                <a:lnSpc>
                  <a:spcPct val="120000"/>
                </a:lnSpc>
              </a:pPr>
              <a:endParaRPr lang="en-US" sz="960" dirty="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101" name="Oval 100"/>
            <p:cNvSpPr>
              <a:spLocks noChangeAspect="1"/>
            </p:cNvSpPr>
            <p:nvPr/>
          </p:nvSpPr>
          <p:spPr>
            <a:xfrm>
              <a:off x="5644638" y="3115561"/>
              <a:ext cx="106856" cy="1068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pPr algn="just">
                <a:lnSpc>
                  <a:spcPct val="120000"/>
                </a:lnSpc>
              </a:pPr>
              <a:endParaRPr lang="en-US" sz="960" dirty="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102" name="Oval 101"/>
            <p:cNvSpPr>
              <a:spLocks noChangeAspect="1"/>
            </p:cNvSpPr>
            <p:nvPr/>
          </p:nvSpPr>
          <p:spPr>
            <a:xfrm>
              <a:off x="5606319" y="2923635"/>
              <a:ext cx="81644" cy="8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pPr algn="just">
                <a:lnSpc>
                  <a:spcPct val="120000"/>
                </a:lnSpc>
              </a:pPr>
              <a:endParaRPr lang="en-US" sz="960" dirty="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103" name="Oval 102"/>
            <p:cNvSpPr>
              <a:spLocks noChangeAspect="1"/>
            </p:cNvSpPr>
            <p:nvPr/>
          </p:nvSpPr>
          <p:spPr>
            <a:xfrm>
              <a:off x="6134075" y="3275461"/>
              <a:ext cx="81644" cy="8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pPr algn="just">
                <a:lnSpc>
                  <a:spcPct val="120000"/>
                </a:lnSpc>
              </a:pPr>
              <a:endParaRPr lang="en-US" sz="960" dirty="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104" name="Oval 103"/>
            <p:cNvSpPr>
              <a:spLocks noChangeAspect="1"/>
            </p:cNvSpPr>
            <p:nvPr/>
          </p:nvSpPr>
          <p:spPr>
            <a:xfrm>
              <a:off x="6265177" y="2949207"/>
              <a:ext cx="81644" cy="8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pPr algn="just">
                <a:lnSpc>
                  <a:spcPct val="120000"/>
                </a:lnSpc>
              </a:pPr>
              <a:endParaRPr lang="en-US" sz="960" dirty="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105" name="Oval 104"/>
            <p:cNvSpPr>
              <a:spLocks noChangeAspect="1"/>
            </p:cNvSpPr>
            <p:nvPr/>
          </p:nvSpPr>
          <p:spPr>
            <a:xfrm>
              <a:off x="5857077" y="2586833"/>
              <a:ext cx="81644" cy="8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pPr algn="just">
                <a:lnSpc>
                  <a:spcPct val="120000"/>
                </a:lnSpc>
              </a:pPr>
              <a:endParaRPr lang="en-US" sz="960" dirty="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106" name="Oval 105"/>
            <p:cNvSpPr>
              <a:spLocks noChangeAspect="1"/>
            </p:cNvSpPr>
            <p:nvPr/>
          </p:nvSpPr>
          <p:spPr>
            <a:xfrm>
              <a:off x="6108690" y="4033019"/>
              <a:ext cx="66207" cy="6620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pPr algn="just">
                <a:lnSpc>
                  <a:spcPct val="120000"/>
                </a:lnSpc>
              </a:pPr>
              <a:endParaRPr lang="en-US" sz="960" dirty="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107" name="Oval 106"/>
            <p:cNvSpPr>
              <a:spLocks noChangeAspect="1"/>
            </p:cNvSpPr>
            <p:nvPr/>
          </p:nvSpPr>
          <p:spPr>
            <a:xfrm>
              <a:off x="5935251" y="4007493"/>
              <a:ext cx="101822" cy="101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pPr algn="just">
                <a:lnSpc>
                  <a:spcPct val="120000"/>
                </a:lnSpc>
              </a:pPr>
              <a:endParaRPr lang="en-US" sz="960" dirty="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108" name="Oval 107"/>
            <p:cNvSpPr>
              <a:spLocks noChangeAspect="1"/>
            </p:cNvSpPr>
            <p:nvPr/>
          </p:nvSpPr>
          <p:spPr>
            <a:xfrm>
              <a:off x="6179055" y="3805077"/>
              <a:ext cx="101822" cy="101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pPr algn="just">
                <a:lnSpc>
                  <a:spcPct val="120000"/>
                </a:lnSpc>
              </a:pPr>
              <a:endParaRPr lang="en-US" sz="960" dirty="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109" name="Oval 108"/>
            <p:cNvSpPr>
              <a:spLocks noChangeAspect="1"/>
            </p:cNvSpPr>
            <p:nvPr/>
          </p:nvSpPr>
          <p:spPr>
            <a:xfrm>
              <a:off x="5911609" y="3481568"/>
              <a:ext cx="154645" cy="1546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pPr algn="just">
                <a:lnSpc>
                  <a:spcPct val="120000"/>
                </a:lnSpc>
              </a:pPr>
              <a:endParaRPr lang="en-US" sz="960" dirty="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110" name="Oval 109"/>
            <p:cNvSpPr>
              <a:spLocks noChangeAspect="1"/>
            </p:cNvSpPr>
            <p:nvPr/>
          </p:nvSpPr>
          <p:spPr>
            <a:xfrm>
              <a:off x="5935503" y="3250249"/>
              <a:ext cx="106856" cy="1068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pPr algn="just">
                <a:lnSpc>
                  <a:spcPct val="120000"/>
                </a:lnSpc>
              </a:pPr>
              <a:endParaRPr lang="en-US" sz="960" dirty="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112" name="Oval 111"/>
            <p:cNvSpPr>
              <a:spLocks noChangeAspect="1"/>
            </p:cNvSpPr>
            <p:nvPr/>
          </p:nvSpPr>
          <p:spPr>
            <a:xfrm>
              <a:off x="5407378" y="2990029"/>
              <a:ext cx="81644" cy="816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pPr algn="just">
                <a:lnSpc>
                  <a:spcPct val="120000"/>
                </a:lnSpc>
              </a:pPr>
              <a:endParaRPr lang="en-US" sz="960" dirty="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113" name="Oval 112"/>
            <p:cNvSpPr>
              <a:spLocks noChangeAspect="1"/>
            </p:cNvSpPr>
            <p:nvPr/>
          </p:nvSpPr>
          <p:spPr>
            <a:xfrm>
              <a:off x="5554798" y="2762041"/>
              <a:ext cx="101822" cy="101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pPr algn="just">
                <a:lnSpc>
                  <a:spcPct val="120000"/>
                </a:lnSpc>
              </a:pPr>
              <a:endParaRPr lang="en-US" sz="960" dirty="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114" name="Oval 113"/>
            <p:cNvSpPr>
              <a:spLocks noChangeAspect="1"/>
            </p:cNvSpPr>
            <p:nvPr/>
          </p:nvSpPr>
          <p:spPr>
            <a:xfrm>
              <a:off x="6103821" y="2544811"/>
              <a:ext cx="101822" cy="101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pPr algn="just">
                <a:lnSpc>
                  <a:spcPct val="120000"/>
                </a:lnSpc>
              </a:pPr>
              <a:endParaRPr lang="en-US" sz="960" dirty="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115" name="Oval 114"/>
            <p:cNvSpPr>
              <a:spLocks noChangeAspect="1"/>
            </p:cNvSpPr>
            <p:nvPr/>
          </p:nvSpPr>
          <p:spPr>
            <a:xfrm>
              <a:off x="6462121" y="2762041"/>
              <a:ext cx="101822" cy="101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pPr algn="just">
                <a:lnSpc>
                  <a:spcPct val="120000"/>
                </a:lnSpc>
              </a:pPr>
              <a:endParaRPr lang="en-US" sz="960" dirty="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116" name="Oval 115"/>
            <p:cNvSpPr>
              <a:spLocks noChangeAspect="1"/>
            </p:cNvSpPr>
            <p:nvPr/>
          </p:nvSpPr>
          <p:spPr>
            <a:xfrm>
              <a:off x="6327312" y="3210835"/>
              <a:ext cx="101822" cy="101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pPr algn="just">
                <a:lnSpc>
                  <a:spcPct val="120000"/>
                </a:lnSpc>
              </a:pPr>
              <a:endParaRPr lang="en-US" sz="960" dirty="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117" name="Oval 116"/>
            <p:cNvSpPr>
              <a:spLocks noChangeAspect="1"/>
            </p:cNvSpPr>
            <p:nvPr/>
          </p:nvSpPr>
          <p:spPr>
            <a:xfrm>
              <a:off x="5686778" y="3434014"/>
              <a:ext cx="101822" cy="101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pPr algn="just">
                <a:lnSpc>
                  <a:spcPct val="120000"/>
                </a:lnSpc>
              </a:pPr>
              <a:endParaRPr lang="en-US" sz="960" dirty="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118" name="Oval 117"/>
            <p:cNvSpPr>
              <a:spLocks noChangeAspect="1"/>
            </p:cNvSpPr>
            <p:nvPr/>
          </p:nvSpPr>
          <p:spPr>
            <a:xfrm>
              <a:off x="6196862" y="3546740"/>
              <a:ext cx="66207" cy="6620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pPr algn="just">
                <a:lnSpc>
                  <a:spcPct val="120000"/>
                </a:lnSpc>
              </a:pPr>
              <a:endParaRPr lang="en-US" sz="960" dirty="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119" name="Oval 118"/>
            <p:cNvSpPr>
              <a:spLocks noChangeAspect="1"/>
            </p:cNvSpPr>
            <p:nvPr/>
          </p:nvSpPr>
          <p:spPr>
            <a:xfrm>
              <a:off x="5792191" y="3805077"/>
              <a:ext cx="66207" cy="6620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pPr algn="just">
                <a:lnSpc>
                  <a:spcPct val="120000"/>
                </a:lnSpc>
              </a:pPr>
              <a:endParaRPr lang="en-US" sz="960" dirty="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endParaRPr>
            </a:p>
          </p:txBody>
        </p:sp>
      </p:grpSp>
      <p:grpSp>
        <p:nvGrpSpPr>
          <p:cNvPr id="37" name="Group 36"/>
          <p:cNvGrpSpPr/>
          <p:nvPr/>
        </p:nvGrpSpPr>
        <p:grpSpPr>
          <a:xfrm>
            <a:off x="5582436" y="4849684"/>
            <a:ext cx="1039163" cy="950661"/>
            <a:chOff x="5408480" y="4511869"/>
            <a:chExt cx="1134411" cy="1037797"/>
          </a:xfrm>
          <a:solidFill>
            <a:srgbClr val="6D943B"/>
          </a:solidFill>
        </p:grpSpPr>
        <p:sp>
          <p:nvSpPr>
            <p:cNvPr id="82" name="Freeform 81"/>
            <p:cNvSpPr/>
            <p:nvPr/>
          </p:nvSpPr>
          <p:spPr>
            <a:xfrm>
              <a:off x="5464289" y="4511869"/>
              <a:ext cx="1028142" cy="964410"/>
            </a:xfrm>
            <a:custGeom>
              <a:avLst/>
              <a:gdLst>
                <a:gd name="connsiteX0" fmla="*/ 0 w 672200"/>
                <a:gd name="connsiteY0" fmla="*/ 0 h 630649"/>
                <a:gd name="connsiteX1" fmla="*/ 671846 w 672200"/>
                <a:gd name="connsiteY1" fmla="*/ 0 h 630649"/>
                <a:gd name="connsiteX2" fmla="*/ 672200 w 672200"/>
                <a:gd name="connsiteY2" fmla="*/ 32054 h 630649"/>
                <a:gd name="connsiteX3" fmla="*/ 657576 w 672200"/>
                <a:gd name="connsiteY3" fmla="*/ 470997 h 630649"/>
                <a:gd name="connsiteX4" fmla="*/ 493887 w 672200"/>
                <a:gd name="connsiteY4" fmla="*/ 626220 h 630649"/>
                <a:gd name="connsiteX5" fmla="*/ 200376 w 672200"/>
                <a:gd name="connsiteY5" fmla="*/ 629042 h 630649"/>
                <a:gd name="connsiteX6" fmla="*/ 31043 w 672200"/>
                <a:gd name="connsiteY6" fmla="*/ 487931 h 630649"/>
                <a:gd name="connsiteX7" fmla="*/ 213 w 672200"/>
                <a:gd name="connsiteY7" fmla="*/ 53019 h 630649"/>
                <a:gd name="connsiteX0-1" fmla="*/ 0 w 672200"/>
                <a:gd name="connsiteY0-2" fmla="*/ 0 h 630649"/>
                <a:gd name="connsiteX1-3" fmla="*/ 671846 w 672200"/>
                <a:gd name="connsiteY1-4" fmla="*/ 0 h 630649"/>
                <a:gd name="connsiteX2-5" fmla="*/ 672200 w 672200"/>
                <a:gd name="connsiteY2-6" fmla="*/ 32054 h 630649"/>
                <a:gd name="connsiteX3-7" fmla="*/ 657576 w 672200"/>
                <a:gd name="connsiteY3-8" fmla="*/ 470997 h 630649"/>
                <a:gd name="connsiteX4-9" fmla="*/ 493887 w 672200"/>
                <a:gd name="connsiteY4-10" fmla="*/ 626220 h 630649"/>
                <a:gd name="connsiteX5-11" fmla="*/ 200376 w 672200"/>
                <a:gd name="connsiteY5-12" fmla="*/ 629042 h 630649"/>
                <a:gd name="connsiteX6-13" fmla="*/ 31043 w 672200"/>
                <a:gd name="connsiteY6-14" fmla="*/ 487931 h 630649"/>
                <a:gd name="connsiteX7-15" fmla="*/ 231194 w 672200"/>
                <a:gd name="connsiteY7-16" fmla="*/ 129219 h 630649"/>
                <a:gd name="connsiteX8" fmla="*/ 0 w 672200"/>
                <a:gd name="connsiteY8" fmla="*/ 0 h 630649"/>
                <a:gd name="connsiteX0-17" fmla="*/ 46884 w 719084"/>
                <a:gd name="connsiteY0-18" fmla="*/ 0 h 630649"/>
                <a:gd name="connsiteX1-19" fmla="*/ 718730 w 719084"/>
                <a:gd name="connsiteY1-20" fmla="*/ 0 h 630649"/>
                <a:gd name="connsiteX2-21" fmla="*/ 719084 w 719084"/>
                <a:gd name="connsiteY2-22" fmla="*/ 32054 h 630649"/>
                <a:gd name="connsiteX3-23" fmla="*/ 704460 w 719084"/>
                <a:gd name="connsiteY3-24" fmla="*/ 470997 h 630649"/>
                <a:gd name="connsiteX4-25" fmla="*/ 540771 w 719084"/>
                <a:gd name="connsiteY4-26" fmla="*/ 626220 h 630649"/>
                <a:gd name="connsiteX5-27" fmla="*/ 247260 w 719084"/>
                <a:gd name="connsiteY5-28" fmla="*/ 629042 h 630649"/>
                <a:gd name="connsiteX6-29" fmla="*/ 77927 w 719084"/>
                <a:gd name="connsiteY6-30" fmla="*/ 487931 h 630649"/>
                <a:gd name="connsiteX7-31" fmla="*/ 46884 w 719084"/>
                <a:gd name="connsiteY7-32" fmla="*/ 0 h 630649"/>
                <a:gd name="connsiteX0-33" fmla="*/ 756 w 672956"/>
                <a:gd name="connsiteY0-34" fmla="*/ 0 h 630649"/>
                <a:gd name="connsiteX1-35" fmla="*/ 672602 w 672956"/>
                <a:gd name="connsiteY1-36" fmla="*/ 0 h 630649"/>
                <a:gd name="connsiteX2-37" fmla="*/ 672956 w 672956"/>
                <a:gd name="connsiteY2-38" fmla="*/ 32054 h 630649"/>
                <a:gd name="connsiteX3-39" fmla="*/ 658332 w 672956"/>
                <a:gd name="connsiteY3-40" fmla="*/ 470997 h 630649"/>
                <a:gd name="connsiteX4-41" fmla="*/ 494643 w 672956"/>
                <a:gd name="connsiteY4-42" fmla="*/ 626220 h 630649"/>
                <a:gd name="connsiteX5-43" fmla="*/ 201132 w 672956"/>
                <a:gd name="connsiteY5-44" fmla="*/ 629042 h 630649"/>
                <a:gd name="connsiteX6-45" fmla="*/ 31799 w 672956"/>
                <a:gd name="connsiteY6-46" fmla="*/ 487931 h 630649"/>
                <a:gd name="connsiteX7-47" fmla="*/ 756 w 672956"/>
                <a:gd name="connsiteY7-48" fmla="*/ 0 h 630649"/>
                <a:gd name="connsiteX0-49" fmla="*/ 124 w 672324"/>
                <a:gd name="connsiteY0-50" fmla="*/ 0 h 630649"/>
                <a:gd name="connsiteX1-51" fmla="*/ 671970 w 672324"/>
                <a:gd name="connsiteY1-52" fmla="*/ 0 h 630649"/>
                <a:gd name="connsiteX2-53" fmla="*/ 672324 w 672324"/>
                <a:gd name="connsiteY2-54" fmla="*/ 32054 h 630649"/>
                <a:gd name="connsiteX3-55" fmla="*/ 657700 w 672324"/>
                <a:gd name="connsiteY3-56" fmla="*/ 470997 h 630649"/>
                <a:gd name="connsiteX4-57" fmla="*/ 494011 w 672324"/>
                <a:gd name="connsiteY4-58" fmla="*/ 626220 h 630649"/>
                <a:gd name="connsiteX5-59" fmla="*/ 200500 w 672324"/>
                <a:gd name="connsiteY5-60" fmla="*/ 629042 h 630649"/>
                <a:gd name="connsiteX6-61" fmla="*/ 31167 w 672324"/>
                <a:gd name="connsiteY6-62" fmla="*/ 487931 h 630649"/>
                <a:gd name="connsiteX7-63" fmla="*/ 124 w 672324"/>
                <a:gd name="connsiteY7-64" fmla="*/ 0 h 63064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672324" h="630649">
                  <a:moveTo>
                    <a:pt x="124" y="0"/>
                  </a:moveTo>
                  <a:lnTo>
                    <a:pt x="671970" y="0"/>
                  </a:lnTo>
                  <a:lnTo>
                    <a:pt x="672324" y="32054"/>
                  </a:lnTo>
                  <a:cubicBezTo>
                    <a:pt x="671950" y="155680"/>
                    <a:pt x="661404" y="375100"/>
                    <a:pt x="657700" y="470997"/>
                  </a:cubicBezTo>
                  <a:cubicBezTo>
                    <a:pt x="594200" y="541082"/>
                    <a:pt x="561744" y="571657"/>
                    <a:pt x="494011" y="626220"/>
                  </a:cubicBezTo>
                  <a:cubicBezTo>
                    <a:pt x="406522" y="621517"/>
                    <a:pt x="294575" y="635157"/>
                    <a:pt x="200500" y="629042"/>
                  </a:cubicBezTo>
                  <a:cubicBezTo>
                    <a:pt x="134647" y="580594"/>
                    <a:pt x="89963" y="547669"/>
                    <a:pt x="31167" y="487931"/>
                  </a:cubicBezTo>
                  <a:cubicBezTo>
                    <a:pt x="21583" y="380710"/>
                    <a:pt x="-1901" y="109897"/>
                    <a:pt x="1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96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83" name="Rounded Rectangle 82"/>
            <p:cNvSpPr/>
            <p:nvPr/>
          </p:nvSpPr>
          <p:spPr>
            <a:xfrm>
              <a:off x="5408480" y="4647679"/>
              <a:ext cx="1134411" cy="10726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96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84" name="Rounded Rectangle 83"/>
            <p:cNvSpPr/>
            <p:nvPr/>
          </p:nvSpPr>
          <p:spPr>
            <a:xfrm>
              <a:off x="5408480" y="4781032"/>
              <a:ext cx="1134411" cy="10726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96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85" name="Rounded Rectangle 84"/>
            <p:cNvSpPr/>
            <p:nvPr/>
          </p:nvSpPr>
          <p:spPr>
            <a:xfrm>
              <a:off x="5408480" y="4925056"/>
              <a:ext cx="1134411" cy="10726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96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86" name="Rounded Rectangle 85"/>
            <p:cNvSpPr/>
            <p:nvPr/>
          </p:nvSpPr>
          <p:spPr>
            <a:xfrm>
              <a:off x="5408480" y="5065557"/>
              <a:ext cx="1134411" cy="10726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96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87" name="Oval 86"/>
            <p:cNvSpPr/>
            <p:nvPr/>
          </p:nvSpPr>
          <p:spPr>
            <a:xfrm>
              <a:off x="5806853" y="5368691"/>
              <a:ext cx="371880" cy="1809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960" dirty="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rPr>
                <a:t>   </a:t>
              </a:r>
            </a:p>
          </p:txBody>
        </p:sp>
      </p:grpSp>
      <p:sp>
        <p:nvSpPr>
          <p:cNvPr id="38" name="Text Placeholder 32"/>
          <p:cNvSpPr txBox="1"/>
          <p:nvPr/>
        </p:nvSpPr>
        <p:spPr>
          <a:xfrm>
            <a:off x="2123081" y="3212522"/>
            <a:ext cx="1667795" cy="353695"/>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buNone/>
            </a:pPr>
            <a:r>
              <a:rPr lang="zh-CN" altLang="en-US" sz="960" dirty="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rPr>
              <a:t>加内容添加内容添加内容添加内容添加内容</a:t>
            </a:r>
          </a:p>
        </p:txBody>
      </p:sp>
      <p:sp>
        <p:nvSpPr>
          <p:cNvPr id="39" name="Text Placeholder 33"/>
          <p:cNvSpPr txBox="1"/>
          <p:nvPr/>
        </p:nvSpPr>
        <p:spPr>
          <a:xfrm>
            <a:off x="2123082" y="2971375"/>
            <a:ext cx="1511771" cy="294640"/>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buNone/>
            </a:pPr>
            <a:r>
              <a:rPr lang="zh-CN" altLang="en-US" sz="160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rPr>
              <a:t>请替换文字内容</a:t>
            </a:r>
            <a:endParaRPr lang="zh-CN" altLang="en-US" sz="1600" dirty="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40" name="Oval 39"/>
          <p:cNvSpPr>
            <a:spLocks noChangeAspect="1"/>
          </p:cNvSpPr>
          <p:nvPr/>
        </p:nvSpPr>
        <p:spPr>
          <a:xfrm>
            <a:off x="2551544" y="2180472"/>
            <a:ext cx="647964" cy="647964"/>
          </a:xfrm>
          <a:prstGeom prst="ellipse">
            <a:avLst/>
          </a:prstGeom>
          <a:solidFill>
            <a:srgbClr val="6D943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noAutofit/>
          </a:bodyPr>
          <a:lstStyle/>
          <a:p>
            <a:pPr algn="ctr">
              <a:lnSpc>
                <a:spcPct val="120000"/>
              </a:lnSpc>
            </a:pPr>
            <a:r>
              <a:rPr lang="zh-CN" altLang="en-US" sz="1600" dirty="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rPr>
              <a:t>文字</a:t>
            </a:r>
          </a:p>
        </p:txBody>
      </p:sp>
      <p:cxnSp>
        <p:nvCxnSpPr>
          <p:cNvPr id="41" name="Elbow Connector 40"/>
          <p:cNvCxnSpPr/>
          <p:nvPr/>
        </p:nvCxnSpPr>
        <p:spPr>
          <a:xfrm rot="10800000" flipV="1">
            <a:off x="3029406" y="3041601"/>
            <a:ext cx="1820626" cy="1737150"/>
          </a:xfrm>
          <a:prstGeom prst="bentConnector3">
            <a:avLst>
              <a:gd name="adj1" fmla="val 50000"/>
            </a:avLst>
          </a:prstGeom>
          <a:ln w="635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2" name="Elbow Connector 41"/>
          <p:cNvCxnSpPr/>
          <p:nvPr/>
        </p:nvCxnSpPr>
        <p:spPr>
          <a:xfrm rot="10800000">
            <a:off x="3352157" y="2511832"/>
            <a:ext cx="1634016" cy="1169630"/>
          </a:xfrm>
          <a:prstGeom prst="bentConnector3">
            <a:avLst>
              <a:gd name="adj1" fmla="val 50000"/>
            </a:avLst>
          </a:prstGeom>
          <a:ln w="63500">
            <a:solidFill>
              <a:srgbClr val="6D943B"/>
            </a:solidFill>
            <a:tailEnd type="triangle"/>
          </a:ln>
        </p:spPr>
        <p:style>
          <a:lnRef idx="1">
            <a:schemeClr val="accent1"/>
          </a:lnRef>
          <a:fillRef idx="0">
            <a:schemeClr val="accent1"/>
          </a:fillRef>
          <a:effectRef idx="0">
            <a:schemeClr val="accent1"/>
          </a:effectRef>
          <a:fontRef idx="minor">
            <a:schemeClr val="tx1"/>
          </a:fontRef>
        </p:style>
      </p:cxnSp>
      <p:sp>
        <p:nvSpPr>
          <p:cNvPr id="43" name="Text Placeholder 32"/>
          <p:cNvSpPr txBox="1"/>
          <p:nvPr/>
        </p:nvSpPr>
        <p:spPr>
          <a:xfrm flipH="1">
            <a:off x="8612275" y="3238346"/>
            <a:ext cx="1667795" cy="353695"/>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buNone/>
            </a:pPr>
            <a:r>
              <a:rPr lang="zh-CN" altLang="en-US" sz="960" dirty="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rPr>
              <a:t>加内容添加内容添加内容添加内容添加内容</a:t>
            </a:r>
          </a:p>
        </p:txBody>
      </p:sp>
      <p:sp>
        <p:nvSpPr>
          <p:cNvPr id="44" name="Text Placeholder 33"/>
          <p:cNvSpPr txBox="1"/>
          <p:nvPr/>
        </p:nvSpPr>
        <p:spPr>
          <a:xfrm flipH="1">
            <a:off x="8612276" y="2997201"/>
            <a:ext cx="1511771" cy="294640"/>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buNone/>
            </a:pPr>
            <a:r>
              <a:rPr lang="zh-CN" altLang="en-US" sz="160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rPr>
              <a:t>请替换文字内容</a:t>
            </a:r>
            <a:endParaRPr lang="zh-CN" altLang="en-US" sz="1600" dirty="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45" name="Oval 44"/>
          <p:cNvSpPr>
            <a:spLocks noChangeAspect="1"/>
          </p:cNvSpPr>
          <p:nvPr/>
        </p:nvSpPr>
        <p:spPr>
          <a:xfrm flipH="1">
            <a:off x="9044180" y="2233372"/>
            <a:ext cx="647964" cy="647964"/>
          </a:xfrm>
          <a:prstGeom prst="ellipse">
            <a:avLst/>
          </a:prstGeom>
          <a:solidFill>
            <a:srgbClr val="6D943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noAutofit/>
          </a:bodyPr>
          <a:lstStyle/>
          <a:p>
            <a:pPr algn="ctr">
              <a:lnSpc>
                <a:spcPct val="120000"/>
              </a:lnSpc>
            </a:pPr>
            <a:r>
              <a:rPr lang="zh-CN" altLang="en-US" sz="1600" dirty="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rPr>
              <a:t>文字</a:t>
            </a:r>
          </a:p>
        </p:txBody>
      </p:sp>
      <p:cxnSp>
        <p:nvCxnSpPr>
          <p:cNvPr id="46" name="Elbow Connector 45"/>
          <p:cNvCxnSpPr/>
          <p:nvPr/>
        </p:nvCxnSpPr>
        <p:spPr>
          <a:xfrm>
            <a:off x="7337523" y="3394190"/>
            <a:ext cx="2041683" cy="1312824"/>
          </a:xfrm>
          <a:prstGeom prst="bentConnector3">
            <a:avLst>
              <a:gd name="adj1" fmla="val 50000"/>
            </a:avLst>
          </a:prstGeom>
          <a:ln w="635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7" name="Elbow Connector 46"/>
          <p:cNvCxnSpPr/>
          <p:nvPr/>
        </p:nvCxnSpPr>
        <p:spPr>
          <a:xfrm flipV="1">
            <a:off x="6925749" y="2567593"/>
            <a:ext cx="1961091" cy="1677846"/>
          </a:xfrm>
          <a:prstGeom prst="bentConnector3">
            <a:avLst>
              <a:gd name="adj1" fmla="val 50000"/>
            </a:avLst>
          </a:prstGeom>
          <a:ln w="63500">
            <a:solidFill>
              <a:srgbClr val="6D943B"/>
            </a:solidFill>
            <a:tailEnd type="triangle"/>
          </a:ln>
        </p:spPr>
        <p:style>
          <a:lnRef idx="1">
            <a:schemeClr val="accent1"/>
          </a:lnRef>
          <a:fillRef idx="0">
            <a:schemeClr val="accent1"/>
          </a:fillRef>
          <a:effectRef idx="0">
            <a:schemeClr val="accent1"/>
          </a:effectRef>
          <a:fontRef idx="minor">
            <a:schemeClr val="tx1"/>
          </a:fontRef>
        </p:style>
      </p:cxnSp>
      <p:sp>
        <p:nvSpPr>
          <p:cNvPr id="48" name="Text Placeholder 32"/>
          <p:cNvSpPr txBox="1"/>
          <p:nvPr/>
        </p:nvSpPr>
        <p:spPr>
          <a:xfrm>
            <a:off x="1815703" y="5492453"/>
            <a:ext cx="1667795" cy="353695"/>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buNone/>
            </a:pPr>
            <a:r>
              <a:rPr lang="zh-CN" altLang="en-US" sz="960" dirty="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rPr>
              <a:t>加内容添加内容添加内容添加内容添加内容</a:t>
            </a:r>
          </a:p>
        </p:txBody>
      </p:sp>
      <p:sp>
        <p:nvSpPr>
          <p:cNvPr id="77" name="Text Placeholder 33"/>
          <p:cNvSpPr txBox="1"/>
          <p:nvPr/>
        </p:nvSpPr>
        <p:spPr>
          <a:xfrm>
            <a:off x="1815704" y="5251306"/>
            <a:ext cx="1511771" cy="294640"/>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buNone/>
            </a:pPr>
            <a:r>
              <a:rPr lang="zh-CN" altLang="en-US" sz="160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rPr>
              <a:t>请替换文字内容</a:t>
            </a:r>
            <a:endParaRPr lang="zh-CN" altLang="en-US" sz="1600" dirty="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78" name="Oval 77"/>
          <p:cNvSpPr>
            <a:spLocks noChangeAspect="1"/>
          </p:cNvSpPr>
          <p:nvPr/>
        </p:nvSpPr>
        <p:spPr>
          <a:xfrm>
            <a:off x="2244472" y="4458374"/>
            <a:ext cx="647964" cy="6479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noAutofit/>
          </a:bodyPr>
          <a:lstStyle/>
          <a:p>
            <a:pPr algn="ctr">
              <a:lnSpc>
                <a:spcPct val="120000"/>
              </a:lnSpc>
            </a:pPr>
            <a:r>
              <a:rPr lang="zh-CN" altLang="en-US" sz="1600" dirty="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rPr>
              <a:t>文字</a:t>
            </a:r>
          </a:p>
        </p:txBody>
      </p:sp>
      <p:sp>
        <p:nvSpPr>
          <p:cNvPr id="79" name="Text Placeholder 32"/>
          <p:cNvSpPr txBox="1"/>
          <p:nvPr/>
        </p:nvSpPr>
        <p:spPr>
          <a:xfrm>
            <a:off x="9103512" y="5391561"/>
            <a:ext cx="1667795" cy="353695"/>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buNone/>
            </a:pPr>
            <a:r>
              <a:rPr lang="zh-CN" altLang="en-US" sz="960" dirty="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rPr>
              <a:t>加内容添加内容添加内容添加内容添加内容</a:t>
            </a:r>
          </a:p>
        </p:txBody>
      </p:sp>
      <p:sp>
        <p:nvSpPr>
          <p:cNvPr id="80" name="Text Placeholder 33"/>
          <p:cNvSpPr txBox="1"/>
          <p:nvPr/>
        </p:nvSpPr>
        <p:spPr>
          <a:xfrm>
            <a:off x="9103514" y="5150414"/>
            <a:ext cx="1511771" cy="294640"/>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buNone/>
            </a:pPr>
            <a:r>
              <a:rPr lang="zh-CN" altLang="en-US" sz="160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rPr>
              <a:t>请替换文字内容</a:t>
            </a:r>
            <a:endParaRPr lang="zh-CN" altLang="en-US" sz="1600" dirty="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81" name="Oval 80"/>
          <p:cNvSpPr>
            <a:spLocks noChangeAspect="1"/>
          </p:cNvSpPr>
          <p:nvPr/>
        </p:nvSpPr>
        <p:spPr>
          <a:xfrm>
            <a:off x="9535417" y="4379968"/>
            <a:ext cx="647964" cy="64796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noAutofit/>
          </a:bodyPr>
          <a:lstStyle/>
          <a:p>
            <a:pPr algn="ctr">
              <a:lnSpc>
                <a:spcPct val="120000"/>
              </a:lnSpc>
            </a:pPr>
            <a:r>
              <a:rPr lang="zh-CN" altLang="en-US" sz="1600" dirty="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rPr>
              <a:t>文字</a:t>
            </a:r>
          </a:p>
        </p:txBody>
      </p:sp>
      <p:sp>
        <p:nvSpPr>
          <p:cNvPr id="205" name="Oval 204"/>
          <p:cNvSpPr>
            <a:spLocks noChangeAspect="1"/>
          </p:cNvSpPr>
          <p:nvPr/>
        </p:nvSpPr>
        <p:spPr>
          <a:xfrm>
            <a:off x="7017792" y="3279448"/>
            <a:ext cx="230841" cy="230840"/>
          </a:xfrm>
          <a:prstGeom prst="ellipse">
            <a:avLst/>
          </a:prstGeom>
          <a:solidFill>
            <a:srgbClr val="6D943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pPr algn="just">
              <a:lnSpc>
                <a:spcPct val="120000"/>
              </a:lnSpc>
            </a:pPr>
            <a:endParaRPr lang="en-US" sz="960" dirty="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206" name="Oval 205"/>
          <p:cNvSpPr>
            <a:spLocks noChangeAspect="1"/>
          </p:cNvSpPr>
          <p:nvPr/>
        </p:nvSpPr>
        <p:spPr>
          <a:xfrm>
            <a:off x="6624978" y="4140278"/>
            <a:ext cx="230841" cy="230840"/>
          </a:xfrm>
          <a:prstGeom prst="ellipse">
            <a:avLst/>
          </a:prstGeom>
          <a:solidFill>
            <a:srgbClr val="6D943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pPr algn="just">
              <a:lnSpc>
                <a:spcPct val="120000"/>
              </a:lnSpc>
            </a:pPr>
            <a:endParaRPr lang="en-US" sz="960" dirty="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207" name="Oval 206"/>
          <p:cNvSpPr>
            <a:spLocks noChangeAspect="1"/>
          </p:cNvSpPr>
          <p:nvPr/>
        </p:nvSpPr>
        <p:spPr>
          <a:xfrm>
            <a:off x="5101659" y="3576866"/>
            <a:ext cx="216632" cy="216632"/>
          </a:xfrm>
          <a:prstGeom prst="ellipse">
            <a:avLst/>
          </a:prstGeom>
          <a:solidFill>
            <a:srgbClr val="6D943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pPr algn="just">
              <a:lnSpc>
                <a:spcPct val="120000"/>
              </a:lnSpc>
            </a:pPr>
            <a:endParaRPr lang="en-US" sz="960" dirty="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208" name="Oval 207"/>
          <p:cNvSpPr>
            <a:spLocks noChangeAspect="1"/>
          </p:cNvSpPr>
          <p:nvPr/>
        </p:nvSpPr>
        <p:spPr>
          <a:xfrm>
            <a:off x="4965029" y="2943736"/>
            <a:ext cx="217650" cy="217650"/>
          </a:xfrm>
          <a:prstGeom prst="ellipse">
            <a:avLst/>
          </a:prstGeom>
          <a:solidFill>
            <a:srgbClr val="6D943B"/>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ctr" anchorCtr="0" forceAA="0" compatLnSpc="1">
            <a:noAutofit/>
          </a:bodyPr>
          <a:lstStyle/>
          <a:p>
            <a:pPr algn="just">
              <a:lnSpc>
                <a:spcPct val="120000"/>
              </a:lnSpc>
            </a:pPr>
            <a:endParaRPr lang="en-US" sz="960" dirty="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endParaRPr>
          </a:p>
        </p:txBody>
      </p:sp>
      <p:grpSp>
        <p:nvGrpSpPr>
          <p:cNvPr id="2" name="组合 1"/>
          <p:cNvGrpSpPr/>
          <p:nvPr/>
        </p:nvGrpSpPr>
        <p:grpSpPr>
          <a:xfrm>
            <a:off x="0" y="12700"/>
            <a:ext cx="3922395" cy="1021080"/>
            <a:chOff x="0" y="20"/>
            <a:chExt cx="6177" cy="1608"/>
          </a:xfrm>
        </p:grpSpPr>
        <p:sp>
          <p:nvSpPr>
            <p:cNvPr id="3" name="矩形 2"/>
            <p:cNvSpPr/>
            <p:nvPr/>
          </p:nvSpPr>
          <p:spPr>
            <a:xfrm>
              <a:off x="1075" y="257"/>
              <a:ext cx="5103" cy="1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tx1">
                      <a:lumMod val="65000"/>
                      <a:lumOff val="35000"/>
                    </a:schemeClr>
                  </a:solidFill>
                  <a:latin typeface="微软雅黑" panose="020B0503020204020204" charset="-122"/>
                  <a:ea typeface="微软雅黑" panose="020B0503020204020204" charset="-122"/>
                  <a:sym typeface="字魂36号-正文宋楷" panose="02000000000000000000" pitchFamily="2" charset="-122"/>
                </a:rPr>
                <a:t>点击输入标题</a:t>
              </a:r>
            </a:p>
          </p:txBody>
        </p:sp>
        <p:pic>
          <p:nvPicPr>
            <p:cNvPr id="6" name="图片 5" descr="代金券清新"/>
            <p:cNvPicPr>
              <a:picLocks noChangeAspect="1"/>
            </p:cNvPicPr>
            <p:nvPr/>
          </p:nvPicPr>
          <p:blipFill>
            <a:blip r:embed="rId3"/>
            <a:srcRect l="54314" t="41949" r="24100" b="12767"/>
            <a:stretch>
              <a:fillRect/>
            </a:stretch>
          </p:blipFill>
          <p:spPr>
            <a:xfrm>
              <a:off x="0" y="20"/>
              <a:ext cx="1724" cy="1608"/>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250" advClick="0" advTm="0">
        <p:pull/>
      </p:transition>
    </mc:Choice>
    <mc:Fallback xmlns="">
      <p:transition spd="slow" advClick="0" advTm="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1000"/>
                                        <p:tgtEl>
                                          <p:spTgt spid="36"/>
                                        </p:tgtEl>
                                      </p:cBhvr>
                                    </p:animEffect>
                                    <p:anim calcmode="lin" valueType="num">
                                      <p:cBhvr>
                                        <p:cTn id="14" dur="1000" fill="hold"/>
                                        <p:tgtEl>
                                          <p:spTgt spid="36"/>
                                        </p:tgtEl>
                                        <p:attrNameLst>
                                          <p:attrName>ppt_x</p:attrName>
                                        </p:attrNameLst>
                                      </p:cBhvr>
                                      <p:tavLst>
                                        <p:tav tm="0">
                                          <p:val>
                                            <p:strVal val="#ppt_x"/>
                                          </p:val>
                                        </p:tav>
                                        <p:tav tm="100000">
                                          <p:val>
                                            <p:strVal val="#ppt_x"/>
                                          </p:val>
                                        </p:tav>
                                      </p:tavLst>
                                    </p:anim>
                                    <p:anim calcmode="lin" valueType="num">
                                      <p:cBhvr>
                                        <p:cTn id="15" dur="1000" fill="hold"/>
                                        <p:tgtEl>
                                          <p:spTgt spid="3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1000"/>
                                        <p:tgtEl>
                                          <p:spTgt spid="35"/>
                                        </p:tgtEl>
                                      </p:cBhvr>
                                    </p:animEffect>
                                    <p:anim calcmode="lin" valueType="num">
                                      <p:cBhvr>
                                        <p:cTn id="20" dur="1000" fill="hold"/>
                                        <p:tgtEl>
                                          <p:spTgt spid="35"/>
                                        </p:tgtEl>
                                        <p:attrNameLst>
                                          <p:attrName>ppt_x</p:attrName>
                                        </p:attrNameLst>
                                      </p:cBhvr>
                                      <p:tavLst>
                                        <p:tav tm="0">
                                          <p:val>
                                            <p:strVal val="#ppt_x"/>
                                          </p:val>
                                        </p:tav>
                                        <p:tav tm="100000">
                                          <p:val>
                                            <p:strVal val="#ppt_x"/>
                                          </p:val>
                                        </p:tav>
                                      </p:tavLst>
                                    </p:anim>
                                    <p:anim calcmode="lin" valueType="num">
                                      <p:cBhvr>
                                        <p:cTn id="21" dur="1000" fill="hold"/>
                                        <p:tgtEl>
                                          <p:spTgt spid="3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4" presetClass="entr" presetSubtype="10" fill="hold" grpId="0" nodeType="afterEffect">
                                  <p:stCondLst>
                                    <p:cond delay="0"/>
                                  </p:stCondLst>
                                  <p:childTnLst>
                                    <p:set>
                                      <p:cBhvr>
                                        <p:cTn id="24" dur="1" fill="hold">
                                          <p:stCondLst>
                                            <p:cond delay="0"/>
                                          </p:stCondLst>
                                        </p:cTn>
                                        <p:tgtEl>
                                          <p:spTgt spid="208"/>
                                        </p:tgtEl>
                                        <p:attrNameLst>
                                          <p:attrName>style.visibility</p:attrName>
                                        </p:attrNameLst>
                                      </p:cBhvr>
                                      <p:to>
                                        <p:strVal val="visible"/>
                                      </p:to>
                                    </p:set>
                                    <p:animEffect transition="in" filter="randombar(horizontal)">
                                      <p:cBhvr>
                                        <p:cTn id="25" dur="500"/>
                                        <p:tgtEl>
                                          <p:spTgt spid="208"/>
                                        </p:tgtEl>
                                      </p:cBhvr>
                                    </p:animEffect>
                                  </p:childTnLst>
                                </p:cTn>
                              </p:par>
                            </p:childTnLst>
                          </p:cTn>
                        </p:par>
                        <p:par>
                          <p:cTn id="26" fill="hold">
                            <p:stCondLst>
                              <p:cond delay="3500"/>
                            </p:stCondLst>
                            <p:childTnLst>
                              <p:par>
                                <p:cTn id="27" presetID="14" presetClass="entr" presetSubtype="10" fill="hold" nodeType="after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randombar(horizontal)">
                                      <p:cBhvr>
                                        <p:cTn id="29" dur="500"/>
                                        <p:tgtEl>
                                          <p:spTgt spid="41"/>
                                        </p:tgtEl>
                                      </p:cBhvr>
                                    </p:animEffect>
                                  </p:childTnLst>
                                </p:cTn>
                              </p:par>
                            </p:childTnLst>
                          </p:cTn>
                        </p:par>
                        <p:par>
                          <p:cTn id="30" fill="hold">
                            <p:stCondLst>
                              <p:cond delay="4000"/>
                            </p:stCondLst>
                            <p:childTnLst>
                              <p:par>
                                <p:cTn id="31" presetID="14" presetClass="entr" presetSubtype="10" fill="hold" grpId="0" nodeType="afterEffect">
                                  <p:stCondLst>
                                    <p:cond delay="0"/>
                                  </p:stCondLst>
                                  <p:childTnLst>
                                    <p:set>
                                      <p:cBhvr>
                                        <p:cTn id="32" dur="1" fill="hold">
                                          <p:stCondLst>
                                            <p:cond delay="0"/>
                                          </p:stCondLst>
                                        </p:cTn>
                                        <p:tgtEl>
                                          <p:spTgt spid="78"/>
                                        </p:tgtEl>
                                        <p:attrNameLst>
                                          <p:attrName>style.visibility</p:attrName>
                                        </p:attrNameLst>
                                      </p:cBhvr>
                                      <p:to>
                                        <p:strVal val="visible"/>
                                      </p:to>
                                    </p:set>
                                    <p:animEffect transition="in" filter="randombar(horizontal)">
                                      <p:cBhvr>
                                        <p:cTn id="33" dur="500"/>
                                        <p:tgtEl>
                                          <p:spTgt spid="78"/>
                                        </p:tgtEl>
                                      </p:cBhvr>
                                    </p:animEffect>
                                  </p:childTnLst>
                                </p:cTn>
                              </p:par>
                            </p:childTnLst>
                          </p:cTn>
                        </p:par>
                        <p:par>
                          <p:cTn id="34" fill="hold">
                            <p:stCondLst>
                              <p:cond delay="4500"/>
                            </p:stCondLst>
                            <p:childTnLst>
                              <p:par>
                                <p:cTn id="35" presetID="14" presetClass="entr" presetSubtype="10" fill="hold" grpId="0" nodeType="after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randombar(horizontal)">
                                      <p:cBhvr>
                                        <p:cTn id="37" dur="500"/>
                                        <p:tgtEl>
                                          <p:spTgt spid="48"/>
                                        </p:tgtEl>
                                      </p:cBhvr>
                                    </p:animEffect>
                                  </p:childTnLst>
                                </p:cTn>
                              </p:par>
                            </p:childTnLst>
                          </p:cTn>
                        </p:par>
                        <p:par>
                          <p:cTn id="38" fill="hold">
                            <p:stCondLst>
                              <p:cond delay="5000"/>
                            </p:stCondLst>
                            <p:childTnLst>
                              <p:par>
                                <p:cTn id="39" presetID="14" presetClass="entr" presetSubtype="10" fill="hold" grpId="0" nodeType="after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randombar(horizontal)">
                                      <p:cBhvr>
                                        <p:cTn id="41" dur="500"/>
                                        <p:tgtEl>
                                          <p:spTgt spid="77"/>
                                        </p:tgtEl>
                                      </p:cBhvr>
                                    </p:animEffect>
                                  </p:childTnLst>
                                </p:cTn>
                              </p:par>
                            </p:childTnLst>
                          </p:cTn>
                        </p:par>
                        <p:par>
                          <p:cTn id="42" fill="hold">
                            <p:stCondLst>
                              <p:cond delay="5500"/>
                            </p:stCondLst>
                            <p:childTnLst>
                              <p:par>
                                <p:cTn id="43" presetID="14" presetClass="entr" presetSubtype="10" fill="hold" grpId="0" nodeType="afterEffect">
                                  <p:stCondLst>
                                    <p:cond delay="0"/>
                                  </p:stCondLst>
                                  <p:childTnLst>
                                    <p:set>
                                      <p:cBhvr>
                                        <p:cTn id="44" dur="1" fill="hold">
                                          <p:stCondLst>
                                            <p:cond delay="0"/>
                                          </p:stCondLst>
                                        </p:cTn>
                                        <p:tgtEl>
                                          <p:spTgt spid="207"/>
                                        </p:tgtEl>
                                        <p:attrNameLst>
                                          <p:attrName>style.visibility</p:attrName>
                                        </p:attrNameLst>
                                      </p:cBhvr>
                                      <p:to>
                                        <p:strVal val="visible"/>
                                      </p:to>
                                    </p:set>
                                    <p:animEffect transition="in" filter="randombar(horizontal)">
                                      <p:cBhvr>
                                        <p:cTn id="45" dur="500"/>
                                        <p:tgtEl>
                                          <p:spTgt spid="207"/>
                                        </p:tgtEl>
                                      </p:cBhvr>
                                    </p:animEffect>
                                  </p:childTnLst>
                                </p:cTn>
                              </p:par>
                            </p:childTnLst>
                          </p:cTn>
                        </p:par>
                        <p:par>
                          <p:cTn id="46" fill="hold">
                            <p:stCondLst>
                              <p:cond delay="6000"/>
                            </p:stCondLst>
                            <p:childTnLst>
                              <p:par>
                                <p:cTn id="47" presetID="14" presetClass="entr" presetSubtype="1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randombar(horizontal)">
                                      <p:cBhvr>
                                        <p:cTn id="49" dur="500"/>
                                        <p:tgtEl>
                                          <p:spTgt spid="42"/>
                                        </p:tgtEl>
                                      </p:cBhvr>
                                    </p:animEffect>
                                  </p:childTnLst>
                                </p:cTn>
                              </p:par>
                            </p:childTnLst>
                          </p:cTn>
                        </p:par>
                        <p:par>
                          <p:cTn id="50" fill="hold">
                            <p:stCondLst>
                              <p:cond delay="6500"/>
                            </p:stCondLst>
                            <p:childTnLst>
                              <p:par>
                                <p:cTn id="51" presetID="14" presetClass="entr" presetSubtype="1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randombar(horizontal)">
                                      <p:cBhvr>
                                        <p:cTn id="53" dur="500"/>
                                        <p:tgtEl>
                                          <p:spTgt spid="40"/>
                                        </p:tgtEl>
                                      </p:cBhvr>
                                    </p:animEffect>
                                  </p:childTnLst>
                                </p:cTn>
                              </p:par>
                            </p:childTnLst>
                          </p:cTn>
                        </p:par>
                        <p:par>
                          <p:cTn id="54" fill="hold">
                            <p:stCondLst>
                              <p:cond delay="7000"/>
                            </p:stCondLst>
                            <p:childTnLst>
                              <p:par>
                                <p:cTn id="55" presetID="14" presetClass="entr" presetSubtype="1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randombar(horizontal)">
                                      <p:cBhvr>
                                        <p:cTn id="57" dur="500"/>
                                        <p:tgtEl>
                                          <p:spTgt spid="38"/>
                                        </p:tgtEl>
                                      </p:cBhvr>
                                    </p:animEffect>
                                  </p:childTnLst>
                                </p:cTn>
                              </p:par>
                            </p:childTnLst>
                          </p:cTn>
                        </p:par>
                        <p:par>
                          <p:cTn id="58" fill="hold">
                            <p:stCondLst>
                              <p:cond delay="7500"/>
                            </p:stCondLst>
                            <p:childTnLst>
                              <p:par>
                                <p:cTn id="59" presetID="14" presetClass="entr" presetSubtype="10"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randombar(horizontal)">
                                      <p:cBhvr>
                                        <p:cTn id="61" dur="500"/>
                                        <p:tgtEl>
                                          <p:spTgt spid="39"/>
                                        </p:tgtEl>
                                      </p:cBhvr>
                                    </p:animEffect>
                                  </p:childTnLst>
                                </p:cTn>
                              </p:par>
                            </p:childTnLst>
                          </p:cTn>
                        </p:par>
                        <p:par>
                          <p:cTn id="62" fill="hold">
                            <p:stCondLst>
                              <p:cond delay="8000"/>
                            </p:stCondLst>
                            <p:childTnLst>
                              <p:par>
                                <p:cTn id="63" presetID="14" presetClass="entr" presetSubtype="10" fill="hold" grpId="0" nodeType="afterEffect">
                                  <p:stCondLst>
                                    <p:cond delay="0"/>
                                  </p:stCondLst>
                                  <p:childTnLst>
                                    <p:set>
                                      <p:cBhvr>
                                        <p:cTn id="64" dur="1" fill="hold">
                                          <p:stCondLst>
                                            <p:cond delay="0"/>
                                          </p:stCondLst>
                                        </p:cTn>
                                        <p:tgtEl>
                                          <p:spTgt spid="205"/>
                                        </p:tgtEl>
                                        <p:attrNameLst>
                                          <p:attrName>style.visibility</p:attrName>
                                        </p:attrNameLst>
                                      </p:cBhvr>
                                      <p:to>
                                        <p:strVal val="visible"/>
                                      </p:to>
                                    </p:set>
                                    <p:animEffect transition="in" filter="randombar(horizontal)">
                                      <p:cBhvr>
                                        <p:cTn id="65" dur="500"/>
                                        <p:tgtEl>
                                          <p:spTgt spid="205"/>
                                        </p:tgtEl>
                                      </p:cBhvr>
                                    </p:animEffect>
                                  </p:childTnLst>
                                </p:cTn>
                              </p:par>
                            </p:childTnLst>
                          </p:cTn>
                        </p:par>
                        <p:par>
                          <p:cTn id="66" fill="hold">
                            <p:stCondLst>
                              <p:cond delay="8500"/>
                            </p:stCondLst>
                            <p:childTnLst>
                              <p:par>
                                <p:cTn id="67" presetID="14" presetClass="entr" presetSubtype="10"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randombar(horizontal)">
                                      <p:cBhvr>
                                        <p:cTn id="69" dur="500"/>
                                        <p:tgtEl>
                                          <p:spTgt spid="46"/>
                                        </p:tgtEl>
                                      </p:cBhvr>
                                    </p:animEffect>
                                  </p:childTnLst>
                                </p:cTn>
                              </p:par>
                            </p:childTnLst>
                          </p:cTn>
                        </p:par>
                        <p:par>
                          <p:cTn id="70" fill="hold">
                            <p:stCondLst>
                              <p:cond delay="9000"/>
                            </p:stCondLst>
                            <p:childTnLst>
                              <p:par>
                                <p:cTn id="71" presetID="14" presetClass="entr" presetSubtype="10"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Effect transition="in" filter="randombar(horizontal)">
                                      <p:cBhvr>
                                        <p:cTn id="73" dur="500"/>
                                        <p:tgtEl>
                                          <p:spTgt spid="81"/>
                                        </p:tgtEl>
                                      </p:cBhvr>
                                    </p:animEffect>
                                  </p:childTnLst>
                                </p:cTn>
                              </p:par>
                            </p:childTnLst>
                          </p:cTn>
                        </p:par>
                        <p:par>
                          <p:cTn id="74" fill="hold">
                            <p:stCondLst>
                              <p:cond delay="9500"/>
                            </p:stCondLst>
                            <p:childTnLst>
                              <p:par>
                                <p:cTn id="75" presetID="14" presetClass="entr" presetSubtype="10"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randombar(horizontal)">
                                      <p:cBhvr>
                                        <p:cTn id="77" dur="500"/>
                                        <p:tgtEl>
                                          <p:spTgt spid="80"/>
                                        </p:tgtEl>
                                      </p:cBhvr>
                                    </p:animEffect>
                                  </p:childTnLst>
                                </p:cTn>
                              </p:par>
                            </p:childTnLst>
                          </p:cTn>
                        </p:par>
                        <p:par>
                          <p:cTn id="78" fill="hold">
                            <p:stCondLst>
                              <p:cond delay="10000"/>
                            </p:stCondLst>
                            <p:childTnLst>
                              <p:par>
                                <p:cTn id="79" presetID="14" presetClass="entr" presetSubtype="1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randombar(horizontal)">
                                      <p:cBhvr>
                                        <p:cTn id="81" dur="500"/>
                                        <p:tgtEl>
                                          <p:spTgt spid="79"/>
                                        </p:tgtEl>
                                      </p:cBhvr>
                                    </p:animEffect>
                                  </p:childTnLst>
                                </p:cTn>
                              </p:par>
                            </p:childTnLst>
                          </p:cTn>
                        </p:par>
                        <p:par>
                          <p:cTn id="82" fill="hold">
                            <p:stCondLst>
                              <p:cond delay="10500"/>
                            </p:stCondLst>
                            <p:childTnLst>
                              <p:par>
                                <p:cTn id="83" presetID="14" presetClass="entr" presetSubtype="10" fill="hold" grpId="0" nodeType="afterEffect">
                                  <p:stCondLst>
                                    <p:cond delay="0"/>
                                  </p:stCondLst>
                                  <p:childTnLst>
                                    <p:set>
                                      <p:cBhvr>
                                        <p:cTn id="84" dur="1" fill="hold">
                                          <p:stCondLst>
                                            <p:cond delay="0"/>
                                          </p:stCondLst>
                                        </p:cTn>
                                        <p:tgtEl>
                                          <p:spTgt spid="206"/>
                                        </p:tgtEl>
                                        <p:attrNameLst>
                                          <p:attrName>style.visibility</p:attrName>
                                        </p:attrNameLst>
                                      </p:cBhvr>
                                      <p:to>
                                        <p:strVal val="visible"/>
                                      </p:to>
                                    </p:set>
                                    <p:animEffect transition="in" filter="randombar(horizontal)">
                                      <p:cBhvr>
                                        <p:cTn id="85" dur="500"/>
                                        <p:tgtEl>
                                          <p:spTgt spid="206"/>
                                        </p:tgtEl>
                                      </p:cBhvr>
                                    </p:animEffect>
                                  </p:childTnLst>
                                </p:cTn>
                              </p:par>
                            </p:childTnLst>
                          </p:cTn>
                        </p:par>
                        <p:par>
                          <p:cTn id="86" fill="hold">
                            <p:stCondLst>
                              <p:cond delay="11000"/>
                            </p:stCondLst>
                            <p:childTnLst>
                              <p:par>
                                <p:cTn id="87" presetID="14" presetClass="entr" presetSubtype="10" fill="hold" nodeType="afterEffect">
                                  <p:stCondLst>
                                    <p:cond delay="0"/>
                                  </p:stCondLst>
                                  <p:childTnLst>
                                    <p:set>
                                      <p:cBhvr>
                                        <p:cTn id="88" dur="1" fill="hold">
                                          <p:stCondLst>
                                            <p:cond delay="0"/>
                                          </p:stCondLst>
                                        </p:cTn>
                                        <p:tgtEl>
                                          <p:spTgt spid="47"/>
                                        </p:tgtEl>
                                        <p:attrNameLst>
                                          <p:attrName>style.visibility</p:attrName>
                                        </p:attrNameLst>
                                      </p:cBhvr>
                                      <p:to>
                                        <p:strVal val="visible"/>
                                      </p:to>
                                    </p:set>
                                    <p:animEffect transition="in" filter="randombar(horizontal)">
                                      <p:cBhvr>
                                        <p:cTn id="89" dur="500"/>
                                        <p:tgtEl>
                                          <p:spTgt spid="47"/>
                                        </p:tgtEl>
                                      </p:cBhvr>
                                    </p:animEffect>
                                  </p:childTnLst>
                                </p:cTn>
                              </p:par>
                            </p:childTnLst>
                          </p:cTn>
                        </p:par>
                        <p:par>
                          <p:cTn id="90" fill="hold">
                            <p:stCondLst>
                              <p:cond delay="11500"/>
                            </p:stCondLst>
                            <p:childTnLst>
                              <p:par>
                                <p:cTn id="91" presetID="14" presetClass="entr" presetSubtype="10" fill="hold" grpId="0" nodeType="afterEffect">
                                  <p:stCondLst>
                                    <p:cond delay="0"/>
                                  </p:stCondLst>
                                  <p:childTnLst>
                                    <p:set>
                                      <p:cBhvr>
                                        <p:cTn id="92" dur="1" fill="hold">
                                          <p:stCondLst>
                                            <p:cond delay="0"/>
                                          </p:stCondLst>
                                        </p:cTn>
                                        <p:tgtEl>
                                          <p:spTgt spid="45"/>
                                        </p:tgtEl>
                                        <p:attrNameLst>
                                          <p:attrName>style.visibility</p:attrName>
                                        </p:attrNameLst>
                                      </p:cBhvr>
                                      <p:to>
                                        <p:strVal val="visible"/>
                                      </p:to>
                                    </p:set>
                                    <p:animEffect transition="in" filter="randombar(horizontal)">
                                      <p:cBhvr>
                                        <p:cTn id="93" dur="500"/>
                                        <p:tgtEl>
                                          <p:spTgt spid="45"/>
                                        </p:tgtEl>
                                      </p:cBhvr>
                                    </p:animEffect>
                                  </p:childTnLst>
                                </p:cTn>
                              </p:par>
                            </p:childTnLst>
                          </p:cTn>
                        </p:par>
                        <p:par>
                          <p:cTn id="94" fill="hold">
                            <p:stCondLst>
                              <p:cond delay="12000"/>
                            </p:stCondLst>
                            <p:childTnLst>
                              <p:par>
                                <p:cTn id="95" presetID="14" presetClass="entr" presetSubtype="10"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Effect transition="in" filter="randombar(horizontal)">
                                      <p:cBhvr>
                                        <p:cTn id="97" dur="500"/>
                                        <p:tgtEl>
                                          <p:spTgt spid="44"/>
                                        </p:tgtEl>
                                      </p:cBhvr>
                                    </p:animEffect>
                                  </p:childTnLst>
                                </p:cTn>
                              </p:par>
                            </p:childTnLst>
                          </p:cTn>
                        </p:par>
                        <p:par>
                          <p:cTn id="98" fill="hold">
                            <p:stCondLst>
                              <p:cond delay="12500"/>
                            </p:stCondLst>
                            <p:childTnLst>
                              <p:par>
                                <p:cTn id="99" presetID="14" presetClass="entr" presetSubtype="10" fill="hold" grpId="0" nodeType="afterEffect">
                                  <p:stCondLst>
                                    <p:cond delay="0"/>
                                  </p:stCondLst>
                                  <p:childTnLst>
                                    <p:set>
                                      <p:cBhvr>
                                        <p:cTn id="100" dur="1" fill="hold">
                                          <p:stCondLst>
                                            <p:cond delay="0"/>
                                          </p:stCondLst>
                                        </p:cTn>
                                        <p:tgtEl>
                                          <p:spTgt spid="43"/>
                                        </p:tgtEl>
                                        <p:attrNameLst>
                                          <p:attrName>style.visibility</p:attrName>
                                        </p:attrNameLst>
                                      </p:cBhvr>
                                      <p:to>
                                        <p:strVal val="visible"/>
                                      </p:to>
                                    </p:set>
                                    <p:animEffect transition="in" filter="randombar(horizontal)">
                                      <p:cBhvr>
                                        <p:cTn id="10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bldLvl="0" animBg="1"/>
      <p:bldP spid="43" grpId="0"/>
      <p:bldP spid="44" grpId="0"/>
      <p:bldP spid="45" grpId="0" bldLvl="0" animBg="1"/>
      <p:bldP spid="48" grpId="0"/>
      <p:bldP spid="77" grpId="0"/>
      <p:bldP spid="78" grpId="0" animBg="1"/>
      <p:bldP spid="79" grpId="0"/>
      <p:bldP spid="80" grpId="0"/>
      <p:bldP spid="81" grpId="0" animBg="1"/>
      <p:bldP spid="205" grpId="0" bldLvl="0" animBg="1"/>
      <p:bldP spid="206" grpId="0" bldLvl="0" animBg="1"/>
      <p:bldP spid="207" grpId="0" bldLvl="0" animBg="1"/>
      <p:bldP spid="208"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2700"/>
            <a:ext cx="3922395" cy="1021080"/>
            <a:chOff x="0" y="20"/>
            <a:chExt cx="6177" cy="1608"/>
          </a:xfrm>
        </p:grpSpPr>
        <p:sp>
          <p:nvSpPr>
            <p:cNvPr id="8" name="矩形 7"/>
            <p:cNvSpPr/>
            <p:nvPr/>
          </p:nvSpPr>
          <p:spPr>
            <a:xfrm>
              <a:off x="1075" y="257"/>
              <a:ext cx="5103" cy="1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tx1">
                      <a:lumMod val="65000"/>
                      <a:lumOff val="35000"/>
                    </a:schemeClr>
                  </a:solidFill>
                  <a:latin typeface="微软雅黑" panose="020B0503020204020204" charset="-122"/>
                  <a:ea typeface="微软雅黑" panose="020B0503020204020204" charset="-122"/>
                  <a:sym typeface="字魂36号-正文宋楷" panose="02000000000000000000" pitchFamily="2" charset="-122"/>
                </a:rPr>
                <a:t>点击输入标题</a:t>
              </a:r>
            </a:p>
          </p:txBody>
        </p:sp>
        <p:pic>
          <p:nvPicPr>
            <p:cNvPr id="9" name="图片 8" descr="代金券清新"/>
            <p:cNvPicPr>
              <a:picLocks noChangeAspect="1"/>
            </p:cNvPicPr>
            <p:nvPr/>
          </p:nvPicPr>
          <p:blipFill>
            <a:blip r:embed="rId3"/>
            <a:srcRect l="54314" t="41949" r="24100" b="12767"/>
            <a:stretch>
              <a:fillRect/>
            </a:stretch>
          </p:blipFill>
          <p:spPr>
            <a:xfrm>
              <a:off x="0" y="20"/>
              <a:ext cx="1724" cy="1608"/>
            </a:xfrm>
            <a:prstGeom prst="rect">
              <a:avLst/>
            </a:prstGeom>
          </p:spPr>
        </p:pic>
      </p:grpSp>
      <p:grpSp>
        <p:nvGrpSpPr>
          <p:cNvPr id="13" name="组合 12"/>
          <p:cNvGrpSpPr/>
          <p:nvPr/>
        </p:nvGrpSpPr>
        <p:grpSpPr>
          <a:xfrm>
            <a:off x="1157876" y="2664039"/>
            <a:ext cx="2153470" cy="3554771"/>
            <a:chOff x="1117413" y="2313088"/>
            <a:chExt cx="2153470" cy="3554771"/>
          </a:xfrm>
        </p:grpSpPr>
        <p:sp>
          <p:nvSpPr>
            <p:cNvPr id="14" name="拼图1"/>
            <p:cNvSpPr/>
            <p:nvPr/>
          </p:nvSpPr>
          <p:spPr bwMode="auto">
            <a:xfrm rot="5400000">
              <a:off x="1467589" y="2040231"/>
              <a:ext cx="1530437" cy="2076151"/>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chemeClr val="accent1"/>
            </a:solidFill>
            <a:ln w="19050" cap="flat" cmpd="sng">
              <a:noFill/>
              <a:prstDash val="solid"/>
              <a:round/>
              <a:headEnd type="none" w="med" len="med"/>
              <a:tailEnd type="none" w="med" len="med"/>
            </a:ln>
            <a:effectLst/>
          </p:spPr>
          <p:txBody>
            <a:bodyPr/>
            <a:lstStyle/>
            <a:p>
              <a:pPr marL="0" marR="0" lvl="0" indent="0" algn="just" defTabSz="914400" rtl="0" eaLnBrk="1" fontAlgn="auto" latinLnBrk="0" hangingPunct="1">
                <a:lnSpc>
                  <a:spcPct val="120000"/>
                </a:lnSpc>
                <a:spcBef>
                  <a:spcPts val="0"/>
                </a:spcBef>
                <a:spcAft>
                  <a:spcPts val="0"/>
                </a:spcAft>
                <a:buClrTx/>
                <a:buSzTx/>
                <a:buFontTx/>
                <a:buNone/>
                <a:defRPr/>
              </a:pPr>
              <a:endParaRPr kumimoji="0" lang="da-DK" sz="10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Arial" panose="020B0604020202020204" pitchFamily="34" charset="0"/>
              </a:endParaRPr>
            </a:p>
          </p:txBody>
        </p:sp>
        <p:sp>
          <p:nvSpPr>
            <p:cNvPr id="15" name="文本框 14"/>
            <p:cNvSpPr txBox="1"/>
            <p:nvPr/>
          </p:nvSpPr>
          <p:spPr>
            <a:xfrm>
              <a:off x="1117413" y="4378784"/>
              <a:ext cx="1710848" cy="1489075"/>
            </a:xfrm>
            <a:prstGeom prst="rect">
              <a:avLst/>
            </a:prstGeom>
            <a:noFill/>
          </p:spPr>
          <p:txBody>
            <a:bodyPr wrap="square" rtlCol="0">
              <a:spAutoFit/>
            </a:bodyPr>
            <a:lstStyle/>
            <a:p>
              <a:pPr lvl="0" algn="just">
                <a:lnSpc>
                  <a:spcPct val="130000"/>
                </a:lnSpc>
                <a:defRPr/>
              </a:pPr>
              <a:r>
                <a:rPr lang="zh-CN" alt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您的内容打在这里，或者通过复制您的文本后，在此框中选择粘贴，并选择只保留文字。</a:t>
              </a:r>
              <a:endParaRPr kumimoji="0" lang="zh-CN" altLang="en-US" sz="14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endParaRPr>
            </a:p>
          </p:txBody>
        </p:sp>
        <p:sp>
          <p:nvSpPr>
            <p:cNvPr id="16" name="文本框 15"/>
            <p:cNvSpPr txBox="1"/>
            <p:nvPr/>
          </p:nvSpPr>
          <p:spPr>
            <a:xfrm>
              <a:off x="1117413" y="4027366"/>
              <a:ext cx="1602387" cy="411203"/>
            </a:xfrm>
            <a:prstGeom prst="rect">
              <a:avLst/>
            </a:prstGeom>
            <a:noFill/>
          </p:spPr>
          <p:txBody>
            <a:bodyPr wrap="square" rtlCol="0">
              <a:spAutoFit/>
            </a:bodyPr>
            <a:lstStyle/>
            <a:p>
              <a:pPr lvl="0" algn="dist">
                <a:lnSpc>
                  <a:spcPct val="130000"/>
                </a:lnSpc>
                <a:defRPr/>
              </a:pPr>
              <a:r>
                <a:rPr kumimoji="0" lang="zh-CN" altLang="en-US" b="1" i="0" u="none" strike="noStrike" kern="1200" cap="none" spc="0" normalizeH="0" baseline="0" noProof="0" dirty="0">
                  <a:ln>
                    <a:noFill/>
                  </a:ln>
                  <a:effectLst/>
                  <a:uLnTx/>
                  <a:uFillTx/>
                  <a:latin typeface="微软雅黑" panose="020B0503020204020204" charset="-122"/>
                  <a:ea typeface="微软雅黑" panose="020B0503020204020204" charset="-122"/>
                </a:rPr>
                <a:t>单击输入标题</a:t>
              </a:r>
            </a:p>
          </p:txBody>
        </p:sp>
      </p:grpSp>
      <p:grpSp>
        <p:nvGrpSpPr>
          <p:cNvPr id="17" name="组合 16"/>
          <p:cNvGrpSpPr/>
          <p:nvPr/>
        </p:nvGrpSpPr>
        <p:grpSpPr>
          <a:xfrm>
            <a:off x="3733338" y="2664039"/>
            <a:ext cx="2153470" cy="3554771"/>
            <a:chOff x="1117413" y="2313088"/>
            <a:chExt cx="2153470" cy="3554771"/>
          </a:xfrm>
        </p:grpSpPr>
        <p:sp>
          <p:nvSpPr>
            <p:cNvPr id="18" name="拼图1"/>
            <p:cNvSpPr/>
            <p:nvPr/>
          </p:nvSpPr>
          <p:spPr bwMode="auto">
            <a:xfrm rot="5400000">
              <a:off x="1467589" y="2040231"/>
              <a:ext cx="1530437" cy="2076151"/>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rgbClr val="6D943B"/>
            </a:solidFill>
            <a:ln w="19050" cap="flat" cmpd="sng">
              <a:noFill/>
              <a:prstDash val="solid"/>
              <a:round/>
              <a:headEnd type="none" w="med" len="med"/>
              <a:tailEnd type="none" w="med" len="med"/>
            </a:ln>
            <a:effectLst/>
          </p:spPr>
          <p:txBody>
            <a:bodyPr/>
            <a:lstStyle/>
            <a:p>
              <a:pPr marL="0" marR="0" lvl="0" indent="0" algn="just" defTabSz="914400" rtl="0" eaLnBrk="1" fontAlgn="auto" latinLnBrk="0" hangingPunct="1">
                <a:lnSpc>
                  <a:spcPct val="120000"/>
                </a:lnSpc>
                <a:spcBef>
                  <a:spcPts val="0"/>
                </a:spcBef>
                <a:spcAft>
                  <a:spcPts val="0"/>
                </a:spcAft>
                <a:buClrTx/>
                <a:buSzTx/>
                <a:buFontTx/>
                <a:buNone/>
                <a:defRPr/>
              </a:pPr>
              <a:endParaRPr kumimoji="0" lang="da-DK" sz="10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Arial" panose="020B0604020202020204" pitchFamily="34" charset="0"/>
              </a:endParaRPr>
            </a:p>
          </p:txBody>
        </p:sp>
        <p:sp>
          <p:nvSpPr>
            <p:cNvPr id="19" name="文本框 18"/>
            <p:cNvSpPr txBox="1"/>
            <p:nvPr/>
          </p:nvSpPr>
          <p:spPr>
            <a:xfrm>
              <a:off x="1117413" y="4378784"/>
              <a:ext cx="1710848" cy="1489075"/>
            </a:xfrm>
            <a:prstGeom prst="rect">
              <a:avLst/>
            </a:prstGeom>
            <a:noFill/>
          </p:spPr>
          <p:txBody>
            <a:bodyPr wrap="square" rtlCol="0">
              <a:spAutoFit/>
            </a:bodyPr>
            <a:lstStyle/>
            <a:p>
              <a:pPr lvl="0" algn="just">
                <a:lnSpc>
                  <a:spcPct val="130000"/>
                </a:lnSpc>
                <a:defRPr/>
              </a:pPr>
              <a:r>
                <a:rPr lang="zh-CN" alt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您的内容打在这里，或者通过复制您的文本后，在此框中选择粘贴，并选择只保留文字。</a:t>
              </a:r>
              <a:endParaRPr kumimoji="0" lang="zh-CN" altLang="en-US" sz="14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endParaRPr>
            </a:p>
          </p:txBody>
        </p:sp>
        <p:sp>
          <p:nvSpPr>
            <p:cNvPr id="20" name="文本框 19"/>
            <p:cNvSpPr txBox="1"/>
            <p:nvPr/>
          </p:nvSpPr>
          <p:spPr>
            <a:xfrm>
              <a:off x="1117413" y="4027366"/>
              <a:ext cx="1602387" cy="411203"/>
            </a:xfrm>
            <a:prstGeom prst="rect">
              <a:avLst/>
            </a:prstGeom>
            <a:noFill/>
          </p:spPr>
          <p:txBody>
            <a:bodyPr wrap="square" rtlCol="0">
              <a:spAutoFit/>
            </a:bodyPr>
            <a:lstStyle/>
            <a:p>
              <a:pPr lvl="0" algn="dist">
                <a:lnSpc>
                  <a:spcPct val="130000"/>
                </a:lnSpc>
                <a:defRPr/>
              </a:pPr>
              <a:r>
                <a:rPr kumimoji="0" lang="zh-CN" altLang="en-US" b="1" i="0" u="none" strike="noStrike" kern="1200" cap="none" spc="0" normalizeH="0" baseline="0" noProof="0" dirty="0">
                  <a:ln>
                    <a:noFill/>
                  </a:ln>
                  <a:effectLst/>
                  <a:uLnTx/>
                  <a:uFillTx/>
                  <a:latin typeface="微软雅黑" panose="020B0503020204020204" charset="-122"/>
                  <a:ea typeface="微软雅黑" panose="020B0503020204020204" charset="-122"/>
                </a:rPr>
                <a:t>单击输入标题</a:t>
              </a:r>
            </a:p>
          </p:txBody>
        </p:sp>
      </p:grpSp>
      <p:grpSp>
        <p:nvGrpSpPr>
          <p:cNvPr id="21" name="组合 20"/>
          <p:cNvGrpSpPr/>
          <p:nvPr/>
        </p:nvGrpSpPr>
        <p:grpSpPr>
          <a:xfrm>
            <a:off x="6308800" y="2664039"/>
            <a:ext cx="2153470" cy="3554771"/>
            <a:chOff x="1117413" y="2313088"/>
            <a:chExt cx="2153470" cy="3554771"/>
          </a:xfrm>
        </p:grpSpPr>
        <p:sp>
          <p:nvSpPr>
            <p:cNvPr id="22" name="拼图1"/>
            <p:cNvSpPr/>
            <p:nvPr/>
          </p:nvSpPr>
          <p:spPr bwMode="auto">
            <a:xfrm rot="5400000">
              <a:off x="1467589" y="2040231"/>
              <a:ext cx="1530437" cy="2076151"/>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chemeClr val="accent1"/>
            </a:solidFill>
            <a:ln w="19050" cap="flat" cmpd="sng">
              <a:noFill/>
              <a:prstDash val="solid"/>
              <a:round/>
              <a:headEnd type="none" w="med" len="med"/>
              <a:tailEnd type="none" w="med" len="med"/>
            </a:ln>
            <a:effectLst/>
          </p:spPr>
          <p:txBody>
            <a:bodyPr/>
            <a:lstStyle/>
            <a:p>
              <a:pPr marL="0" marR="0" lvl="0" indent="0" algn="just" defTabSz="914400" rtl="0" eaLnBrk="1" fontAlgn="auto" latinLnBrk="0" hangingPunct="1">
                <a:lnSpc>
                  <a:spcPct val="120000"/>
                </a:lnSpc>
                <a:spcBef>
                  <a:spcPts val="0"/>
                </a:spcBef>
                <a:spcAft>
                  <a:spcPts val="0"/>
                </a:spcAft>
                <a:buClrTx/>
                <a:buSzTx/>
                <a:buFontTx/>
                <a:buNone/>
                <a:defRPr/>
              </a:pPr>
              <a:endParaRPr kumimoji="0" lang="da-DK" sz="10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Arial" panose="020B0604020202020204" pitchFamily="34" charset="0"/>
              </a:endParaRPr>
            </a:p>
          </p:txBody>
        </p:sp>
        <p:sp>
          <p:nvSpPr>
            <p:cNvPr id="23" name="文本框 22"/>
            <p:cNvSpPr txBox="1"/>
            <p:nvPr/>
          </p:nvSpPr>
          <p:spPr>
            <a:xfrm>
              <a:off x="1117413" y="4378784"/>
              <a:ext cx="1710848" cy="1489075"/>
            </a:xfrm>
            <a:prstGeom prst="rect">
              <a:avLst/>
            </a:prstGeom>
            <a:noFill/>
          </p:spPr>
          <p:txBody>
            <a:bodyPr wrap="square" rtlCol="0">
              <a:spAutoFit/>
            </a:bodyPr>
            <a:lstStyle/>
            <a:p>
              <a:pPr lvl="0" algn="just">
                <a:lnSpc>
                  <a:spcPct val="130000"/>
                </a:lnSpc>
                <a:defRPr/>
              </a:pPr>
              <a:r>
                <a:rPr lang="zh-CN" alt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您的内容打在这里，或者通过复制您的文本后，在此框中选择粘贴，并选择只保留文字。</a:t>
              </a:r>
              <a:endParaRPr kumimoji="0" lang="zh-CN" altLang="en-US" sz="14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endParaRPr>
            </a:p>
          </p:txBody>
        </p:sp>
        <p:sp>
          <p:nvSpPr>
            <p:cNvPr id="24" name="文本框 23"/>
            <p:cNvSpPr txBox="1"/>
            <p:nvPr/>
          </p:nvSpPr>
          <p:spPr>
            <a:xfrm>
              <a:off x="1117413" y="4027366"/>
              <a:ext cx="1602387" cy="411203"/>
            </a:xfrm>
            <a:prstGeom prst="rect">
              <a:avLst/>
            </a:prstGeom>
            <a:noFill/>
          </p:spPr>
          <p:txBody>
            <a:bodyPr wrap="square" rtlCol="0">
              <a:spAutoFit/>
            </a:bodyPr>
            <a:lstStyle/>
            <a:p>
              <a:pPr lvl="0" algn="dist">
                <a:lnSpc>
                  <a:spcPct val="130000"/>
                </a:lnSpc>
                <a:defRPr/>
              </a:pPr>
              <a:r>
                <a:rPr kumimoji="0" lang="zh-CN" altLang="en-US" b="1" i="0" u="none" strike="noStrike" kern="1200" cap="none" spc="0" normalizeH="0" baseline="0" noProof="0" dirty="0">
                  <a:ln>
                    <a:noFill/>
                  </a:ln>
                  <a:effectLst/>
                  <a:uLnTx/>
                  <a:uFillTx/>
                  <a:latin typeface="微软雅黑" panose="020B0503020204020204" charset="-122"/>
                  <a:ea typeface="微软雅黑" panose="020B0503020204020204" charset="-122"/>
                </a:rPr>
                <a:t>单击输入标题</a:t>
              </a:r>
            </a:p>
          </p:txBody>
        </p:sp>
      </p:grpSp>
      <p:grpSp>
        <p:nvGrpSpPr>
          <p:cNvPr id="25" name="组合 24"/>
          <p:cNvGrpSpPr/>
          <p:nvPr/>
        </p:nvGrpSpPr>
        <p:grpSpPr>
          <a:xfrm>
            <a:off x="8884261" y="2664039"/>
            <a:ext cx="2153470" cy="3554771"/>
            <a:chOff x="1117413" y="2313088"/>
            <a:chExt cx="2153470" cy="3554771"/>
          </a:xfrm>
        </p:grpSpPr>
        <p:sp>
          <p:nvSpPr>
            <p:cNvPr id="28" name="拼图1"/>
            <p:cNvSpPr/>
            <p:nvPr/>
          </p:nvSpPr>
          <p:spPr bwMode="auto">
            <a:xfrm rot="5400000">
              <a:off x="1467589" y="2040231"/>
              <a:ext cx="1530437" cy="2076151"/>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rgbClr val="6D943B"/>
            </a:solidFill>
            <a:ln w="19050" cap="flat" cmpd="sng">
              <a:noFill/>
              <a:prstDash val="solid"/>
              <a:round/>
              <a:headEnd type="none" w="med" len="med"/>
              <a:tailEnd type="none" w="med" len="med"/>
            </a:ln>
            <a:effectLst/>
          </p:spPr>
          <p:txBody>
            <a:bodyPr/>
            <a:lstStyle/>
            <a:p>
              <a:pPr marL="0" marR="0" lvl="0" indent="0" algn="just" defTabSz="914400" rtl="0" eaLnBrk="1" fontAlgn="auto" latinLnBrk="0" hangingPunct="1">
                <a:lnSpc>
                  <a:spcPct val="120000"/>
                </a:lnSpc>
                <a:spcBef>
                  <a:spcPts val="0"/>
                </a:spcBef>
                <a:spcAft>
                  <a:spcPts val="0"/>
                </a:spcAft>
                <a:buClrTx/>
                <a:buSzTx/>
                <a:buFontTx/>
                <a:buNone/>
                <a:defRPr/>
              </a:pPr>
              <a:endParaRPr kumimoji="0" lang="da-DK" sz="10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Arial" panose="020B0604020202020204" pitchFamily="34" charset="0"/>
              </a:endParaRPr>
            </a:p>
          </p:txBody>
        </p:sp>
        <p:sp>
          <p:nvSpPr>
            <p:cNvPr id="29" name="文本框 28"/>
            <p:cNvSpPr txBox="1"/>
            <p:nvPr/>
          </p:nvSpPr>
          <p:spPr>
            <a:xfrm>
              <a:off x="1117413" y="4378784"/>
              <a:ext cx="1710848" cy="1489075"/>
            </a:xfrm>
            <a:prstGeom prst="rect">
              <a:avLst/>
            </a:prstGeom>
            <a:noFill/>
          </p:spPr>
          <p:txBody>
            <a:bodyPr wrap="square" rtlCol="0">
              <a:spAutoFit/>
            </a:bodyPr>
            <a:lstStyle/>
            <a:p>
              <a:pPr lvl="0" algn="just">
                <a:lnSpc>
                  <a:spcPct val="130000"/>
                </a:lnSpc>
                <a:defRPr/>
              </a:pPr>
              <a:r>
                <a:rPr lang="zh-CN" alt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您的内容打在这里，或者通过复制您的文本后，在此框中选择粘贴，并选择只保留文字。</a:t>
              </a:r>
              <a:endParaRPr kumimoji="0" lang="zh-CN" altLang="en-US" sz="14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endParaRPr>
            </a:p>
          </p:txBody>
        </p:sp>
        <p:sp>
          <p:nvSpPr>
            <p:cNvPr id="31" name="文本框 30"/>
            <p:cNvSpPr txBox="1"/>
            <p:nvPr/>
          </p:nvSpPr>
          <p:spPr>
            <a:xfrm>
              <a:off x="1117413" y="4027366"/>
              <a:ext cx="1602387" cy="411203"/>
            </a:xfrm>
            <a:prstGeom prst="rect">
              <a:avLst/>
            </a:prstGeom>
            <a:noFill/>
          </p:spPr>
          <p:txBody>
            <a:bodyPr wrap="square" rtlCol="0">
              <a:spAutoFit/>
            </a:bodyPr>
            <a:lstStyle/>
            <a:p>
              <a:pPr lvl="0" algn="dist">
                <a:lnSpc>
                  <a:spcPct val="130000"/>
                </a:lnSpc>
                <a:defRPr/>
              </a:pPr>
              <a:r>
                <a:rPr kumimoji="0" lang="zh-CN" altLang="en-US" b="1" i="0" u="none" strike="noStrike" kern="1200" cap="none" spc="0" normalizeH="0" baseline="0" noProof="0" dirty="0">
                  <a:ln>
                    <a:noFill/>
                  </a:ln>
                  <a:effectLst/>
                  <a:uLnTx/>
                  <a:uFillTx/>
                  <a:latin typeface="微软雅黑" panose="020B0503020204020204" charset="-122"/>
                  <a:ea typeface="微软雅黑" panose="020B0503020204020204" charset="-122"/>
                </a:rPr>
                <a:t>单击输入标题</a:t>
              </a: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1分40秒">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1323528"/>
            <a:ext cx="609600" cy="609600"/>
          </a:xfrm>
          <a:prstGeom prst="rect">
            <a:avLst/>
          </a:prstGeom>
        </p:spPr>
      </p:pic>
      <p:pic>
        <p:nvPicPr>
          <p:cNvPr id="2" name="图片 1" descr="代金券清新"/>
          <p:cNvPicPr>
            <a:picLocks noChangeAspect="1"/>
          </p:cNvPicPr>
          <p:nvPr/>
        </p:nvPicPr>
        <p:blipFill>
          <a:blip r:embed="rId6"/>
          <a:srcRect r="22789" b="1652"/>
          <a:stretch>
            <a:fillRect/>
          </a:stretch>
        </p:blipFill>
        <p:spPr>
          <a:xfrm>
            <a:off x="0" y="0"/>
            <a:ext cx="12190730" cy="6902450"/>
          </a:xfrm>
          <a:prstGeom prst="rect">
            <a:avLst/>
          </a:prstGeom>
        </p:spPr>
      </p:pic>
      <p:sp>
        <p:nvSpPr>
          <p:cNvPr id="32" name="文本框 31"/>
          <p:cNvSpPr txBox="1"/>
          <p:nvPr/>
        </p:nvSpPr>
        <p:spPr>
          <a:xfrm>
            <a:off x="224949" y="3031554"/>
            <a:ext cx="7272808" cy="1106805"/>
          </a:xfrm>
          <a:prstGeom prst="rect">
            <a:avLst/>
          </a:prstGeom>
          <a:noFill/>
        </p:spPr>
        <p:txBody>
          <a:bodyPr wrap="square" rtlCol="0">
            <a:spAutoFit/>
          </a:bodyPr>
          <a:lstStyle/>
          <a:p>
            <a:pPr algn="ctr"/>
            <a:r>
              <a:rPr lang="zh-CN" altLang="en-US" sz="6600" dirty="0">
                <a:solidFill>
                  <a:schemeClr val="bg1"/>
                </a:solidFill>
                <a:latin typeface="字魂36号-正文宋楷" panose="02000000000000000000" pitchFamily="2" charset="-122"/>
                <a:ea typeface="字魂36号-正文宋楷" panose="02000000000000000000" pitchFamily="2" charset="-122"/>
                <a:sym typeface="字魂36号-正文宋楷" panose="02000000000000000000" pitchFamily="2" charset="-122"/>
              </a:rPr>
              <a:t>感谢您的聆听 </a:t>
            </a:r>
          </a:p>
        </p:txBody>
      </p:sp>
      <p:cxnSp>
        <p:nvCxnSpPr>
          <p:cNvPr id="33" name="直接连接符 32"/>
          <p:cNvCxnSpPr/>
          <p:nvPr/>
        </p:nvCxnSpPr>
        <p:spPr>
          <a:xfrm>
            <a:off x="80645" y="849630"/>
            <a:ext cx="4129405" cy="0"/>
          </a:xfrm>
          <a:prstGeom prst="line">
            <a:avLst/>
          </a:prstGeom>
          <a:ln w="25400">
            <a:solidFill>
              <a:srgbClr val="297E34"/>
            </a:solidFill>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224671" y="225256"/>
            <a:ext cx="3985095" cy="523220"/>
          </a:xfrm>
          <a:prstGeom prst="rect">
            <a:avLst/>
          </a:prstGeom>
          <a:noFill/>
        </p:spPr>
        <p:txBody>
          <a:bodyPr wrap="square" rtlCol="0">
            <a:spAutoFit/>
          </a:bodyPr>
          <a:lstStyle/>
          <a:p>
            <a:pPr algn="dist"/>
            <a:r>
              <a:rPr lang="en-US" altLang="zh-CN" sz="2800" dirty="0">
                <a:solidFill>
                  <a:srgbClr val="297E34"/>
                </a:solidFill>
                <a:latin typeface="字魂36号-正文宋楷" panose="02000000000000000000" pitchFamily="2" charset="-122"/>
                <a:ea typeface="字魂36号-正文宋楷" panose="02000000000000000000" pitchFamily="2" charset="-122"/>
                <a:sym typeface="字魂36号-正文宋楷" panose="02000000000000000000" pitchFamily="2" charset="-122"/>
              </a:rPr>
              <a:t>NORDIC  STULE</a:t>
            </a:r>
            <a:endParaRPr lang="zh-CN" altLang="en-US" sz="2800" dirty="0">
              <a:solidFill>
                <a:srgbClr val="297E34"/>
              </a:solidFill>
              <a:latin typeface="字魂36号-正文宋楷" panose="02000000000000000000" pitchFamily="2" charset="-122"/>
              <a:ea typeface="字魂36号-正文宋楷" panose="02000000000000000000" pitchFamily="2" charset="-122"/>
              <a:sym typeface="字魂36号-正文宋楷" panose="02000000000000000000" pitchFamily="2" charset="-122"/>
            </a:endParaRPr>
          </a:p>
        </p:txBody>
      </p:sp>
      <p:sp>
        <p:nvSpPr>
          <p:cNvPr id="37" name="文本框 36"/>
          <p:cNvSpPr txBox="1"/>
          <p:nvPr/>
        </p:nvSpPr>
        <p:spPr>
          <a:xfrm>
            <a:off x="7613015" y="6134100"/>
            <a:ext cx="3766820" cy="297517"/>
          </a:xfrm>
          <a:prstGeom prst="rect">
            <a:avLst/>
          </a:prstGeom>
          <a:noFill/>
          <a:ln>
            <a:noFill/>
          </a:ln>
          <a:extLst>
            <a:ext uri="{909E8E84-426E-40DD-AFC4-6F175D3DCCD1}">
              <a14:hiddenFill xmlns:a14="http://schemas.microsoft.com/office/drawing/2010/main">
                <a:solidFill>
                  <a:srgbClr val="6D943B"/>
                </a:solidFill>
              </a14:hiddenFill>
            </a:ext>
          </a:extLst>
        </p:spPr>
        <p:txBody>
          <a:bodyPr wrap="square" rtlCol="0">
            <a:spAutoFit/>
          </a:bodyPr>
          <a:lstStyle/>
          <a:p>
            <a:pPr algn="ctr"/>
            <a:r>
              <a:rPr lang="zh-CN" altLang="en-US" sz="2000" b="1" baseline="3000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字魂36号-正文宋楷" panose="02000000000000000000" pitchFamily="2" charset="-122"/>
              </a:rPr>
              <a:t>汇报人：</a:t>
            </a:r>
            <a:r>
              <a:rPr lang="en-US" altLang="zh-CN" sz="2000" b="1" baseline="3000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字魂36号-正文宋楷" panose="02000000000000000000" pitchFamily="2" charset="-122"/>
              </a:rPr>
              <a:t>PPT818     </a:t>
            </a:r>
            <a:r>
              <a:rPr lang="zh-CN" altLang="en-US" sz="2000" b="1" baseline="3000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字魂36号-正文宋楷" panose="02000000000000000000" pitchFamily="2" charset="-122"/>
              </a:rPr>
              <a:t>时间：</a:t>
            </a:r>
            <a:r>
              <a:rPr lang="en-US" altLang="zh-CN" sz="2000" b="1" baseline="3000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字魂36号-正文宋楷" panose="02000000000000000000" pitchFamily="2" charset="-122"/>
              </a:rPr>
              <a:t>20XX.XX</a:t>
            </a:r>
            <a:endParaRPr lang="en-US" altLang="zh-CN" sz="2000" b="1" baseline="30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字魂36号-正文宋楷"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2"/>
                                        </p:tgtEl>
                                      </p:cBhvr>
                                    </p:cmd>
                                  </p:childTnLst>
                                </p:cTn>
                              </p:par>
                            </p:childTnLst>
                          </p:cTn>
                        </p:par>
                        <p:par>
                          <p:cTn id="7" fill="hold">
                            <p:stCondLst>
                              <p:cond delay="0"/>
                            </p:stCondLst>
                            <p:childTnLst>
                              <p:par>
                                <p:cTn id="8" presetID="2" presetClass="entr" presetSubtype="4" fill="hold" grpId="0" nodeType="afterEffect">
                                  <p:stCondLst>
                                    <p:cond delay="0"/>
                                  </p:stCondLst>
                                  <p:childTnLst>
                                    <p:set>
                                      <p:cBhvr>
                                        <p:cTn id="9" dur="1" fill="hold">
                                          <p:stCondLst>
                                            <p:cond delay="0"/>
                                          </p:stCondLst>
                                        </p:cTn>
                                        <p:tgtEl>
                                          <p:spTgt spid="34"/>
                                        </p:tgtEl>
                                        <p:attrNameLst>
                                          <p:attrName>style.visibility</p:attrName>
                                        </p:attrNameLst>
                                      </p:cBhvr>
                                      <p:to>
                                        <p:strVal val="visible"/>
                                      </p:to>
                                    </p:set>
                                    <p:anim calcmode="lin" valueType="num">
                                      <p:cBhvr additive="base">
                                        <p:cTn id="10" dur="500" fill="hold"/>
                                        <p:tgtEl>
                                          <p:spTgt spid="34"/>
                                        </p:tgtEl>
                                        <p:attrNameLst>
                                          <p:attrName>ppt_x</p:attrName>
                                        </p:attrNameLst>
                                      </p:cBhvr>
                                      <p:tavLst>
                                        <p:tav tm="0">
                                          <p:val>
                                            <p:strVal val="#ppt_x"/>
                                          </p:val>
                                        </p:tav>
                                        <p:tav tm="100000">
                                          <p:val>
                                            <p:strVal val="#ppt_x"/>
                                          </p:val>
                                        </p:tav>
                                      </p:tavLst>
                                    </p:anim>
                                    <p:anim calcmode="lin" valueType="num">
                                      <p:cBhvr additive="base">
                                        <p:cTn id="11" dur="500" fill="hold"/>
                                        <p:tgtEl>
                                          <p:spTgt spid="34"/>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ppt_x"/>
                                          </p:val>
                                        </p:tav>
                                        <p:tav tm="100000">
                                          <p:val>
                                            <p:strVal val="#ppt_x"/>
                                          </p:val>
                                        </p:tav>
                                      </p:tavLst>
                                    </p:anim>
                                    <p:anim calcmode="lin" valueType="num">
                                      <p:cBhvr additive="base">
                                        <p:cTn id="16" dur="500" fill="hold"/>
                                        <p:tgtEl>
                                          <p:spTgt spid="32"/>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additive="base">
                                        <p:cTn id="20" dur="500" fill="hold"/>
                                        <p:tgtEl>
                                          <p:spTgt spid="33"/>
                                        </p:tgtEl>
                                        <p:attrNameLst>
                                          <p:attrName>ppt_x</p:attrName>
                                        </p:attrNameLst>
                                      </p:cBhvr>
                                      <p:tavLst>
                                        <p:tav tm="0">
                                          <p:val>
                                            <p:strVal val="#ppt_x"/>
                                          </p:val>
                                        </p:tav>
                                        <p:tav tm="100000">
                                          <p:val>
                                            <p:strVal val="#ppt_x"/>
                                          </p:val>
                                        </p:tav>
                                      </p:tavLst>
                                    </p:anim>
                                    <p:anim calcmode="lin" valueType="num">
                                      <p:cBhvr additive="base">
                                        <p:cTn id="21" dur="500" fill="hold"/>
                                        <p:tgtEl>
                                          <p:spTgt spid="33"/>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4"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500" fill="hold"/>
                                        <p:tgtEl>
                                          <p:spTgt spid="37"/>
                                        </p:tgtEl>
                                        <p:attrNameLst>
                                          <p:attrName>ppt_x</p:attrName>
                                        </p:attrNameLst>
                                      </p:cBhvr>
                                      <p:tavLst>
                                        <p:tav tm="0">
                                          <p:val>
                                            <p:strVal val="#ppt_x"/>
                                          </p:val>
                                        </p:tav>
                                        <p:tav tm="100000">
                                          <p:val>
                                            <p:strVal val="#ppt_x"/>
                                          </p:val>
                                        </p:tav>
                                      </p:tavLst>
                                    </p:anim>
                                    <p:anim calcmode="lin" valueType="num">
                                      <p:cBhvr additive="base">
                                        <p:cTn id="2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7" repeatCount="indefinite" fill="hold" display="0">
                  <p:stCondLst>
                    <p:cond delay="indefinite"/>
                  </p:stCondLst>
                  <p:endCondLst>
                    <p:cond evt="onStopAudio" delay="0">
                      <p:tgtEl>
                        <p:sldTgt/>
                      </p:tgtEl>
                    </p:cond>
                  </p:endCondLst>
                </p:cTn>
                <p:tgtEl>
                  <p:spTgt spid="42"/>
                </p:tgtEl>
              </p:cMediaNode>
            </p:audio>
          </p:childTnLst>
        </p:cTn>
      </p:par>
    </p:tnLst>
    <p:bldLst>
      <p:bldP spid="32" grpId="0"/>
      <p:bldP spid="34" grpId="0"/>
      <p:bldP spid="37"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代金券清新"/>
          <p:cNvPicPr>
            <a:picLocks noChangeAspect="1"/>
          </p:cNvPicPr>
          <p:nvPr/>
        </p:nvPicPr>
        <p:blipFill>
          <a:blip r:embed="rId2"/>
          <a:srcRect t="80660" r="79179" b="3995"/>
          <a:stretch>
            <a:fillRect/>
          </a:stretch>
        </p:blipFill>
        <p:spPr>
          <a:xfrm rot="10800000">
            <a:off x="8904605" y="5781040"/>
            <a:ext cx="3287395" cy="1076960"/>
          </a:xfrm>
          <a:prstGeom prst="rect">
            <a:avLst/>
          </a:prstGeom>
        </p:spPr>
      </p:pic>
      <p:pic>
        <p:nvPicPr>
          <p:cNvPr id="2" name="图片 1" descr="代金券清新"/>
          <p:cNvPicPr>
            <a:picLocks noChangeAspect="1"/>
          </p:cNvPicPr>
          <p:nvPr/>
        </p:nvPicPr>
        <p:blipFill>
          <a:blip r:embed="rId2"/>
          <a:srcRect t="80660" r="49534" b="-592"/>
          <a:stretch>
            <a:fillRect/>
          </a:stretch>
        </p:blipFill>
        <p:spPr>
          <a:xfrm rot="16200000">
            <a:off x="-2403475" y="2568575"/>
            <a:ext cx="6231255" cy="1094105"/>
          </a:xfrm>
          <a:prstGeom prst="rect">
            <a:avLst/>
          </a:prstGeom>
        </p:spPr>
      </p:pic>
      <p:cxnSp>
        <p:nvCxnSpPr>
          <p:cNvPr id="14" name="直接连接符 13"/>
          <p:cNvCxnSpPr/>
          <p:nvPr/>
        </p:nvCxnSpPr>
        <p:spPr>
          <a:xfrm>
            <a:off x="7907044" y="1913734"/>
            <a:ext cx="2221557" cy="0"/>
          </a:xfrm>
          <a:prstGeom prst="line">
            <a:avLst/>
          </a:prstGeom>
          <a:ln>
            <a:solidFill>
              <a:srgbClr val="297E34"/>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4506471" y="1175668"/>
            <a:ext cx="1476132" cy="1476132"/>
          </a:xfrm>
          <a:prstGeom prst="ellipse">
            <a:avLst/>
          </a:prstGeom>
          <a:solidFill>
            <a:srgbClr val="297E3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schemeClr val="bg1"/>
                </a:solidFill>
                <a:effectLst/>
                <a:uLnTx/>
                <a:uFillTx/>
                <a:latin typeface="字魂36号-正文宋楷" panose="02000000000000000000" pitchFamily="2" charset="-122"/>
                <a:ea typeface="字魂36号-正文宋楷" panose="02000000000000000000" pitchFamily="2" charset="-122"/>
                <a:sym typeface="字魂36号-正文宋楷" panose="02000000000000000000" pitchFamily="2" charset="-122"/>
              </a:rPr>
              <a:t>目</a:t>
            </a:r>
          </a:p>
        </p:txBody>
      </p:sp>
      <p:sp>
        <p:nvSpPr>
          <p:cNvPr id="16" name="椭圆 15"/>
          <p:cNvSpPr/>
          <p:nvPr/>
        </p:nvSpPr>
        <p:spPr>
          <a:xfrm>
            <a:off x="6463161" y="1175668"/>
            <a:ext cx="1476132" cy="1476132"/>
          </a:xfrm>
          <a:prstGeom prst="ellipse">
            <a:avLst/>
          </a:prstGeom>
          <a:solidFill>
            <a:srgbClr val="297E3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schemeClr val="bg1"/>
                </a:solidFill>
                <a:effectLst/>
                <a:uLnTx/>
                <a:uFillTx/>
                <a:latin typeface="字魂36号-正文宋楷" panose="02000000000000000000" pitchFamily="2" charset="-122"/>
                <a:ea typeface="字魂36号-正文宋楷" panose="02000000000000000000" pitchFamily="2" charset="-122"/>
                <a:sym typeface="字魂36号-正文宋楷" panose="02000000000000000000" pitchFamily="2" charset="-122"/>
              </a:rPr>
              <a:t>录</a:t>
            </a:r>
          </a:p>
        </p:txBody>
      </p:sp>
      <p:cxnSp>
        <p:nvCxnSpPr>
          <p:cNvPr id="21" name="直接连接符 20"/>
          <p:cNvCxnSpPr/>
          <p:nvPr/>
        </p:nvCxnSpPr>
        <p:spPr>
          <a:xfrm>
            <a:off x="2346231" y="1895748"/>
            <a:ext cx="2221557" cy="0"/>
          </a:xfrm>
          <a:prstGeom prst="line">
            <a:avLst/>
          </a:prstGeom>
          <a:ln>
            <a:solidFill>
              <a:srgbClr val="297E34"/>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2394496" y="3382516"/>
            <a:ext cx="3420859" cy="779646"/>
            <a:chOff x="2279576" y="3212976"/>
            <a:chExt cx="3420859" cy="779646"/>
          </a:xfrm>
        </p:grpSpPr>
        <p:grpSp>
          <p:nvGrpSpPr>
            <p:cNvPr id="17" name="组合 16"/>
            <p:cNvGrpSpPr/>
            <p:nvPr/>
          </p:nvGrpSpPr>
          <p:grpSpPr>
            <a:xfrm>
              <a:off x="2279576" y="3212976"/>
              <a:ext cx="3328831" cy="732711"/>
              <a:chOff x="7078045" y="1069949"/>
              <a:chExt cx="3328831" cy="732711"/>
            </a:xfrm>
          </p:grpSpPr>
          <p:sp>
            <p:nvSpPr>
              <p:cNvPr id="18" name="椭圆 17"/>
              <p:cNvSpPr/>
              <p:nvPr/>
            </p:nvSpPr>
            <p:spPr>
              <a:xfrm>
                <a:off x="7078045" y="1069949"/>
                <a:ext cx="732710" cy="732711"/>
              </a:xfrm>
              <a:prstGeom prst="ellipse">
                <a:avLst/>
              </a:prstGeom>
              <a:solidFill>
                <a:srgbClr val="6D943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字魂36号-正文宋楷" panose="02000000000000000000" pitchFamily="2" charset="-122"/>
                    <a:ea typeface="字魂36号-正文宋楷" panose="02000000000000000000" pitchFamily="2" charset="-122"/>
                    <a:sym typeface="字魂36号-正文宋楷" panose="02000000000000000000" pitchFamily="2" charset="-122"/>
                  </a:rPr>
                  <a:t>1</a:t>
                </a:r>
                <a:endParaRPr kumimoji="0" lang="zh-CN" altLang="en-US" sz="2400" b="1" i="0" u="none" strike="noStrike" kern="1200" cap="none" spc="0" normalizeH="0" baseline="0" noProof="0" dirty="0">
                  <a:ln>
                    <a:noFill/>
                  </a:ln>
                  <a:solidFill>
                    <a:schemeClr val="bg1"/>
                  </a:solidFill>
                  <a:effectLst/>
                  <a:uLnTx/>
                  <a:uFillTx/>
                  <a:latin typeface="字魂36号-正文宋楷" panose="02000000000000000000" pitchFamily="2" charset="-122"/>
                  <a:ea typeface="字魂36号-正文宋楷" panose="02000000000000000000" pitchFamily="2" charset="-122"/>
                  <a:sym typeface="字魂36号-正文宋楷" panose="02000000000000000000" pitchFamily="2" charset="-122"/>
                </a:endParaRPr>
              </a:p>
            </p:txBody>
          </p:sp>
          <p:sp>
            <p:nvSpPr>
              <p:cNvPr id="19" name="TextBox 38"/>
              <p:cNvSpPr txBox="1"/>
              <p:nvPr/>
            </p:nvSpPr>
            <p:spPr>
              <a:xfrm>
                <a:off x="8090396" y="1069949"/>
                <a:ext cx="2316480" cy="521970"/>
              </a:xfrm>
              <a:prstGeom prst="rect">
                <a:avLst/>
              </a:prstGeom>
              <a:noFill/>
            </p:spPr>
            <p:txBody>
              <a:bodyPr wrap="none" rtlCol="0" anchor="t" anchorCtr="1">
                <a:spAutoFit/>
              </a:bodyPr>
              <a:lstStyle/>
              <a:p>
                <a:pPr lvl="0" algn="ctr">
                  <a:defRPr/>
                </a:pPr>
                <a:r>
                  <a:rPr lang="zh-CN" altLang="en-US" sz="2800" dirty="0">
                    <a:solidFill>
                      <a:schemeClr val="tx1">
                        <a:lumMod val="75000"/>
                        <a:lumOff val="25000"/>
                      </a:schemeClr>
                    </a:solidFill>
                    <a:latin typeface="微软雅黑" panose="020B0503020204020204" charset="-122"/>
                    <a:ea typeface="微软雅黑" panose="020B0503020204020204" charset="-122"/>
                    <a:sym typeface="字魂36号-正文宋楷" panose="02000000000000000000" pitchFamily="2" charset="-122"/>
                  </a:rPr>
                  <a:t>输入标题内容</a:t>
                </a:r>
                <a:endParaRPr kumimoji="0" lang="zh-CN" altLang="en-US" sz="2800" b="1" i="0" u="none" strike="noStrike" kern="1200" cap="all" spc="60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icrosoft JhengHei Light" panose="020B0304030504040204" pitchFamily="34" charset="-122"/>
                  <a:sym typeface="字魂36号-正文宋楷" panose="02000000000000000000" pitchFamily="2" charset="-122"/>
                </a:endParaRPr>
              </a:p>
            </p:txBody>
          </p:sp>
        </p:grpSp>
        <p:sp>
          <p:nvSpPr>
            <p:cNvPr id="3" name="矩形 2"/>
            <p:cNvSpPr/>
            <p:nvPr/>
          </p:nvSpPr>
          <p:spPr>
            <a:xfrm>
              <a:off x="3215680" y="3717032"/>
              <a:ext cx="2484755" cy="275590"/>
            </a:xfrm>
            <a:prstGeom prst="rect">
              <a:avLst/>
            </a:prstGeom>
          </p:spPr>
          <p:txBody>
            <a:bodyPr wrap="none">
              <a:spAutoFit/>
            </a:bodyPr>
            <a:lstStyle/>
            <a:p>
              <a:r>
                <a:rPr lang="zh-CN" altLang="en-US" sz="1200" dirty="0">
                  <a:solidFill>
                    <a:schemeClr val="tx1">
                      <a:lumMod val="75000"/>
                      <a:lumOff val="25000"/>
                    </a:schemeClr>
                  </a:solidFill>
                  <a:latin typeface="微软雅黑" panose="020B0503020204020204" charset="-122"/>
                  <a:ea typeface="微软雅黑" panose="020B0503020204020204" charset="-122"/>
                  <a:sym typeface="字魂36号-正文宋楷" panose="02000000000000000000" pitchFamily="2" charset="-122"/>
                </a:rPr>
                <a:t>Green Planting Fashion Scheme</a:t>
              </a:r>
            </a:p>
          </p:txBody>
        </p:sp>
      </p:grpSp>
      <p:grpSp>
        <p:nvGrpSpPr>
          <p:cNvPr id="24" name="组合 23"/>
          <p:cNvGrpSpPr/>
          <p:nvPr/>
        </p:nvGrpSpPr>
        <p:grpSpPr>
          <a:xfrm>
            <a:off x="7003008" y="3382516"/>
            <a:ext cx="3420859" cy="779646"/>
            <a:chOff x="2279576" y="3212976"/>
            <a:chExt cx="3420859" cy="779646"/>
          </a:xfrm>
        </p:grpSpPr>
        <p:grpSp>
          <p:nvGrpSpPr>
            <p:cNvPr id="25" name="组合 24"/>
            <p:cNvGrpSpPr/>
            <p:nvPr/>
          </p:nvGrpSpPr>
          <p:grpSpPr>
            <a:xfrm>
              <a:off x="2279576" y="3212976"/>
              <a:ext cx="3336451" cy="732711"/>
              <a:chOff x="7078045" y="1069949"/>
              <a:chExt cx="3336451" cy="732711"/>
            </a:xfrm>
          </p:grpSpPr>
          <p:sp>
            <p:nvSpPr>
              <p:cNvPr id="29" name="椭圆 28"/>
              <p:cNvSpPr/>
              <p:nvPr/>
            </p:nvSpPr>
            <p:spPr>
              <a:xfrm>
                <a:off x="7078045" y="1069949"/>
                <a:ext cx="732710" cy="732711"/>
              </a:xfrm>
              <a:prstGeom prst="ellipse">
                <a:avLst/>
              </a:prstGeom>
              <a:solidFill>
                <a:srgbClr val="6D943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字魂36号-正文宋楷" panose="02000000000000000000" pitchFamily="2" charset="-122"/>
                    <a:ea typeface="字魂36号-正文宋楷" panose="02000000000000000000" pitchFamily="2" charset="-122"/>
                    <a:sym typeface="字魂36号-正文宋楷" panose="02000000000000000000" pitchFamily="2" charset="-122"/>
                  </a:rPr>
                  <a:t>2</a:t>
                </a:r>
                <a:endParaRPr kumimoji="0" lang="zh-CN" altLang="en-US" sz="2400" b="1" i="0" u="none" strike="noStrike" kern="1200" cap="none" spc="0" normalizeH="0" baseline="0" noProof="0" dirty="0">
                  <a:ln>
                    <a:noFill/>
                  </a:ln>
                  <a:solidFill>
                    <a:schemeClr val="bg1"/>
                  </a:solidFill>
                  <a:effectLst/>
                  <a:uLnTx/>
                  <a:uFillTx/>
                  <a:latin typeface="字魂36号-正文宋楷" panose="02000000000000000000" pitchFamily="2" charset="-122"/>
                  <a:ea typeface="字魂36号-正文宋楷" panose="02000000000000000000" pitchFamily="2" charset="-122"/>
                  <a:sym typeface="字魂36号-正文宋楷" panose="02000000000000000000" pitchFamily="2" charset="-122"/>
                </a:endParaRPr>
              </a:p>
            </p:txBody>
          </p:sp>
          <p:sp>
            <p:nvSpPr>
              <p:cNvPr id="30" name="TextBox 38"/>
              <p:cNvSpPr txBox="1"/>
              <p:nvPr/>
            </p:nvSpPr>
            <p:spPr>
              <a:xfrm>
                <a:off x="8098016" y="1069949"/>
                <a:ext cx="2316480" cy="521970"/>
              </a:xfrm>
              <a:prstGeom prst="rect">
                <a:avLst/>
              </a:prstGeom>
              <a:noFill/>
            </p:spPr>
            <p:txBody>
              <a:bodyPr wrap="none" rtlCol="0" anchor="t" anchorCtr="1">
                <a:spAutoFit/>
              </a:bodyPr>
              <a:lstStyle/>
              <a:p>
                <a:pPr lvl="0" algn="ctr">
                  <a:defRPr/>
                </a:pPr>
                <a:r>
                  <a:rPr lang="zh-CN" altLang="en-US" sz="2800" dirty="0">
                    <a:solidFill>
                      <a:schemeClr val="tx1">
                        <a:lumMod val="75000"/>
                        <a:lumOff val="25000"/>
                      </a:schemeClr>
                    </a:solidFill>
                    <a:latin typeface="微软雅黑" panose="020B0503020204020204" charset="-122"/>
                    <a:ea typeface="微软雅黑" panose="020B0503020204020204" charset="-122"/>
                    <a:sym typeface="字魂36号-正文宋楷" panose="02000000000000000000" pitchFamily="2" charset="-122"/>
                  </a:rPr>
                  <a:t>输入标题内容</a:t>
                </a:r>
                <a:endParaRPr kumimoji="0" lang="zh-CN" altLang="en-US" sz="2800" b="1" i="0" u="none" strike="noStrike" kern="1200" cap="all" spc="60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icrosoft JhengHei Light" panose="020B0304030504040204" pitchFamily="34" charset="-122"/>
                  <a:sym typeface="字魂36号-正文宋楷" panose="02000000000000000000" pitchFamily="2" charset="-122"/>
                </a:endParaRPr>
              </a:p>
            </p:txBody>
          </p:sp>
        </p:grpSp>
        <p:sp>
          <p:nvSpPr>
            <p:cNvPr id="28" name="矩形 27"/>
            <p:cNvSpPr/>
            <p:nvPr/>
          </p:nvSpPr>
          <p:spPr>
            <a:xfrm>
              <a:off x="3215680" y="3717032"/>
              <a:ext cx="2484755" cy="275590"/>
            </a:xfrm>
            <a:prstGeom prst="rect">
              <a:avLst/>
            </a:prstGeom>
          </p:spPr>
          <p:txBody>
            <a:bodyPr wrap="none">
              <a:spAutoFit/>
            </a:bodyPr>
            <a:lstStyle/>
            <a:p>
              <a:r>
                <a:rPr lang="zh-CN" altLang="en-US" sz="1200" dirty="0">
                  <a:solidFill>
                    <a:schemeClr val="tx1">
                      <a:lumMod val="75000"/>
                      <a:lumOff val="25000"/>
                    </a:schemeClr>
                  </a:solidFill>
                  <a:latin typeface="微软雅黑" panose="020B0503020204020204" charset="-122"/>
                  <a:ea typeface="微软雅黑" panose="020B0503020204020204" charset="-122"/>
                  <a:sym typeface="字魂36号-正文宋楷" panose="02000000000000000000" pitchFamily="2" charset="-122"/>
                </a:rPr>
                <a:t>Green Planting Fashion Scheme</a:t>
              </a:r>
            </a:p>
          </p:txBody>
        </p:sp>
      </p:grpSp>
      <p:grpSp>
        <p:nvGrpSpPr>
          <p:cNvPr id="31" name="组合 30"/>
          <p:cNvGrpSpPr/>
          <p:nvPr/>
        </p:nvGrpSpPr>
        <p:grpSpPr>
          <a:xfrm>
            <a:off x="2394496" y="4822676"/>
            <a:ext cx="3420859" cy="779646"/>
            <a:chOff x="2279576" y="3212976"/>
            <a:chExt cx="3420859" cy="779646"/>
          </a:xfrm>
        </p:grpSpPr>
        <p:grpSp>
          <p:nvGrpSpPr>
            <p:cNvPr id="35" name="组合 34"/>
            <p:cNvGrpSpPr/>
            <p:nvPr/>
          </p:nvGrpSpPr>
          <p:grpSpPr>
            <a:xfrm>
              <a:off x="2279576" y="3212976"/>
              <a:ext cx="3337086" cy="732711"/>
              <a:chOff x="7078045" y="1069949"/>
              <a:chExt cx="3337086" cy="732711"/>
            </a:xfrm>
          </p:grpSpPr>
          <p:sp>
            <p:nvSpPr>
              <p:cNvPr id="42" name="椭圆 41"/>
              <p:cNvSpPr/>
              <p:nvPr/>
            </p:nvSpPr>
            <p:spPr>
              <a:xfrm>
                <a:off x="7078045" y="1069949"/>
                <a:ext cx="732710" cy="732711"/>
              </a:xfrm>
              <a:prstGeom prst="ellipse">
                <a:avLst/>
              </a:prstGeom>
              <a:solidFill>
                <a:srgbClr val="6D943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字魂36号-正文宋楷" panose="02000000000000000000" pitchFamily="2" charset="-122"/>
                    <a:ea typeface="字魂36号-正文宋楷" panose="02000000000000000000" pitchFamily="2" charset="-122"/>
                    <a:sym typeface="字魂36号-正文宋楷" panose="02000000000000000000" pitchFamily="2" charset="-122"/>
                  </a:rPr>
                  <a:t>3</a:t>
                </a:r>
                <a:endParaRPr kumimoji="0" lang="zh-CN" altLang="en-US" sz="2400" b="1" i="0" u="none" strike="noStrike" kern="1200" cap="none" spc="0" normalizeH="0" baseline="0" noProof="0" dirty="0">
                  <a:ln>
                    <a:noFill/>
                  </a:ln>
                  <a:solidFill>
                    <a:schemeClr val="bg1"/>
                  </a:solidFill>
                  <a:effectLst/>
                  <a:uLnTx/>
                  <a:uFillTx/>
                  <a:latin typeface="字魂36号-正文宋楷" panose="02000000000000000000" pitchFamily="2" charset="-122"/>
                  <a:ea typeface="字魂36号-正文宋楷" panose="02000000000000000000" pitchFamily="2" charset="-122"/>
                  <a:sym typeface="字魂36号-正文宋楷" panose="02000000000000000000" pitchFamily="2" charset="-122"/>
                </a:endParaRPr>
              </a:p>
            </p:txBody>
          </p:sp>
          <p:sp>
            <p:nvSpPr>
              <p:cNvPr id="43" name="TextBox 38"/>
              <p:cNvSpPr txBox="1"/>
              <p:nvPr/>
            </p:nvSpPr>
            <p:spPr>
              <a:xfrm>
                <a:off x="8098651" y="1069949"/>
                <a:ext cx="2316480" cy="521970"/>
              </a:xfrm>
              <a:prstGeom prst="rect">
                <a:avLst/>
              </a:prstGeom>
              <a:noFill/>
            </p:spPr>
            <p:txBody>
              <a:bodyPr wrap="none" rtlCol="0" anchor="t" anchorCtr="1">
                <a:spAutoFit/>
              </a:bodyPr>
              <a:lstStyle/>
              <a:p>
                <a:pPr lvl="0" algn="ctr">
                  <a:defRPr/>
                </a:pPr>
                <a:r>
                  <a:rPr lang="zh-CN" altLang="en-US" sz="2800" dirty="0">
                    <a:solidFill>
                      <a:schemeClr val="tx1">
                        <a:lumMod val="75000"/>
                        <a:lumOff val="25000"/>
                      </a:schemeClr>
                    </a:solidFill>
                    <a:latin typeface="微软雅黑" panose="020B0503020204020204" charset="-122"/>
                    <a:ea typeface="微软雅黑" panose="020B0503020204020204" charset="-122"/>
                    <a:sym typeface="字魂36号-正文宋楷" panose="02000000000000000000" pitchFamily="2" charset="-122"/>
                  </a:rPr>
                  <a:t>输入标题内容</a:t>
                </a:r>
                <a:endParaRPr kumimoji="0" lang="zh-CN" altLang="en-US" sz="2800" b="1" i="0" u="none" strike="noStrike" kern="1200" cap="all" spc="60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icrosoft JhengHei Light" panose="020B0304030504040204" pitchFamily="34" charset="-122"/>
                  <a:sym typeface="字魂36号-正文宋楷" panose="02000000000000000000" pitchFamily="2" charset="-122"/>
                </a:endParaRPr>
              </a:p>
            </p:txBody>
          </p:sp>
        </p:grpSp>
        <p:sp>
          <p:nvSpPr>
            <p:cNvPr id="38" name="矩形 37"/>
            <p:cNvSpPr/>
            <p:nvPr/>
          </p:nvSpPr>
          <p:spPr>
            <a:xfrm>
              <a:off x="3215680" y="3717032"/>
              <a:ext cx="2484755" cy="275590"/>
            </a:xfrm>
            <a:prstGeom prst="rect">
              <a:avLst/>
            </a:prstGeom>
          </p:spPr>
          <p:txBody>
            <a:bodyPr wrap="none">
              <a:spAutoFit/>
            </a:bodyPr>
            <a:lstStyle/>
            <a:p>
              <a:r>
                <a:rPr lang="zh-CN" altLang="en-US" sz="1200" dirty="0">
                  <a:solidFill>
                    <a:schemeClr val="tx1">
                      <a:lumMod val="75000"/>
                      <a:lumOff val="25000"/>
                    </a:schemeClr>
                  </a:solidFill>
                  <a:latin typeface="微软雅黑" panose="020B0503020204020204" charset="-122"/>
                  <a:ea typeface="微软雅黑" panose="020B0503020204020204" charset="-122"/>
                  <a:sym typeface="字魂36号-正文宋楷" panose="02000000000000000000" pitchFamily="2" charset="-122"/>
                </a:rPr>
                <a:t>Green Planting Fashion Scheme</a:t>
              </a:r>
            </a:p>
          </p:txBody>
        </p:sp>
      </p:grpSp>
      <p:grpSp>
        <p:nvGrpSpPr>
          <p:cNvPr id="44" name="组合 43"/>
          <p:cNvGrpSpPr/>
          <p:nvPr/>
        </p:nvGrpSpPr>
        <p:grpSpPr>
          <a:xfrm>
            <a:off x="7003008" y="4822676"/>
            <a:ext cx="3420859" cy="779646"/>
            <a:chOff x="2279576" y="3212976"/>
            <a:chExt cx="3420859" cy="779646"/>
          </a:xfrm>
        </p:grpSpPr>
        <p:grpSp>
          <p:nvGrpSpPr>
            <p:cNvPr id="45" name="组合 44"/>
            <p:cNvGrpSpPr/>
            <p:nvPr/>
          </p:nvGrpSpPr>
          <p:grpSpPr>
            <a:xfrm>
              <a:off x="2279576" y="3212976"/>
              <a:ext cx="3337086" cy="732711"/>
              <a:chOff x="7078045" y="1069949"/>
              <a:chExt cx="3337086" cy="732711"/>
            </a:xfrm>
          </p:grpSpPr>
          <p:sp>
            <p:nvSpPr>
              <p:cNvPr id="47" name="椭圆 46"/>
              <p:cNvSpPr/>
              <p:nvPr/>
            </p:nvSpPr>
            <p:spPr>
              <a:xfrm>
                <a:off x="7078045" y="1069949"/>
                <a:ext cx="732710" cy="732711"/>
              </a:xfrm>
              <a:prstGeom prst="ellipse">
                <a:avLst/>
              </a:prstGeom>
              <a:solidFill>
                <a:srgbClr val="6D943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字魂36号-正文宋楷" panose="02000000000000000000" pitchFamily="2" charset="-122"/>
                    <a:ea typeface="字魂36号-正文宋楷" panose="02000000000000000000" pitchFamily="2" charset="-122"/>
                    <a:sym typeface="字魂36号-正文宋楷" panose="02000000000000000000" pitchFamily="2" charset="-122"/>
                  </a:rPr>
                  <a:t>4</a:t>
                </a:r>
                <a:endParaRPr kumimoji="0" lang="zh-CN" altLang="en-US" sz="2400" b="1" i="0" u="none" strike="noStrike" kern="1200" cap="none" spc="0" normalizeH="0" baseline="0" noProof="0" dirty="0">
                  <a:ln>
                    <a:noFill/>
                  </a:ln>
                  <a:solidFill>
                    <a:schemeClr val="bg1"/>
                  </a:solidFill>
                  <a:effectLst/>
                  <a:uLnTx/>
                  <a:uFillTx/>
                  <a:latin typeface="字魂36号-正文宋楷" panose="02000000000000000000" pitchFamily="2" charset="-122"/>
                  <a:ea typeface="字魂36号-正文宋楷" panose="02000000000000000000" pitchFamily="2" charset="-122"/>
                  <a:sym typeface="字魂36号-正文宋楷" panose="02000000000000000000" pitchFamily="2" charset="-122"/>
                </a:endParaRPr>
              </a:p>
            </p:txBody>
          </p:sp>
          <p:sp>
            <p:nvSpPr>
              <p:cNvPr id="48" name="TextBox 38"/>
              <p:cNvSpPr txBox="1"/>
              <p:nvPr/>
            </p:nvSpPr>
            <p:spPr>
              <a:xfrm>
                <a:off x="8098651" y="1069949"/>
                <a:ext cx="2316480" cy="521970"/>
              </a:xfrm>
              <a:prstGeom prst="rect">
                <a:avLst/>
              </a:prstGeom>
              <a:noFill/>
            </p:spPr>
            <p:txBody>
              <a:bodyPr wrap="none" rtlCol="0" anchor="t" anchorCtr="1">
                <a:spAutoFit/>
              </a:bodyPr>
              <a:lstStyle/>
              <a:p>
                <a:pPr lvl="0" algn="ctr">
                  <a:defRPr/>
                </a:pPr>
                <a:r>
                  <a:rPr lang="zh-CN" altLang="en-US" sz="2800" dirty="0">
                    <a:solidFill>
                      <a:schemeClr val="tx1">
                        <a:lumMod val="75000"/>
                        <a:lumOff val="25000"/>
                      </a:schemeClr>
                    </a:solidFill>
                    <a:latin typeface="微软雅黑" panose="020B0503020204020204" charset="-122"/>
                    <a:ea typeface="微软雅黑" panose="020B0503020204020204" charset="-122"/>
                    <a:sym typeface="字魂36号-正文宋楷" panose="02000000000000000000" pitchFamily="2" charset="-122"/>
                  </a:rPr>
                  <a:t>输入标题内容</a:t>
                </a:r>
                <a:endParaRPr kumimoji="0" lang="zh-CN" altLang="en-US" sz="2800" b="1" i="0" u="none" strike="noStrike" kern="1200" cap="all" spc="60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icrosoft JhengHei Light" panose="020B0304030504040204" pitchFamily="34" charset="-122"/>
                  <a:sym typeface="字魂36号-正文宋楷" panose="02000000000000000000" pitchFamily="2" charset="-122"/>
                </a:endParaRPr>
              </a:p>
            </p:txBody>
          </p:sp>
        </p:grpSp>
        <p:sp>
          <p:nvSpPr>
            <p:cNvPr id="46" name="矩形 45"/>
            <p:cNvSpPr/>
            <p:nvPr/>
          </p:nvSpPr>
          <p:spPr>
            <a:xfrm>
              <a:off x="3215680" y="3717032"/>
              <a:ext cx="2484755" cy="275590"/>
            </a:xfrm>
            <a:prstGeom prst="rect">
              <a:avLst/>
            </a:prstGeom>
          </p:spPr>
          <p:txBody>
            <a:bodyPr wrap="none">
              <a:spAutoFit/>
            </a:bodyPr>
            <a:lstStyle/>
            <a:p>
              <a:r>
                <a:rPr lang="zh-CN" altLang="en-US" sz="1200" dirty="0">
                  <a:solidFill>
                    <a:schemeClr val="tx1">
                      <a:lumMod val="75000"/>
                      <a:lumOff val="25000"/>
                    </a:schemeClr>
                  </a:solidFill>
                  <a:latin typeface="微软雅黑" panose="020B0503020204020204" charset="-122"/>
                  <a:ea typeface="微软雅黑" panose="020B0503020204020204" charset="-122"/>
                  <a:sym typeface="字魂36号-正文宋楷" panose="02000000000000000000" pitchFamily="2" charset="-122"/>
                </a:rPr>
                <a:t>Green Planting Fashion Scheme</a:t>
              </a: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ppt_x"/>
                                          </p:val>
                                        </p:tav>
                                        <p:tav tm="100000">
                                          <p:val>
                                            <p:strVal val="#ppt_x"/>
                                          </p:val>
                                        </p:tav>
                                      </p:tavLst>
                                    </p:anim>
                                    <p:anim calcmode="lin" valueType="num">
                                      <p:cBhvr additive="base">
                                        <p:cTn id="13" dur="500" fill="hold"/>
                                        <p:tgtEl>
                                          <p:spTgt spid="2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fill="hold"/>
                                        <p:tgtEl>
                                          <p:spTgt spid="24"/>
                                        </p:tgtEl>
                                        <p:attrNameLst>
                                          <p:attrName>ppt_x</p:attrName>
                                        </p:attrNameLst>
                                      </p:cBhvr>
                                      <p:tavLst>
                                        <p:tav tm="0">
                                          <p:val>
                                            <p:strVal val="#ppt_x"/>
                                          </p:val>
                                        </p:tav>
                                        <p:tav tm="100000">
                                          <p:val>
                                            <p:strVal val="#ppt_x"/>
                                          </p:val>
                                        </p:tav>
                                      </p:tavLst>
                                    </p:anim>
                                    <p:anim calcmode="lin" valueType="num">
                                      <p:cBhvr additive="base">
                                        <p:cTn id="33" dur="500" fill="hold"/>
                                        <p:tgtEl>
                                          <p:spTgt spid="24"/>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ppt_x"/>
                                          </p:val>
                                        </p:tav>
                                        <p:tav tm="100000">
                                          <p:val>
                                            <p:strVal val="#ppt_x"/>
                                          </p:val>
                                        </p:tav>
                                      </p:tavLst>
                                    </p:anim>
                                    <p:anim calcmode="lin" valueType="num">
                                      <p:cBhvr additive="base">
                                        <p:cTn id="38" dur="500" fill="hold"/>
                                        <p:tgtEl>
                                          <p:spTgt spid="31"/>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44"/>
                                        </p:tgtEl>
                                        <p:attrNameLst>
                                          <p:attrName>style.visibility</p:attrName>
                                        </p:attrNameLst>
                                      </p:cBhvr>
                                      <p:to>
                                        <p:strVal val="visible"/>
                                      </p:to>
                                    </p:set>
                                    <p:anim calcmode="lin" valueType="num">
                                      <p:cBhvr additive="base">
                                        <p:cTn id="42" dur="500" fill="hold"/>
                                        <p:tgtEl>
                                          <p:spTgt spid="44"/>
                                        </p:tgtEl>
                                        <p:attrNameLst>
                                          <p:attrName>ppt_x</p:attrName>
                                        </p:attrNameLst>
                                      </p:cBhvr>
                                      <p:tavLst>
                                        <p:tav tm="0">
                                          <p:val>
                                            <p:strVal val="#ppt_x"/>
                                          </p:val>
                                        </p:tav>
                                        <p:tav tm="100000">
                                          <p:val>
                                            <p:strVal val="#ppt_x"/>
                                          </p:val>
                                        </p:tav>
                                      </p:tavLst>
                                    </p:anim>
                                    <p:anim calcmode="lin" valueType="num">
                                      <p:cBhvr additive="base">
                                        <p:cTn id="43"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6"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代金券清新"/>
          <p:cNvPicPr>
            <a:picLocks noChangeAspect="1"/>
          </p:cNvPicPr>
          <p:nvPr/>
        </p:nvPicPr>
        <p:blipFill>
          <a:blip r:embed="rId2"/>
          <a:srcRect r="20983"/>
          <a:stretch>
            <a:fillRect/>
          </a:stretch>
        </p:blipFill>
        <p:spPr>
          <a:xfrm flipH="1">
            <a:off x="979170" y="448310"/>
            <a:ext cx="11212830" cy="6308090"/>
          </a:xfrm>
          <a:prstGeom prst="rect">
            <a:avLst/>
          </a:prstGeom>
        </p:spPr>
      </p:pic>
      <p:sp>
        <p:nvSpPr>
          <p:cNvPr id="27" name="文本框 32"/>
          <p:cNvSpPr txBox="1"/>
          <p:nvPr/>
        </p:nvSpPr>
        <p:spPr>
          <a:xfrm>
            <a:off x="5769109" y="2819033"/>
            <a:ext cx="5976664" cy="1195070"/>
          </a:xfrm>
          <a:prstGeom prst="rect">
            <a:avLst/>
          </a:prstGeom>
          <a:noFill/>
        </p:spPr>
        <p:txBody>
          <a:bodyPr wrap="square" lIns="87741" tIns="43871" rIns="87741" bIns="43871" rtlCol="0">
            <a:spAutoFit/>
          </a:bodyPr>
          <a:lstStyle>
            <a:defPPr>
              <a:defRPr lang="zh-CN"/>
            </a:defPPr>
            <a:lvl1pPr>
              <a:defRPr sz="3200">
                <a:solidFill>
                  <a:schemeClr val="bg1"/>
                </a:solidFill>
                <a:latin typeface="Agency FB" panose="020B0503020202020204" pitchFamily="34" charset="0"/>
              </a:defRPr>
            </a:lvl1pPr>
          </a:lstStyle>
          <a:p>
            <a:pPr lvl="0" algn="ctr">
              <a:defRPr/>
            </a:pPr>
            <a:r>
              <a:rPr lang="zh-CN" altLang="en-US" sz="7200" dirty="0">
                <a:solidFill>
                  <a:schemeClr val="bg1"/>
                </a:solidFill>
                <a:latin typeface="微软雅黑" panose="020B0503020204020204" charset="-122"/>
                <a:ea typeface="微软雅黑" panose="020B0503020204020204" charset="-122"/>
                <a:sym typeface="字魂36号-正文宋楷" panose="02000000000000000000" pitchFamily="2" charset="-122"/>
              </a:rPr>
              <a:t>输入标题</a:t>
            </a:r>
            <a:endParaRPr lang="zh-CN" altLang="en-US" sz="7200" b="1" cap="all" spc="600" dirty="0">
              <a:solidFill>
                <a:schemeClr val="bg1"/>
              </a:solidFill>
              <a:latin typeface="微软雅黑" panose="020B0503020204020204" charset="-122"/>
              <a:ea typeface="微软雅黑" panose="020B0503020204020204" charset="-122"/>
              <a:cs typeface="Microsoft JhengHei Light" panose="020B0304030504040204" pitchFamily="34" charset="-122"/>
              <a:sym typeface="字魂36号-正文宋楷" panose="02000000000000000000" pitchFamily="2" charset="-122"/>
            </a:endParaRPr>
          </a:p>
        </p:txBody>
      </p:sp>
      <p:sp>
        <p:nvSpPr>
          <p:cNvPr id="32" name="矩形 31"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6129025" y="4013572"/>
            <a:ext cx="5616624" cy="526274"/>
          </a:xfrm>
          <a:prstGeom prst="rect">
            <a:avLst/>
          </a:prstGeom>
        </p:spPr>
        <p:txBody>
          <a:bodyPr wrap="square" lIns="91417" tIns="45708" rIns="91417" bIns="45708">
            <a:spAutoFit/>
          </a:bodyPr>
          <a:lstStyle/>
          <a:p>
            <a:pPr defTabSz="914400" fontAlgn="base">
              <a:lnSpc>
                <a:spcPct val="120000"/>
              </a:lnSpc>
              <a:spcBef>
                <a:spcPct val="0"/>
              </a:spcBef>
              <a:spcAft>
                <a:spcPct val="0"/>
              </a:spcAft>
            </a:pPr>
            <a:r>
              <a:rPr lang="zh-CN" altLang="en-US" sz="1200" dirty="0">
                <a:solidFill>
                  <a:schemeClr val="bg1"/>
                </a:solidFill>
                <a:latin typeface="微软雅黑" panose="020B0503020204020204" charset="-122"/>
                <a:ea typeface="微软雅黑" panose="020B0503020204020204" charset="-122"/>
                <a:cs typeface="+mn-ea"/>
                <a:sym typeface="字魂36号-正文宋楷" panose="02000000000000000000" pitchFamily="2" charset="-122"/>
              </a:rPr>
              <a:t>双击输入替换内容双击输入替换内容双击输入替换内容双击输入替换内容双击输入替换内容双击输入替换内容双击输入替换内容</a:t>
            </a:r>
          </a:p>
        </p:txBody>
      </p:sp>
      <p:sp>
        <p:nvSpPr>
          <p:cNvPr id="34" name="TextBox 6"/>
          <p:cNvSpPr txBox="1">
            <a:spLocks noChangeAspect="1"/>
          </p:cNvSpPr>
          <p:nvPr/>
        </p:nvSpPr>
        <p:spPr>
          <a:xfrm>
            <a:off x="2733204" y="2818646"/>
            <a:ext cx="1639714" cy="1566526"/>
          </a:xfrm>
          <a:prstGeom prst="rect">
            <a:avLst/>
          </a:prstGeom>
          <a:noFill/>
        </p:spPr>
        <p:txBody>
          <a:bodyPr wrap="none" rtlCol="0" anchor="ctr" anchorCtr="1">
            <a:noAutofit/>
          </a:bodyPr>
          <a:lstStyle/>
          <a:p>
            <a:pPr defTabSz="914400" fontAlgn="base">
              <a:spcBef>
                <a:spcPct val="0"/>
              </a:spcBef>
              <a:spcAft>
                <a:spcPct val="0"/>
              </a:spcAft>
            </a:pPr>
            <a:r>
              <a:rPr lang="en-US" altLang="zh-CN" sz="13200" dirty="0">
                <a:solidFill>
                  <a:schemeClr val="bg1"/>
                </a:solidFill>
                <a:latin typeface="微软雅黑" panose="020B0503020204020204" charset="-122"/>
                <a:ea typeface="微软雅黑" panose="020B0503020204020204" charset="-122"/>
                <a:sym typeface="字魂36号-正文宋楷" panose="02000000000000000000" pitchFamily="2" charset="-122"/>
              </a:rPr>
              <a:t>01</a:t>
            </a:r>
          </a:p>
        </p:txBody>
      </p:sp>
    </p:spTree>
  </p:cSld>
  <p:clrMapOvr>
    <a:masterClrMapping/>
  </p:clrMapOvr>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fill="hold"/>
                                        <p:tgtEl>
                                          <p:spTgt spid="32"/>
                                        </p:tgtEl>
                                        <p:attrNameLst>
                                          <p:attrName>ppt_x</p:attrName>
                                        </p:attrNameLst>
                                      </p:cBhvr>
                                      <p:tavLst>
                                        <p:tav tm="0">
                                          <p:val>
                                            <p:strVal val="#ppt_x"/>
                                          </p:val>
                                        </p:tav>
                                        <p:tav tm="100000">
                                          <p:val>
                                            <p:strVal val="#ppt_x"/>
                                          </p:val>
                                        </p:tav>
                                      </p:tavLst>
                                    </p:anim>
                                    <p:anim calcmode="lin" valueType="num">
                                      <p:cBhvr additive="base">
                                        <p:cTn id="13" dur="500" fill="hold"/>
                                        <p:tgtEl>
                                          <p:spTgt spid="3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500" fill="hold"/>
                                        <p:tgtEl>
                                          <p:spTgt spid="34"/>
                                        </p:tgtEl>
                                        <p:attrNameLst>
                                          <p:attrName>ppt_x</p:attrName>
                                        </p:attrNameLst>
                                      </p:cBhvr>
                                      <p:tavLst>
                                        <p:tav tm="0">
                                          <p:val>
                                            <p:strVal val="#ppt_x"/>
                                          </p:val>
                                        </p:tav>
                                        <p:tav tm="100000">
                                          <p:val>
                                            <p:strVal val="#ppt_x"/>
                                          </p:val>
                                        </p:tav>
                                      </p:tavLst>
                                    </p:anim>
                                    <p:anim calcmode="lin" valueType="num">
                                      <p:cBhvr additive="base">
                                        <p:cTn id="1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2" grpId="0"/>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0" y="12700"/>
            <a:ext cx="3922395" cy="1021080"/>
            <a:chOff x="0" y="20"/>
            <a:chExt cx="6177" cy="1608"/>
          </a:xfrm>
        </p:grpSpPr>
        <p:sp>
          <p:nvSpPr>
            <p:cNvPr id="2" name="矩形 1"/>
            <p:cNvSpPr/>
            <p:nvPr/>
          </p:nvSpPr>
          <p:spPr>
            <a:xfrm>
              <a:off x="1075" y="257"/>
              <a:ext cx="5103" cy="1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tx1">
                      <a:lumMod val="65000"/>
                      <a:lumOff val="35000"/>
                    </a:schemeClr>
                  </a:solidFill>
                  <a:latin typeface="微软雅黑" panose="020B0503020204020204" charset="-122"/>
                  <a:ea typeface="微软雅黑" panose="020B0503020204020204" charset="-122"/>
                  <a:sym typeface="字魂36号-正文宋楷" panose="02000000000000000000" pitchFamily="2" charset="-122"/>
                </a:rPr>
                <a:t>点击输入标题</a:t>
              </a:r>
            </a:p>
          </p:txBody>
        </p:sp>
        <p:pic>
          <p:nvPicPr>
            <p:cNvPr id="3" name="图片 2" descr="代金券清新"/>
            <p:cNvPicPr>
              <a:picLocks noChangeAspect="1"/>
            </p:cNvPicPr>
            <p:nvPr/>
          </p:nvPicPr>
          <p:blipFill>
            <a:blip r:embed="rId3"/>
            <a:srcRect l="54314" t="41949" r="24100" b="12767"/>
            <a:stretch>
              <a:fillRect/>
            </a:stretch>
          </p:blipFill>
          <p:spPr>
            <a:xfrm>
              <a:off x="0" y="20"/>
              <a:ext cx="1724" cy="1608"/>
            </a:xfrm>
            <a:prstGeom prst="rect">
              <a:avLst/>
            </a:prstGeom>
          </p:spPr>
        </p:pic>
      </p:grpSp>
      <p:grpSp>
        <p:nvGrpSpPr>
          <p:cNvPr id="36" name="组合 35"/>
          <p:cNvGrpSpPr/>
          <p:nvPr/>
        </p:nvGrpSpPr>
        <p:grpSpPr>
          <a:xfrm>
            <a:off x="3996056" y="2099010"/>
            <a:ext cx="3691888" cy="3701380"/>
            <a:chOff x="1697755" y="2096173"/>
            <a:chExt cx="3691888" cy="3701380"/>
          </a:xfrm>
          <a:solidFill>
            <a:schemeClr val="accent1"/>
          </a:solidFill>
        </p:grpSpPr>
        <p:sp>
          <p:nvSpPr>
            <p:cNvPr id="64" name="形状8"/>
            <p:cNvSpPr/>
            <p:nvPr/>
          </p:nvSpPr>
          <p:spPr bwMode="auto">
            <a:xfrm>
              <a:off x="1697755" y="2796588"/>
              <a:ext cx="2291059" cy="2230317"/>
            </a:xfrm>
            <a:custGeom>
              <a:avLst/>
              <a:gdLst/>
              <a:ahLst/>
              <a:cxnLst>
                <a:cxn ang="0">
                  <a:pos x="265" y="22"/>
                </a:cxn>
                <a:cxn ang="0">
                  <a:pos x="399" y="0"/>
                </a:cxn>
                <a:cxn ang="0">
                  <a:pos x="644" y="84"/>
                </a:cxn>
                <a:cxn ang="0">
                  <a:pos x="682" y="117"/>
                </a:cxn>
                <a:cxn ang="0">
                  <a:pos x="778" y="268"/>
                </a:cxn>
                <a:cxn ang="0">
                  <a:pos x="799" y="391"/>
                </a:cxn>
                <a:cxn ang="0">
                  <a:pos x="754" y="291"/>
                </a:cxn>
                <a:cxn ang="0">
                  <a:pos x="644" y="246"/>
                </a:cxn>
                <a:cxn ang="0">
                  <a:pos x="644" y="246"/>
                </a:cxn>
                <a:cxn ang="0">
                  <a:pos x="643" y="246"/>
                </a:cxn>
                <a:cxn ang="0">
                  <a:pos x="510" y="267"/>
                </a:cxn>
                <a:cxn ang="0">
                  <a:pos x="360" y="363"/>
                </a:cxn>
                <a:cxn ang="0">
                  <a:pos x="326" y="401"/>
                </a:cxn>
                <a:cxn ang="0">
                  <a:pos x="243" y="646"/>
                </a:cxn>
                <a:cxn ang="0">
                  <a:pos x="264" y="777"/>
                </a:cxn>
                <a:cxn ang="0">
                  <a:pos x="117" y="682"/>
                </a:cxn>
                <a:cxn ang="0">
                  <a:pos x="0" y="400"/>
                </a:cxn>
                <a:cxn ang="0">
                  <a:pos x="117" y="117"/>
                </a:cxn>
                <a:cxn ang="0">
                  <a:pos x="265" y="22"/>
                </a:cxn>
              </a:cxnLst>
              <a:rect l="0" t="0" r="r" b="b"/>
              <a:pathLst>
                <a:path w="799" h="777">
                  <a:moveTo>
                    <a:pt x="265" y="22"/>
                  </a:moveTo>
                  <a:cubicBezTo>
                    <a:pt x="307" y="8"/>
                    <a:pt x="351" y="0"/>
                    <a:pt x="399" y="0"/>
                  </a:cubicBezTo>
                  <a:cubicBezTo>
                    <a:pt x="492" y="0"/>
                    <a:pt x="574" y="28"/>
                    <a:pt x="644" y="84"/>
                  </a:cubicBezTo>
                  <a:cubicBezTo>
                    <a:pt x="657" y="94"/>
                    <a:pt x="670" y="105"/>
                    <a:pt x="682" y="117"/>
                  </a:cubicBezTo>
                  <a:cubicBezTo>
                    <a:pt x="727" y="162"/>
                    <a:pt x="759" y="212"/>
                    <a:pt x="778" y="268"/>
                  </a:cubicBezTo>
                  <a:cubicBezTo>
                    <a:pt x="791" y="306"/>
                    <a:pt x="798" y="347"/>
                    <a:pt x="799" y="391"/>
                  </a:cubicBezTo>
                  <a:cubicBezTo>
                    <a:pt x="797" y="353"/>
                    <a:pt x="781" y="319"/>
                    <a:pt x="754" y="291"/>
                  </a:cubicBezTo>
                  <a:cubicBezTo>
                    <a:pt x="723" y="261"/>
                    <a:pt x="687" y="246"/>
                    <a:pt x="644" y="246"/>
                  </a:cubicBezTo>
                  <a:cubicBezTo>
                    <a:pt x="644" y="246"/>
                    <a:pt x="644" y="246"/>
                    <a:pt x="644" y="246"/>
                  </a:cubicBezTo>
                  <a:cubicBezTo>
                    <a:pt x="644" y="246"/>
                    <a:pt x="643" y="246"/>
                    <a:pt x="643" y="246"/>
                  </a:cubicBezTo>
                  <a:cubicBezTo>
                    <a:pt x="596" y="246"/>
                    <a:pt x="552" y="253"/>
                    <a:pt x="510" y="267"/>
                  </a:cubicBezTo>
                  <a:cubicBezTo>
                    <a:pt x="455" y="286"/>
                    <a:pt x="405" y="318"/>
                    <a:pt x="360" y="363"/>
                  </a:cubicBezTo>
                  <a:cubicBezTo>
                    <a:pt x="348" y="375"/>
                    <a:pt x="337" y="388"/>
                    <a:pt x="326" y="401"/>
                  </a:cubicBezTo>
                  <a:cubicBezTo>
                    <a:pt x="271" y="471"/>
                    <a:pt x="243" y="553"/>
                    <a:pt x="243" y="646"/>
                  </a:cubicBezTo>
                  <a:cubicBezTo>
                    <a:pt x="243" y="693"/>
                    <a:pt x="250" y="736"/>
                    <a:pt x="264" y="777"/>
                  </a:cubicBezTo>
                  <a:cubicBezTo>
                    <a:pt x="210" y="758"/>
                    <a:pt x="161" y="726"/>
                    <a:pt x="117" y="682"/>
                  </a:cubicBezTo>
                  <a:cubicBezTo>
                    <a:pt x="39" y="604"/>
                    <a:pt x="0" y="510"/>
                    <a:pt x="0" y="400"/>
                  </a:cubicBezTo>
                  <a:cubicBezTo>
                    <a:pt x="0" y="290"/>
                    <a:pt x="39" y="195"/>
                    <a:pt x="117" y="117"/>
                  </a:cubicBezTo>
                  <a:cubicBezTo>
                    <a:pt x="161" y="73"/>
                    <a:pt x="210" y="42"/>
                    <a:pt x="265" y="22"/>
                  </a:cubicBezTo>
                  <a:close/>
                </a:path>
              </a:pathLst>
            </a:custGeom>
            <a:grpFill/>
            <a:ln w="9525">
              <a:solidFill>
                <a:schemeClr val="bg1"/>
              </a:solidFill>
              <a:round/>
            </a:ln>
          </p:spPr>
          <p:txBody>
            <a:bodyPr vert="horz" wrap="square" lIns="108663" tIns="54332" rIns="108663" bIns="54332"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520" b="0" i="0" u="none" strike="noStrike" kern="120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cs"/>
                <a:sym typeface="Arial" panose="020B0604020202020204" pitchFamily="34" charset="0"/>
              </a:endParaRPr>
            </a:p>
          </p:txBody>
        </p:sp>
        <p:sp>
          <p:nvSpPr>
            <p:cNvPr id="65" name="形状8"/>
            <p:cNvSpPr/>
            <p:nvPr/>
          </p:nvSpPr>
          <p:spPr bwMode="auto">
            <a:xfrm>
              <a:off x="2457013" y="2096173"/>
              <a:ext cx="2230319" cy="2296752"/>
            </a:xfrm>
            <a:custGeom>
              <a:avLst/>
              <a:gdLst/>
              <a:ahLst/>
              <a:cxnLst>
                <a:cxn ang="0">
                  <a:pos x="390" y="800"/>
                </a:cxn>
                <a:cxn ang="0">
                  <a:pos x="489" y="755"/>
                </a:cxn>
                <a:cxn ang="0">
                  <a:pos x="534" y="657"/>
                </a:cxn>
                <a:cxn ang="0">
                  <a:pos x="534" y="645"/>
                </a:cxn>
                <a:cxn ang="0">
                  <a:pos x="534" y="635"/>
                </a:cxn>
                <a:cxn ang="0">
                  <a:pos x="513" y="512"/>
                </a:cxn>
                <a:cxn ang="0">
                  <a:pos x="417" y="361"/>
                </a:cxn>
                <a:cxn ang="0">
                  <a:pos x="379" y="328"/>
                </a:cxn>
                <a:cxn ang="0">
                  <a:pos x="134" y="244"/>
                </a:cxn>
                <a:cxn ang="0">
                  <a:pos x="0" y="266"/>
                </a:cxn>
                <a:cxn ang="0">
                  <a:pos x="95" y="117"/>
                </a:cxn>
                <a:cxn ang="0">
                  <a:pos x="378" y="0"/>
                </a:cxn>
                <a:cxn ang="0">
                  <a:pos x="661" y="117"/>
                </a:cxn>
                <a:cxn ang="0">
                  <a:pos x="756" y="266"/>
                </a:cxn>
                <a:cxn ang="0">
                  <a:pos x="778" y="400"/>
                </a:cxn>
                <a:cxn ang="0">
                  <a:pos x="695" y="645"/>
                </a:cxn>
                <a:cxn ang="0">
                  <a:pos x="661" y="683"/>
                </a:cxn>
                <a:cxn ang="0">
                  <a:pos x="512" y="778"/>
                </a:cxn>
                <a:cxn ang="0">
                  <a:pos x="390" y="800"/>
                </a:cxn>
              </a:cxnLst>
              <a:rect l="0" t="0" r="r" b="b"/>
              <a:pathLst>
                <a:path w="778" h="800">
                  <a:moveTo>
                    <a:pt x="390" y="800"/>
                  </a:moveTo>
                  <a:cubicBezTo>
                    <a:pt x="428" y="798"/>
                    <a:pt x="461" y="783"/>
                    <a:pt x="489" y="755"/>
                  </a:cubicBezTo>
                  <a:cubicBezTo>
                    <a:pt x="516" y="727"/>
                    <a:pt x="531" y="695"/>
                    <a:pt x="534" y="657"/>
                  </a:cubicBezTo>
                  <a:cubicBezTo>
                    <a:pt x="534" y="653"/>
                    <a:pt x="534" y="649"/>
                    <a:pt x="534" y="645"/>
                  </a:cubicBezTo>
                  <a:cubicBezTo>
                    <a:pt x="534" y="642"/>
                    <a:pt x="534" y="638"/>
                    <a:pt x="534" y="635"/>
                  </a:cubicBezTo>
                  <a:cubicBezTo>
                    <a:pt x="533" y="591"/>
                    <a:pt x="526" y="550"/>
                    <a:pt x="513" y="512"/>
                  </a:cubicBezTo>
                  <a:cubicBezTo>
                    <a:pt x="494" y="456"/>
                    <a:pt x="462" y="406"/>
                    <a:pt x="417" y="361"/>
                  </a:cubicBezTo>
                  <a:cubicBezTo>
                    <a:pt x="405" y="349"/>
                    <a:pt x="392" y="338"/>
                    <a:pt x="379" y="328"/>
                  </a:cubicBezTo>
                  <a:cubicBezTo>
                    <a:pt x="309" y="272"/>
                    <a:pt x="227" y="244"/>
                    <a:pt x="134" y="244"/>
                  </a:cubicBezTo>
                  <a:cubicBezTo>
                    <a:pt x="86" y="244"/>
                    <a:pt x="42" y="252"/>
                    <a:pt x="0" y="266"/>
                  </a:cubicBezTo>
                  <a:cubicBezTo>
                    <a:pt x="19" y="212"/>
                    <a:pt x="51" y="162"/>
                    <a:pt x="95" y="117"/>
                  </a:cubicBezTo>
                  <a:cubicBezTo>
                    <a:pt x="173" y="39"/>
                    <a:pt x="268" y="0"/>
                    <a:pt x="378" y="0"/>
                  </a:cubicBezTo>
                  <a:cubicBezTo>
                    <a:pt x="488" y="0"/>
                    <a:pt x="583" y="39"/>
                    <a:pt x="661" y="117"/>
                  </a:cubicBezTo>
                  <a:cubicBezTo>
                    <a:pt x="705" y="162"/>
                    <a:pt x="737" y="211"/>
                    <a:pt x="756" y="266"/>
                  </a:cubicBezTo>
                  <a:cubicBezTo>
                    <a:pt x="771" y="308"/>
                    <a:pt x="778" y="352"/>
                    <a:pt x="778" y="400"/>
                  </a:cubicBezTo>
                  <a:cubicBezTo>
                    <a:pt x="778" y="493"/>
                    <a:pt x="750" y="575"/>
                    <a:pt x="695" y="645"/>
                  </a:cubicBezTo>
                  <a:cubicBezTo>
                    <a:pt x="684" y="658"/>
                    <a:pt x="673" y="671"/>
                    <a:pt x="661" y="683"/>
                  </a:cubicBezTo>
                  <a:cubicBezTo>
                    <a:pt x="616" y="727"/>
                    <a:pt x="567" y="759"/>
                    <a:pt x="512" y="778"/>
                  </a:cubicBezTo>
                  <a:cubicBezTo>
                    <a:pt x="474" y="792"/>
                    <a:pt x="433" y="799"/>
                    <a:pt x="390" y="800"/>
                  </a:cubicBezTo>
                  <a:close/>
                </a:path>
              </a:pathLst>
            </a:custGeom>
            <a:solidFill>
              <a:srgbClr val="6D943B"/>
            </a:solidFill>
            <a:ln w="9525">
              <a:solidFill>
                <a:schemeClr val="bg1"/>
              </a:solidFill>
              <a:round/>
            </a:ln>
          </p:spPr>
          <p:txBody>
            <a:bodyPr vert="horz" wrap="square" lIns="108663" tIns="54332" rIns="108663" bIns="54332"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520" b="0" i="0" u="none" strike="noStrike" kern="120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cs"/>
                <a:sym typeface="Arial" panose="020B0604020202020204" pitchFamily="34" charset="0"/>
              </a:endParaRPr>
            </a:p>
          </p:txBody>
        </p:sp>
        <p:sp>
          <p:nvSpPr>
            <p:cNvPr id="66" name="形状8"/>
            <p:cNvSpPr/>
            <p:nvPr/>
          </p:nvSpPr>
          <p:spPr bwMode="auto">
            <a:xfrm>
              <a:off x="3100483" y="2861126"/>
              <a:ext cx="2289160" cy="2232213"/>
            </a:xfrm>
            <a:custGeom>
              <a:avLst/>
              <a:gdLst/>
              <a:ahLst/>
              <a:cxnLst>
                <a:cxn ang="0">
                  <a:pos x="532" y="0"/>
                </a:cxn>
                <a:cxn ang="0">
                  <a:pos x="682" y="95"/>
                </a:cxn>
                <a:cxn ang="0">
                  <a:pos x="799" y="378"/>
                </a:cxn>
                <a:cxn ang="0">
                  <a:pos x="682" y="660"/>
                </a:cxn>
                <a:cxn ang="0">
                  <a:pos x="533" y="756"/>
                </a:cxn>
                <a:cxn ang="0">
                  <a:pos x="399" y="778"/>
                </a:cxn>
                <a:cxn ang="0">
                  <a:pos x="155" y="694"/>
                </a:cxn>
                <a:cxn ang="0">
                  <a:pos x="117" y="660"/>
                </a:cxn>
                <a:cxn ang="0">
                  <a:pos x="22" y="513"/>
                </a:cxn>
                <a:cxn ang="0">
                  <a:pos x="0" y="391"/>
                </a:cxn>
                <a:cxn ang="0">
                  <a:pos x="45" y="489"/>
                </a:cxn>
                <a:cxn ang="0">
                  <a:pos x="145" y="534"/>
                </a:cxn>
                <a:cxn ang="0">
                  <a:pos x="155" y="534"/>
                </a:cxn>
                <a:cxn ang="0">
                  <a:pos x="166" y="534"/>
                </a:cxn>
                <a:cxn ang="0">
                  <a:pos x="288" y="512"/>
                </a:cxn>
                <a:cxn ang="0">
                  <a:pos x="437" y="417"/>
                </a:cxn>
                <a:cxn ang="0">
                  <a:pos x="471" y="379"/>
                </a:cxn>
                <a:cxn ang="0">
                  <a:pos x="554" y="134"/>
                </a:cxn>
                <a:cxn ang="0">
                  <a:pos x="532" y="0"/>
                </a:cxn>
              </a:cxnLst>
              <a:rect l="0" t="0" r="r" b="b"/>
              <a:pathLst>
                <a:path w="799" h="778">
                  <a:moveTo>
                    <a:pt x="532" y="0"/>
                  </a:moveTo>
                  <a:cubicBezTo>
                    <a:pt x="587" y="19"/>
                    <a:pt x="637" y="51"/>
                    <a:pt x="682" y="95"/>
                  </a:cubicBezTo>
                  <a:cubicBezTo>
                    <a:pt x="760" y="173"/>
                    <a:pt x="799" y="268"/>
                    <a:pt x="799" y="378"/>
                  </a:cubicBezTo>
                  <a:cubicBezTo>
                    <a:pt x="799" y="488"/>
                    <a:pt x="760" y="582"/>
                    <a:pt x="682" y="660"/>
                  </a:cubicBezTo>
                  <a:cubicBezTo>
                    <a:pt x="637" y="705"/>
                    <a:pt x="588" y="737"/>
                    <a:pt x="533" y="756"/>
                  </a:cubicBezTo>
                  <a:cubicBezTo>
                    <a:pt x="491" y="770"/>
                    <a:pt x="447" y="778"/>
                    <a:pt x="399" y="778"/>
                  </a:cubicBezTo>
                  <a:cubicBezTo>
                    <a:pt x="306" y="778"/>
                    <a:pt x="225" y="750"/>
                    <a:pt x="155" y="694"/>
                  </a:cubicBezTo>
                  <a:cubicBezTo>
                    <a:pt x="142" y="684"/>
                    <a:pt x="129" y="673"/>
                    <a:pt x="117" y="660"/>
                  </a:cubicBezTo>
                  <a:cubicBezTo>
                    <a:pt x="73" y="616"/>
                    <a:pt x="41" y="567"/>
                    <a:pt x="22" y="513"/>
                  </a:cubicBezTo>
                  <a:cubicBezTo>
                    <a:pt x="9" y="475"/>
                    <a:pt x="1" y="434"/>
                    <a:pt x="0" y="391"/>
                  </a:cubicBezTo>
                  <a:cubicBezTo>
                    <a:pt x="2" y="429"/>
                    <a:pt x="18" y="461"/>
                    <a:pt x="45" y="489"/>
                  </a:cubicBezTo>
                  <a:cubicBezTo>
                    <a:pt x="73" y="517"/>
                    <a:pt x="106" y="532"/>
                    <a:pt x="145" y="534"/>
                  </a:cubicBezTo>
                  <a:cubicBezTo>
                    <a:pt x="148" y="534"/>
                    <a:pt x="151" y="534"/>
                    <a:pt x="155" y="534"/>
                  </a:cubicBezTo>
                  <a:cubicBezTo>
                    <a:pt x="159" y="534"/>
                    <a:pt x="162" y="534"/>
                    <a:pt x="166" y="534"/>
                  </a:cubicBezTo>
                  <a:cubicBezTo>
                    <a:pt x="209" y="533"/>
                    <a:pt x="250" y="526"/>
                    <a:pt x="288" y="512"/>
                  </a:cubicBezTo>
                  <a:cubicBezTo>
                    <a:pt x="343" y="493"/>
                    <a:pt x="392" y="461"/>
                    <a:pt x="437" y="417"/>
                  </a:cubicBezTo>
                  <a:cubicBezTo>
                    <a:pt x="449" y="405"/>
                    <a:pt x="460" y="392"/>
                    <a:pt x="471" y="379"/>
                  </a:cubicBezTo>
                  <a:cubicBezTo>
                    <a:pt x="526" y="309"/>
                    <a:pt x="554" y="227"/>
                    <a:pt x="554" y="134"/>
                  </a:cubicBezTo>
                  <a:cubicBezTo>
                    <a:pt x="554" y="86"/>
                    <a:pt x="547" y="42"/>
                    <a:pt x="532" y="0"/>
                  </a:cubicBezTo>
                  <a:close/>
                </a:path>
              </a:pathLst>
            </a:custGeom>
            <a:grpFill/>
            <a:ln w="9525">
              <a:solidFill>
                <a:schemeClr val="bg1"/>
              </a:solidFill>
              <a:round/>
            </a:ln>
          </p:spPr>
          <p:txBody>
            <a:bodyPr vert="horz" wrap="square" lIns="108663" tIns="54332" rIns="108663" bIns="54332"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520" b="0" i="0" u="none" strike="noStrike" kern="120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cs"/>
                <a:sym typeface="Arial" panose="020B0604020202020204" pitchFamily="34" charset="0"/>
              </a:endParaRPr>
            </a:p>
          </p:txBody>
        </p:sp>
        <p:sp>
          <p:nvSpPr>
            <p:cNvPr id="67" name="形状8"/>
            <p:cNvSpPr/>
            <p:nvPr/>
          </p:nvSpPr>
          <p:spPr bwMode="auto">
            <a:xfrm>
              <a:off x="2394374" y="3502698"/>
              <a:ext cx="2232215" cy="2294855"/>
            </a:xfrm>
            <a:custGeom>
              <a:avLst/>
              <a:gdLst/>
              <a:ahLst/>
              <a:cxnLst>
                <a:cxn ang="0">
                  <a:pos x="400" y="0"/>
                </a:cxn>
                <a:cxn ang="0">
                  <a:pos x="400" y="0"/>
                </a:cxn>
                <a:cxn ang="0">
                  <a:pos x="291" y="45"/>
                </a:cxn>
                <a:cxn ang="0">
                  <a:pos x="246" y="145"/>
                </a:cxn>
                <a:cxn ang="0">
                  <a:pos x="246" y="155"/>
                </a:cxn>
                <a:cxn ang="0">
                  <a:pos x="246" y="167"/>
                </a:cxn>
                <a:cxn ang="0">
                  <a:pos x="268" y="289"/>
                </a:cxn>
                <a:cxn ang="0">
                  <a:pos x="363" y="436"/>
                </a:cxn>
                <a:cxn ang="0">
                  <a:pos x="401" y="470"/>
                </a:cxn>
                <a:cxn ang="0">
                  <a:pos x="645" y="554"/>
                </a:cxn>
                <a:cxn ang="0">
                  <a:pos x="779" y="532"/>
                </a:cxn>
                <a:cxn ang="0">
                  <a:pos x="683" y="683"/>
                </a:cxn>
                <a:cxn ang="0">
                  <a:pos x="400" y="800"/>
                </a:cxn>
                <a:cxn ang="0">
                  <a:pos x="117" y="683"/>
                </a:cxn>
                <a:cxn ang="0">
                  <a:pos x="21" y="531"/>
                </a:cxn>
                <a:cxn ang="0">
                  <a:pos x="0" y="400"/>
                </a:cxn>
                <a:cxn ang="0">
                  <a:pos x="83" y="155"/>
                </a:cxn>
                <a:cxn ang="0">
                  <a:pos x="117" y="117"/>
                </a:cxn>
                <a:cxn ang="0">
                  <a:pos x="267" y="21"/>
                </a:cxn>
                <a:cxn ang="0">
                  <a:pos x="400" y="0"/>
                </a:cxn>
              </a:cxnLst>
              <a:rect l="0" t="0" r="r" b="b"/>
              <a:pathLst>
                <a:path w="779" h="800">
                  <a:moveTo>
                    <a:pt x="400" y="0"/>
                  </a:moveTo>
                  <a:cubicBezTo>
                    <a:pt x="400" y="0"/>
                    <a:pt x="400" y="0"/>
                    <a:pt x="400" y="0"/>
                  </a:cubicBezTo>
                  <a:cubicBezTo>
                    <a:pt x="358" y="0"/>
                    <a:pt x="321" y="15"/>
                    <a:pt x="291" y="45"/>
                  </a:cubicBezTo>
                  <a:cubicBezTo>
                    <a:pt x="263" y="73"/>
                    <a:pt x="248" y="107"/>
                    <a:pt x="246" y="145"/>
                  </a:cubicBezTo>
                  <a:cubicBezTo>
                    <a:pt x="246" y="148"/>
                    <a:pt x="246" y="152"/>
                    <a:pt x="246" y="155"/>
                  </a:cubicBezTo>
                  <a:cubicBezTo>
                    <a:pt x="246" y="159"/>
                    <a:pt x="246" y="163"/>
                    <a:pt x="246" y="167"/>
                  </a:cubicBezTo>
                  <a:cubicBezTo>
                    <a:pt x="247" y="210"/>
                    <a:pt x="255" y="251"/>
                    <a:pt x="268" y="289"/>
                  </a:cubicBezTo>
                  <a:cubicBezTo>
                    <a:pt x="287" y="343"/>
                    <a:pt x="319" y="392"/>
                    <a:pt x="363" y="436"/>
                  </a:cubicBezTo>
                  <a:cubicBezTo>
                    <a:pt x="375" y="449"/>
                    <a:pt x="388" y="460"/>
                    <a:pt x="401" y="470"/>
                  </a:cubicBezTo>
                  <a:cubicBezTo>
                    <a:pt x="471" y="526"/>
                    <a:pt x="552" y="554"/>
                    <a:pt x="645" y="554"/>
                  </a:cubicBezTo>
                  <a:cubicBezTo>
                    <a:pt x="693" y="554"/>
                    <a:pt x="737" y="546"/>
                    <a:pt x="779" y="532"/>
                  </a:cubicBezTo>
                  <a:cubicBezTo>
                    <a:pt x="760" y="587"/>
                    <a:pt x="728" y="638"/>
                    <a:pt x="683" y="683"/>
                  </a:cubicBezTo>
                  <a:cubicBezTo>
                    <a:pt x="605" y="761"/>
                    <a:pt x="510" y="800"/>
                    <a:pt x="400" y="800"/>
                  </a:cubicBezTo>
                  <a:cubicBezTo>
                    <a:pt x="290" y="800"/>
                    <a:pt x="195" y="761"/>
                    <a:pt x="117" y="683"/>
                  </a:cubicBezTo>
                  <a:cubicBezTo>
                    <a:pt x="72" y="638"/>
                    <a:pt x="40" y="587"/>
                    <a:pt x="21" y="531"/>
                  </a:cubicBezTo>
                  <a:cubicBezTo>
                    <a:pt x="7" y="490"/>
                    <a:pt x="0" y="447"/>
                    <a:pt x="0" y="400"/>
                  </a:cubicBezTo>
                  <a:cubicBezTo>
                    <a:pt x="0" y="307"/>
                    <a:pt x="28" y="225"/>
                    <a:pt x="83" y="155"/>
                  </a:cubicBezTo>
                  <a:cubicBezTo>
                    <a:pt x="94" y="142"/>
                    <a:pt x="105" y="129"/>
                    <a:pt x="117" y="117"/>
                  </a:cubicBezTo>
                  <a:cubicBezTo>
                    <a:pt x="162" y="72"/>
                    <a:pt x="212" y="40"/>
                    <a:pt x="267" y="21"/>
                  </a:cubicBezTo>
                  <a:cubicBezTo>
                    <a:pt x="309" y="7"/>
                    <a:pt x="353" y="0"/>
                    <a:pt x="400" y="0"/>
                  </a:cubicBezTo>
                  <a:close/>
                </a:path>
              </a:pathLst>
            </a:custGeom>
            <a:solidFill>
              <a:srgbClr val="6D943B"/>
            </a:solidFill>
            <a:ln w="9525">
              <a:solidFill>
                <a:schemeClr val="bg1"/>
              </a:solidFill>
              <a:round/>
            </a:ln>
          </p:spPr>
          <p:txBody>
            <a:bodyPr vert="horz" wrap="square" lIns="108663" tIns="54332" rIns="108663" bIns="54332"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520" b="0" i="0" u="none" strike="noStrike" kern="120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cs"/>
                <a:sym typeface="Arial" panose="020B0604020202020204" pitchFamily="34" charset="0"/>
              </a:endParaRPr>
            </a:p>
          </p:txBody>
        </p:sp>
      </p:grpSp>
      <p:grpSp>
        <p:nvGrpSpPr>
          <p:cNvPr id="68" name="组合 67"/>
          <p:cNvGrpSpPr/>
          <p:nvPr/>
        </p:nvGrpSpPr>
        <p:grpSpPr>
          <a:xfrm>
            <a:off x="884432" y="2499531"/>
            <a:ext cx="2757957" cy="1436230"/>
            <a:chOff x="1047538" y="1907112"/>
            <a:chExt cx="2757957" cy="1436230"/>
          </a:xfrm>
        </p:grpSpPr>
        <p:sp>
          <p:nvSpPr>
            <p:cNvPr id="69" name="文本框3"/>
            <p:cNvSpPr txBox="1"/>
            <p:nvPr/>
          </p:nvSpPr>
          <p:spPr>
            <a:xfrm>
              <a:off x="1047538" y="2383857"/>
              <a:ext cx="2703662" cy="9594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30000"/>
                </a:lnSpc>
              </a:pPr>
              <a:r>
                <a:rPr lang="zh-CN" altLang="en-US" dirty="0">
                  <a:solidFill>
                    <a:schemeClr val="tx1">
                      <a:lumMod val="65000"/>
                      <a:lumOff val="35000"/>
                    </a:schemeClr>
                  </a:solidFill>
                  <a:latin typeface="微软雅黑" panose="020B0503020204020204" charset="-122"/>
                  <a:ea typeface="微软雅黑" panose="020B0503020204020204" charset="-122"/>
                  <a:sym typeface="+mn-ea"/>
                </a:rPr>
                <a:t>您的内容打在这里，或者通过复制您的文本后，在此框中选择粘贴，并选择只保留文字。</a:t>
              </a:r>
              <a:endParaRPr lang="zh-CN" altLang="en-US" dirty="0">
                <a:solidFill>
                  <a:schemeClr val="tx1">
                    <a:lumMod val="65000"/>
                    <a:lumOff val="35000"/>
                  </a:schemeClr>
                </a:solidFill>
                <a:latin typeface="微软雅黑" panose="020B0503020204020204" charset="-122"/>
                <a:ea typeface="微软雅黑" panose="020B0503020204020204" charset="-122"/>
              </a:endParaRPr>
            </a:p>
          </p:txBody>
        </p:sp>
        <p:sp>
          <p:nvSpPr>
            <p:cNvPr id="70" name="文本框 69"/>
            <p:cNvSpPr txBox="1"/>
            <p:nvPr/>
          </p:nvSpPr>
          <p:spPr>
            <a:xfrm>
              <a:off x="2386595" y="1907112"/>
              <a:ext cx="1418900"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rPr>
                <a:t>输入标题</a:t>
              </a:r>
            </a:p>
          </p:txBody>
        </p:sp>
      </p:grpSp>
      <p:grpSp>
        <p:nvGrpSpPr>
          <p:cNvPr id="71" name="组合 70"/>
          <p:cNvGrpSpPr/>
          <p:nvPr/>
        </p:nvGrpSpPr>
        <p:grpSpPr>
          <a:xfrm>
            <a:off x="884432" y="4432997"/>
            <a:ext cx="2757957" cy="1436230"/>
            <a:chOff x="1047538" y="1907112"/>
            <a:chExt cx="2757957" cy="1436230"/>
          </a:xfrm>
        </p:grpSpPr>
        <p:sp>
          <p:nvSpPr>
            <p:cNvPr id="72" name="文本框3"/>
            <p:cNvSpPr txBox="1"/>
            <p:nvPr/>
          </p:nvSpPr>
          <p:spPr>
            <a:xfrm>
              <a:off x="1047538" y="2383857"/>
              <a:ext cx="2703662" cy="9594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30000"/>
                </a:lnSpc>
              </a:pPr>
              <a:r>
                <a:rPr lang="zh-CN" altLang="en-US" dirty="0">
                  <a:solidFill>
                    <a:schemeClr val="tx1">
                      <a:lumMod val="65000"/>
                      <a:lumOff val="35000"/>
                    </a:schemeClr>
                  </a:solidFill>
                  <a:latin typeface="微软雅黑" panose="020B0503020204020204" charset="-122"/>
                  <a:ea typeface="微软雅黑" panose="020B0503020204020204" charset="-122"/>
                  <a:sym typeface="+mn-ea"/>
                </a:rPr>
                <a:t>您的内容打在这里，或者通过复制您的文本后，在此框中选择粘贴，并选择只保留文字。</a:t>
              </a:r>
              <a:endParaRPr lang="zh-CN" altLang="en-US" dirty="0">
                <a:solidFill>
                  <a:schemeClr val="tx1">
                    <a:lumMod val="65000"/>
                    <a:lumOff val="35000"/>
                  </a:schemeClr>
                </a:solidFill>
                <a:latin typeface="微软雅黑" panose="020B0503020204020204" charset="-122"/>
                <a:ea typeface="微软雅黑" panose="020B0503020204020204" charset="-122"/>
              </a:endParaRPr>
            </a:p>
          </p:txBody>
        </p:sp>
        <p:sp>
          <p:nvSpPr>
            <p:cNvPr id="73" name="文本框 72"/>
            <p:cNvSpPr txBox="1"/>
            <p:nvPr/>
          </p:nvSpPr>
          <p:spPr>
            <a:xfrm>
              <a:off x="2386595" y="1907112"/>
              <a:ext cx="1418900"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rPr>
                <a:t>输入标题</a:t>
              </a:r>
            </a:p>
          </p:txBody>
        </p:sp>
      </p:grpSp>
      <p:grpSp>
        <p:nvGrpSpPr>
          <p:cNvPr id="74" name="组合 73"/>
          <p:cNvGrpSpPr/>
          <p:nvPr/>
        </p:nvGrpSpPr>
        <p:grpSpPr>
          <a:xfrm>
            <a:off x="8049878" y="2499531"/>
            <a:ext cx="2821266" cy="1703108"/>
            <a:chOff x="929934" y="1960274"/>
            <a:chExt cx="2821266" cy="1703108"/>
          </a:xfrm>
        </p:grpSpPr>
        <p:sp>
          <p:nvSpPr>
            <p:cNvPr id="75" name="文本框3"/>
            <p:cNvSpPr txBox="1"/>
            <p:nvPr/>
          </p:nvSpPr>
          <p:spPr>
            <a:xfrm>
              <a:off x="1047538" y="2383857"/>
              <a:ext cx="2703662" cy="127952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just">
                <a:lnSpc>
                  <a:spcPct val="130000"/>
                </a:lnSpc>
                <a:defRPr/>
              </a:pPr>
              <a:r>
                <a:rPr lang="zh-CN" altLang="en-US" dirty="0">
                  <a:solidFill>
                    <a:schemeClr val="tx1">
                      <a:lumMod val="65000"/>
                      <a:lumOff val="35000"/>
                    </a:schemeClr>
                  </a:solidFill>
                  <a:latin typeface="微软雅黑" panose="020B0503020204020204" charset="-122"/>
                  <a:ea typeface="微软雅黑" panose="020B0503020204020204" charset="-122"/>
                  <a:sym typeface="+mn-ea"/>
                </a:rPr>
                <a:t>您的内容打在这里，或者通过复制您的文本后，在此框中选择粘贴，并选择只保留文字。</a:t>
              </a:r>
              <a:endParaRPr lang="zh-CN" altLang="en-US" dirty="0">
                <a:solidFill>
                  <a:schemeClr val="tx1">
                    <a:lumMod val="65000"/>
                    <a:lumOff val="35000"/>
                  </a:schemeClr>
                </a:solidFill>
                <a:latin typeface="微软雅黑" panose="020B0503020204020204" charset="-122"/>
                <a:ea typeface="微软雅黑" panose="020B0503020204020204" charset="-122"/>
              </a:endParaRPr>
            </a:p>
            <a:p>
              <a:pPr lvl="0" algn="just">
                <a:lnSpc>
                  <a:spcPct val="130000"/>
                </a:lnSpc>
                <a:defRPr/>
              </a:pPr>
              <a:r>
                <a:rPr lang="zh-CN" altLang="en-US" dirty="0">
                  <a:solidFill>
                    <a:schemeClr val="tx1">
                      <a:lumMod val="65000"/>
                      <a:lumOff val="35000"/>
                    </a:schemeClr>
                  </a:solidFill>
                  <a:latin typeface="微软雅黑" panose="020B0503020204020204" charset="-122"/>
                  <a:ea typeface="微软雅黑" panose="020B0503020204020204" charset="-122"/>
                </a:rPr>
                <a:t>。</a:t>
              </a:r>
            </a:p>
          </p:txBody>
        </p:sp>
        <p:sp>
          <p:nvSpPr>
            <p:cNvPr id="76" name="文本框 75"/>
            <p:cNvSpPr txBox="1"/>
            <p:nvPr/>
          </p:nvSpPr>
          <p:spPr>
            <a:xfrm>
              <a:off x="929934" y="1960274"/>
              <a:ext cx="1418900"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rPr>
                <a:t>输入标题</a:t>
              </a:r>
            </a:p>
          </p:txBody>
        </p:sp>
      </p:grpSp>
      <p:grpSp>
        <p:nvGrpSpPr>
          <p:cNvPr id="77" name="组合 76"/>
          <p:cNvGrpSpPr/>
          <p:nvPr/>
        </p:nvGrpSpPr>
        <p:grpSpPr>
          <a:xfrm>
            <a:off x="8049878" y="4486159"/>
            <a:ext cx="2821266" cy="1383068"/>
            <a:chOff x="929934" y="1960274"/>
            <a:chExt cx="2821266" cy="1383068"/>
          </a:xfrm>
        </p:grpSpPr>
        <p:sp>
          <p:nvSpPr>
            <p:cNvPr id="78" name="文本框3"/>
            <p:cNvSpPr txBox="1"/>
            <p:nvPr/>
          </p:nvSpPr>
          <p:spPr>
            <a:xfrm>
              <a:off x="1047538" y="2383857"/>
              <a:ext cx="2703662" cy="9594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30000"/>
                </a:lnSpc>
              </a:pPr>
              <a:r>
                <a:rPr lang="zh-CN" altLang="en-US" dirty="0">
                  <a:solidFill>
                    <a:schemeClr val="tx1">
                      <a:lumMod val="65000"/>
                      <a:lumOff val="35000"/>
                    </a:schemeClr>
                  </a:solidFill>
                  <a:latin typeface="微软雅黑" panose="020B0503020204020204" charset="-122"/>
                  <a:ea typeface="微软雅黑" panose="020B0503020204020204" charset="-122"/>
                  <a:sym typeface="+mn-ea"/>
                </a:rPr>
                <a:t>您的内容打在这里，或者通过复制您的文本后，在此框中选择粘贴，并选择只保留文字。</a:t>
              </a:r>
              <a:endParaRPr lang="zh-CN" altLang="en-US" dirty="0">
                <a:solidFill>
                  <a:schemeClr val="tx1">
                    <a:lumMod val="65000"/>
                    <a:lumOff val="35000"/>
                  </a:schemeClr>
                </a:solidFill>
                <a:latin typeface="微软雅黑" panose="020B0503020204020204" charset="-122"/>
                <a:ea typeface="微软雅黑" panose="020B0503020204020204" charset="-122"/>
              </a:endParaRPr>
            </a:p>
          </p:txBody>
        </p:sp>
        <p:sp>
          <p:nvSpPr>
            <p:cNvPr id="79" name="文本框 78"/>
            <p:cNvSpPr txBox="1"/>
            <p:nvPr/>
          </p:nvSpPr>
          <p:spPr>
            <a:xfrm>
              <a:off x="929934" y="1960274"/>
              <a:ext cx="1418900"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rPr>
                <a:t>输入标题</a:t>
              </a: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0" y="12700"/>
            <a:ext cx="3922395" cy="1021080"/>
            <a:chOff x="0" y="20"/>
            <a:chExt cx="6177" cy="1608"/>
          </a:xfrm>
        </p:grpSpPr>
        <p:sp>
          <p:nvSpPr>
            <p:cNvPr id="2" name="矩形 1"/>
            <p:cNvSpPr/>
            <p:nvPr/>
          </p:nvSpPr>
          <p:spPr>
            <a:xfrm>
              <a:off x="1075" y="257"/>
              <a:ext cx="5103" cy="1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tx1">
                      <a:lumMod val="65000"/>
                      <a:lumOff val="35000"/>
                    </a:schemeClr>
                  </a:solidFill>
                  <a:latin typeface="微软雅黑" panose="020B0503020204020204" charset="-122"/>
                  <a:ea typeface="微软雅黑" panose="020B0503020204020204" charset="-122"/>
                  <a:sym typeface="字魂36号-正文宋楷" panose="02000000000000000000" pitchFamily="2" charset="-122"/>
                </a:rPr>
                <a:t>点击输入标题</a:t>
              </a:r>
            </a:p>
          </p:txBody>
        </p:sp>
        <p:pic>
          <p:nvPicPr>
            <p:cNvPr id="3" name="图片 2" descr="代金券清新"/>
            <p:cNvPicPr>
              <a:picLocks noChangeAspect="1"/>
            </p:cNvPicPr>
            <p:nvPr/>
          </p:nvPicPr>
          <p:blipFill>
            <a:blip r:embed="rId3"/>
            <a:srcRect l="54314" t="41949" r="24100" b="12767"/>
            <a:stretch>
              <a:fillRect/>
            </a:stretch>
          </p:blipFill>
          <p:spPr>
            <a:xfrm>
              <a:off x="0" y="20"/>
              <a:ext cx="1724" cy="1608"/>
            </a:xfrm>
            <a:prstGeom prst="rect">
              <a:avLst/>
            </a:prstGeom>
          </p:spPr>
        </p:pic>
      </p:grpSp>
      <p:sp>
        <p:nvSpPr>
          <p:cNvPr id="8" name="矩形 7"/>
          <p:cNvSpPr/>
          <p:nvPr/>
        </p:nvSpPr>
        <p:spPr>
          <a:xfrm>
            <a:off x="3598606" y="3893575"/>
            <a:ext cx="2035277" cy="2035277"/>
          </a:xfrm>
          <a:prstGeom prst="rect">
            <a:avLst/>
          </a:prstGeom>
          <a:blipFill dpi="0" rotWithShape="1">
            <a:blip r:embed="rId4"/>
            <a:srcRect/>
            <a:stretch>
              <a:fillRect l="-5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782778" y="3893575"/>
            <a:ext cx="2035277" cy="2035277"/>
          </a:xfrm>
          <a:prstGeom prst="rect">
            <a:avLst/>
          </a:prstGeom>
          <a:blipFill>
            <a:blip r:embed="rId5"/>
            <a:stretch>
              <a:fillRect l="-5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324466" y="2005781"/>
            <a:ext cx="1917290" cy="442451"/>
          </a:xfrm>
          <a:prstGeom prst="roundRect">
            <a:avLst/>
          </a:prstGeom>
          <a:solidFill>
            <a:srgbClr val="8E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9"/>
          <p:cNvSpPr>
            <a:spLocks noChangeArrowheads="1"/>
          </p:cNvSpPr>
          <p:nvPr/>
        </p:nvSpPr>
        <p:spPr bwMode="auto">
          <a:xfrm>
            <a:off x="262120" y="2630408"/>
            <a:ext cx="2917498" cy="929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charset="0"/>
                <a:ea typeface="冬青黑体简体中文 W3" charset="-122"/>
              </a:defRPr>
            </a:lvl1pPr>
            <a:lvl2pPr marL="742950" indent="-285750">
              <a:defRPr>
                <a:solidFill>
                  <a:schemeClr val="tx1"/>
                </a:solidFill>
                <a:latin typeface="Open Sans" panose="020B0606030504020204" charset="0"/>
                <a:ea typeface="冬青黑体简体中文 W3" charset="-122"/>
              </a:defRPr>
            </a:lvl2pPr>
            <a:lvl3pPr marL="1143000" indent="-228600">
              <a:defRPr>
                <a:solidFill>
                  <a:schemeClr val="tx1"/>
                </a:solidFill>
                <a:latin typeface="Open Sans" panose="020B0606030504020204" charset="0"/>
                <a:ea typeface="冬青黑体简体中文 W3" charset="-122"/>
              </a:defRPr>
            </a:lvl3pPr>
            <a:lvl4pPr marL="1600200" indent="-228600">
              <a:defRPr>
                <a:solidFill>
                  <a:schemeClr val="tx1"/>
                </a:solidFill>
                <a:latin typeface="Open Sans" panose="020B0606030504020204" charset="0"/>
                <a:ea typeface="冬青黑体简体中文 W3" charset="-122"/>
              </a:defRPr>
            </a:lvl4pPr>
            <a:lvl5pPr marL="2057400" indent="-228600">
              <a:defRPr>
                <a:solidFill>
                  <a:schemeClr val="tx1"/>
                </a:solidFill>
                <a:latin typeface="Open Sans" panose="020B060603050402020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charset="0"/>
                <a:ea typeface="冬青黑体简体中文 W3" charset="-122"/>
              </a:defRPr>
            </a:lvl9pPr>
          </a:lstStyle>
          <a:p>
            <a:pPr>
              <a:lnSpc>
                <a:spcPct val="130000"/>
              </a:lnSpc>
            </a:pPr>
            <a:r>
              <a:rPr lang="zh-CN" altLang="en-US" sz="1400" dirty="0">
                <a:solidFill>
                  <a:schemeClr val="tx1">
                    <a:lumMod val="65000"/>
                    <a:lumOff val="35000"/>
                  </a:schemeClr>
                </a:solidFill>
                <a:latin typeface="微软雅黑" panose="020B0503020204020204" charset="-122"/>
                <a:ea typeface="微软雅黑" panose="020B0503020204020204" charset="-122"/>
                <a:sym typeface="+mn-ea"/>
              </a:rPr>
              <a:t>您的内容打在这里，或者通过复制您的文本后，在此框中选择粘贴，并选择只保留文字。</a:t>
            </a:r>
            <a:endParaRPr lang="zh-CN" altLang="en-US" sz="1400" dirty="0" smtClean="0">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12" name="文本框 22"/>
          <p:cNvSpPr txBox="1">
            <a:spLocks noChangeArrowheads="1"/>
          </p:cNvSpPr>
          <p:nvPr/>
        </p:nvSpPr>
        <p:spPr bwMode="auto">
          <a:xfrm>
            <a:off x="397539" y="2026562"/>
            <a:ext cx="1927345" cy="400110"/>
          </a:xfrm>
          <a:prstGeom prst="rect">
            <a:avLst/>
          </a:prstGeom>
          <a:solidFill>
            <a:srgbClr val="6D943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charset="0"/>
                <a:ea typeface="冬青黑体简体中文 W3" charset="-122"/>
              </a:defRPr>
            </a:lvl1pPr>
            <a:lvl2pPr marL="742950" indent="-285750">
              <a:defRPr>
                <a:solidFill>
                  <a:schemeClr val="tx1"/>
                </a:solidFill>
                <a:latin typeface="Open Sans" panose="020B0606030504020204" charset="0"/>
                <a:ea typeface="冬青黑体简体中文 W3" charset="-122"/>
              </a:defRPr>
            </a:lvl2pPr>
            <a:lvl3pPr marL="1143000" indent="-228600">
              <a:defRPr>
                <a:solidFill>
                  <a:schemeClr val="tx1"/>
                </a:solidFill>
                <a:latin typeface="Open Sans" panose="020B0606030504020204" charset="0"/>
                <a:ea typeface="冬青黑体简体中文 W3" charset="-122"/>
              </a:defRPr>
            </a:lvl3pPr>
            <a:lvl4pPr marL="1600200" indent="-228600">
              <a:defRPr>
                <a:solidFill>
                  <a:schemeClr val="tx1"/>
                </a:solidFill>
                <a:latin typeface="Open Sans" panose="020B0606030504020204" charset="0"/>
                <a:ea typeface="冬青黑体简体中文 W3" charset="-122"/>
              </a:defRPr>
            </a:lvl4pPr>
            <a:lvl5pPr marL="2057400" indent="-228600">
              <a:defRPr>
                <a:solidFill>
                  <a:schemeClr val="tx1"/>
                </a:solidFill>
                <a:latin typeface="Open Sans" panose="020B060603050402020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charset="0"/>
                <a:ea typeface="冬青黑体简体中文 W3" charset="-122"/>
              </a:defRPr>
            </a:lvl9pPr>
          </a:lstStyle>
          <a:p>
            <a:r>
              <a:rPr lang="zh-CN" altLang="en-US" sz="2000" b="1" dirty="0" smtClean="0">
                <a:solidFill>
                  <a:schemeClr val="bg1"/>
                </a:solidFill>
                <a:latin typeface="微软雅黑" panose="020B0503020204020204" charset="-122"/>
                <a:ea typeface="微软雅黑" panose="020B0503020204020204" charset="-122"/>
              </a:rPr>
              <a:t>本页的小标题</a:t>
            </a:r>
            <a:endParaRPr lang="zh-CN" altLang="en-US" sz="2000" b="1" dirty="0">
              <a:solidFill>
                <a:schemeClr val="bg1"/>
              </a:solidFill>
              <a:latin typeface="微软雅黑" panose="020B0503020204020204" charset="-122"/>
              <a:ea typeface="微软雅黑" panose="020B0503020204020204" charset="-122"/>
            </a:endParaRPr>
          </a:p>
        </p:txBody>
      </p:sp>
      <p:sp>
        <p:nvSpPr>
          <p:cNvPr id="13" name="稻壳儿小白白(http://dwz.cn/Wu2UP)"/>
          <p:cNvSpPr txBox="1">
            <a:spLocks noChangeArrowheads="1"/>
          </p:cNvSpPr>
          <p:nvPr/>
        </p:nvSpPr>
        <p:spPr bwMode="auto">
          <a:xfrm>
            <a:off x="328746" y="4043733"/>
            <a:ext cx="1952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charset="-122"/>
              </a:defRPr>
            </a:lvl1pPr>
            <a:lvl2pPr marL="742950" indent="-285750" defTabSz="1216025">
              <a:defRPr>
                <a:solidFill>
                  <a:schemeClr val="tx1"/>
                </a:solidFill>
                <a:latin typeface="Arial" panose="020B0604020202020204" pitchFamily="34" charset="0"/>
                <a:ea typeface="微软雅黑" panose="020B0503020204020204" charset="-122"/>
              </a:defRPr>
            </a:lvl2pPr>
            <a:lvl3pPr marL="1143000" indent="-228600" defTabSz="1216025">
              <a:defRPr>
                <a:solidFill>
                  <a:schemeClr val="tx1"/>
                </a:solidFill>
                <a:latin typeface="Arial" panose="020B0604020202020204" pitchFamily="34" charset="0"/>
                <a:ea typeface="微软雅黑" panose="020B0503020204020204" charset="-122"/>
              </a:defRPr>
            </a:lvl3pPr>
            <a:lvl4pPr marL="1600200" indent="-228600" defTabSz="1216025">
              <a:defRPr>
                <a:solidFill>
                  <a:schemeClr val="tx1"/>
                </a:solidFill>
                <a:latin typeface="Arial" panose="020B0604020202020204" pitchFamily="34" charset="0"/>
                <a:ea typeface="微软雅黑" panose="020B0503020204020204" charset="-122"/>
              </a:defRPr>
            </a:lvl4pPr>
            <a:lvl5pPr marL="2057400" indent="-228600" defTabSz="1216025">
              <a:defRPr>
                <a:solidFill>
                  <a:schemeClr val="tx1"/>
                </a:solidFill>
                <a:latin typeface="Arial" panose="020B0604020202020204" pitchFamily="34" charset="0"/>
                <a:ea typeface="微软雅黑" panose="020B050302020402020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eaLnBrk="1" hangingPunct="1">
              <a:spcBef>
                <a:spcPct val="20000"/>
              </a:spcBef>
            </a:pPr>
            <a:r>
              <a:rPr lang="zh-CN" altLang="en-US" sz="1600" b="1" dirty="0" smtClean="0">
                <a:solidFill>
                  <a:schemeClr val="tx1">
                    <a:lumMod val="65000"/>
                    <a:lumOff val="35000"/>
                  </a:schemeClr>
                </a:solidFill>
                <a:latin typeface="微软雅黑" panose="020B0503020204020204" charset="-122"/>
                <a:sym typeface="Arial" panose="020B0604020202020204" pitchFamily="34" charset="0"/>
              </a:rPr>
              <a:t>单击添加标题</a:t>
            </a:r>
          </a:p>
        </p:txBody>
      </p:sp>
      <p:sp>
        <p:nvSpPr>
          <p:cNvPr id="14" name="稻壳儿小白白(http://dwz.cn/Wu2UP)"/>
          <p:cNvSpPr txBox="1">
            <a:spLocks noChangeArrowheads="1"/>
          </p:cNvSpPr>
          <p:nvPr/>
        </p:nvSpPr>
        <p:spPr bwMode="auto">
          <a:xfrm>
            <a:off x="324467" y="4361313"/>
            <a:ext cx="2855152" cy="718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charset="-122"/>
              </a:defRPr>
            </a:lvl1pPr>
            <a:lvl2pPr marL="742950" indent="-285750" defTabSz="1216025">
              <a:defRPr>
                <a:solidFill>
                  <a:schemeClr val="tx1"/>
                </a:solidFill>
                <a:latin typeface="Arial" panose="020B0604020202020204" pitchFamily="34" charset="0"/>
                <a:ea typeface="微软雅黑" panose="020B0503020204020204" charset="-122"/>
              </a:defRPr>
            </a:lvl2pPr>
            <a:lvl3pPr marL="1143000" indent="-228600" defTabSz="1216025">
              <a:defRPr>
                <a:solidFill>
                  <a:schemeClr val="tx1"/>
                </a:solidFill>
                <a:latin typeface="Arial" panose="020B0604020202020204" pitchFamily="34" charset="0"/>
                <a:ea typeface="微软雅黑" panose="020B0503020204020204" charset="-122"/>
              </a:defRPr>
            </a:lvl3pPr>
            <a:lvl4pPr marL="1600200" indent="-228600" defTabSz="1216025">
              <a:defRPr>
                <a:solidFill>
                  <a:schemeClr val="tx1"/>
                </a:solidFill>
                <a:latin typeface="Arial" panose="020B0604020202020204" pitchFamily="34" charset="0"/>
                <a:ea typeface="微软雅黑" panose="020B0503020204020204" charset="-122"/>
              </a:defRPr>
            </a:lvl4pPr>
            <a:lvl5pPr marL="2057400" indent="-228600" defTabSz="1216025">
              <a:defRPr>
                <a:solidFill>
                  <a:schemeClr val="tx1"/>
                </a:solidFill>
                <a:latin typeface="Arial" panose="020B0604020202020204" pitchFamily="34" charset="0"/>
                <a:ea typeface="微软雅黑" panose="020B050302020402020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a:lnSpc>
                <a:spcPct val="130000"/>
              </a:lnSpc>
            </a:pPr>
            <a:r>
              <a:rPr lang="zh-CN" altLang="en-US" sz="1200" dirty="0">
                <a:solidFill>
                  <a:schemeClr val="tx1">
                    <a:lumMod val="65000"/>
                    <a:lumOff val="35000"/>
                  </a:schemeClr>
                </a:solidFill>
                <a:latin typeface="微软雅黑" panose="020B0503020204020204" charset="-122"/>
                <a:sym typeface="+mn-ea"/>
              </a:rPr>
              <a:t>您的内容打在这里，或者通过复制您的文本后，在此框中选择粘贴，并选择只保留文字。</a:t>
            </a:r>
            <a:endParaRPr lang="zh-CN" altLang="en-US" sz="1200" dirty="0" smtClean="0">
              <a:solidFill>
                <a:schemeClr val="tx1">
                  <a:lumMod val="65000"/>
                  <a:lumOff val="35000"/>
                </a:schemeClr>
              </a:solidFill>
              <a:latin typeface="微软雅黑" panose="020B0503020204020204" charset="-122"/>
              <a:cs typeface="微软雅黑" panose="020B0503020204020204" charset="-122"/>
              <a:sym typeface="+mn-ea"/>
            </a:endParaRPr>
          </a:p>
        </p:txBody>
      </p:sp>
      <p:sp>
        <p:nvSpPr>
          <p:cNvPr id="15" name="矩形 14"/>
          <p:cNvSpPr/>
          <p:nvPr/>
        </p:nvSpPr>
        <p:spPr>
          <a:xfrm>
            <a:off x="7966950" y="3893574"/>
            <a:ext cx="4225050" cy="2035278"/>
          </a:xfrm>
          <a:prstGeom prst="rect">
            <a:avLst/>
          </a:prstGeom>
          <a:solidFill>
            <a:srgbClr val="6D9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9"/>
          <p:cNvSpPr>
            <a:spLocks noChangeArrowheads="1"/>
          </p:cNvSpPr>
          <p:nvPr/>
        </p:nvSpPr>
        <p:spPr bwMode="auto">
          <a:xfrm>
            <a:off x="8283402" y="4513157"/>
            <a:ext cx="3735439"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charset="0"/>
                <a:ea typeface="冬青黑体简体中文 W3" charset="-122"/>
              </a:defRPr>
            </a:lvl1pPr>
            <a:lvl2pPr marL="742950" indent="-285750">
              <a:defRPr>
                <a:solidFill>
                  <a:schemeClr val="tx1"/>
                </a:solidFill>
                <a:latin typeface="Open Sans" panose="020B0606030504020204" charset="0"/>
                <a:ea typeface="冬青黑体简体中文 W3" charset="-122"/>
              </a:defRPr>
            </a:lvl2pPr>
            <a:lvl3pPr marL="1143000" indent="-228600">
              <a:defRPr>
                <a:solidFill>
                  <a:schemeClr val="tx1"/>
                </a:solidFill>
                <a:latin typeface="Open Sans" panose="020B0606030504020204" charset="0"/>
                <a:ea typeface="冬青黑体简体中文 W3" charset="-122"/>
              </a:defRPr>
            </a:lvl3pPr>
            <a:lvl4pPr marL="1600200" indent="-228600">
              <a:defRPr>
                <a:solidFill>
                  <a:schemeClr val="tx1"/>
                </a:solidFill>
                <a:latin typeface="Open Sans" panose="020B0606030504020204" charset="0"/>
                <a:ea typeface="冬青黑体简体中文 W3" charset="-122"/>
              </a:defRPr>
            </a:lvl4pPr>
            <a:lvl5pPr marL="2057400" indent="-228600">
              <a:defRPr>
                <a:solidFill>
                  <a:schemeClr val="tx1"/>
                </a:solidFill>
                <a:latin typeface="Open Sans" panose="020B060603050402020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charset="0"/>
                <a:ea typeface="冬青黑体简体中文 W3" charset="-122"/>
              </a:defRPr>
            </a:lvl9pPr>
          </a:lstStyle>
          <a:p>
            <a:pPr>
              <a:lnSpc>
                <a:spcPct val="120000"/>
              </a:lnSpc>
              <a:spcBef>
                <a:spcPct val="20000"/>
              </a:spcBef>
            </a:pPr>
            <a:r>
              <a:rPr lang="zh-CN" altLang="en-US" sz="1400" dirty="0">
                <a:solidFill>
                  <a:schemeClr val="bg1"/>
                </a:solidFill>
                <a:latin typeface="微软雅黑" panose="020B0503020204020204" charset="-122"/>
                <a:ea typeface="微软雅黑" panose="020B0503020204020204" charset="-122"/>
                <a:sym typeface="Arial" panose="020B0604020202020204" pitchFamily="34" charset="0"/>
              </a:rPr>
              <a:t>单击此处编辑您要的内容，建议您在展示时采用微软雅黑字体，本模版所有图形线条及其相应素材均可自由编辑、改色、替换</a:t>
            </a:r>
            <a:r>
              <a:rPr lang="zh-CN" altLang="en-US" sz="1400" dirty="0" smtClean="0">
                <a:solidFill>
                  <a:schemeClr val="bg1"/>
                </a:solidFill>
                <a:latin typeface="微软雅黑" panose="020B0503020204020204" charset="-122"/>
                <a:ea typeface="微软雅黑" panose="020B0503020204020204" charset="-122"/>
                <a:sym typeface="Arial" panose="020B0604020202020204" pitchFamily="34" charset="0"/>
              </a:rPr>
              <a:t>。</a:t>
            </a:r>
            <a:endParaRPr lang="en-US" altLang="zh-CN" sz="1400" dirty="0">
              <a:solidFill>
                <a:schemeClr val="bg1"/>
              </a:solidFill>
              <a:latin typeface="微软雅黑" panose="020B0503020204020204" charset="-122"/>
              <a:ea typeface="微软雅黑" panose="020B0503020204020204" charset="-122"/>
              <a:sym typeface="Arial" panose="020B0604020202020204" pitchFamily="34" charset="0"/>
            </a:endParaRPr>
          </a:p>
        </p:txBody>
      </p:sp>
      <p:pic>
        <p:nvPicPr>
          <p:cNvPr id="17" name="图片 16" descr="2009efb9a00a31655126d4dee4d813047208f8894c690-j6fdMd_fw658"/>
          <p:cNvPicPr>
            <a:picLocks noChangeAspect="1"/>
          </p:cNvPicPr>
          <p:nvPr/>
        </p:nvPicPr>
        <p:blipFill>
          <a:blip r:embed="rId6"/>
          <a:srcRect t="61679" b="5095"/>
          <a:stretch>
            <a:fillRect/>
          </a:stretch>
        </p:blipFill>
        <p:spPr>
          <a:xfrm>
            <a:off x="3598545" y="1849755"/>
            <a:ext cx="8593455" cy="1905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entagon 14"/>
          <p:cNvSpPr/>
          <p:nvPr/>
        </p:nvSpPr>
        <p:spPr>
          <a:xfrm>
            <a:off x="6832440" y="2611804"/>
            <a:ext cx="3108099" cy="882279"/>
          </a:xfrm>
          <a:prstGeom prst="homePlate">
            <a:avLst/>
          </a:prstGeom>
          <a:solidFill>
            <a:srgbClr val="6D9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1400" dirty="0">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16" name="Parallelogram 15"/>
          <p:cNvSpPr/>
          <p:nvPr/>
        </p:nvSpPr>
        <p:spPr>
          <a:xfrm rot="5400000">
            <a:off x="6998036" y="2446047"/>
            <a:ext cx="1323419" cy="1654611"/>
          </a:xfrm>
          <a:prstGeom prst="parallelogram">
            <a:avLst>
              <a:gd name="adj" fmla="val 33167"/>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1400" dirty="0">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17" name="Rectangle 16"/>
          <p:cNvSpPr/>
          <p:nvPr/>
        </p:nvSpPr>
        <p:spPr>
          <a:xfrm>
            <a:off x="5764951" y="3052944"/>
            <a:ext cx="2722102" cy="882279"/>
          </a:xfrm>
          <a:prstGeom prst="rect">
            <a:avLst/>
          </a:prstGeom>
          <a:solidFill>
            <a:srgbClr val="6D9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1400" dirty="0">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11" name="Parallelogram 10"/>
          <p:cNvSpPr/>
          <p:nvPr/>
        </p:nvSpPr>
        <p:spPr>
          <a:xfrm rot="5400000">
            <a:off x="5930545" y="2887188"/>
            <a:ext cx="1323419" cy="1654611"/>
          </a:xfrm>
          <a:prstGeom prst="parallelogram">
            <a:avLst>
              <a:gd name="adj" fmla="val 33167"/>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1400" dirty="0">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8" name="Rectangle 7"/>
          <p:cNvSpPr/>
          <p:nvPr/>
        </p:nvSpPr>
        <p:spPr>
          <a:xfrm>
            <a:off x="4697460" y="3494272"/>
            <a:ext cx="2722102" cy="882279"/>
          </a:xfrm>
          <a:prstGeom prst="rect">
            <a:avLst/>
          </a:prstGeom>
          <a:solidFill>
            <a:srgbClr val="6D9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1400" dirty="0">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9" name="Parallelogram 8"/>
          <p:cNvSpPr/>
          <p:nvPr/>
        </p:nvSpPr>
        <p:spPr>
          <a:xfrm rot="5400000">
            <a:off x="4863054" y="3328327"/>
            <a:ext cx="1323419" cy="1654611"/>
          </a:xfrm>
          <a:prstGeom prst="parallelogram">
            <a:avLst>
              <a:gd name="adj" fmla="val 33167"/>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1400" dirty="0">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7" name="Rectangle 6"/>
          <p:cNvSpPr/>
          <p:nvPr/>
        </p:nvSpPr>
        <p:spPr>
          <a:xfrm>
            <a:off x="3629969" y="3934307"/>
            <a:ext cx="2722102" cy="882279"/>
          </a:xfrm>
          <a:prstGeom prst="rect">
            <a:avLst/>
          </a:prstGeom>
          <a:solidFill>
            <a:srgbClr val="6D9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1400" dirty="0">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6" name="Parallelogram 5"/>
          <p:cNvSpPr/>
          <p:nvPr/>
        </p:nvSpPr>
        <p:spPr>
          <a:xfrm rot="5400000">
            <a:off x="3795562" y="3769467"/>
            <a:ext cx="1323419" cy="1654611"/>
          </a:xfrm>
          <a:prstGeom prst="parallelogram">
            <a:avLst>
              <a:gd name="adj" fmla="val 3316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1400" dirty="0">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5" name="Rectangle 4"/>
          <p:cNvSpPr/>
          <p:nvPr/>
        </p:nvSpPr>
        <p:spPr>
          <a:xfrm>
            <a:off x="0" y="4394745"/>
            <a:ext cx="5284580" cy="882279"/>
          </a:xfrm>
          <a:prstGeom prst="rect">
            <a:avLst/>
          </a:prstGeom>
          <a:solidFill>
            <a:srgbClr val="6D9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1400" dirty="0">
              <a:latin typeface="微软雅黑" panose="020B0503020204020204" charset="-122"/>
              <a:ea typeface="微软雅黑" panose="020B0503020204020204" charset="-122"/>
              <a:cs typeface="+mn-ea"/>
              <a:sym typeface="字魂36号-正文宋楷" panose="02000000000000000000" pitchFamily="2" charset="-122"/>
            </a:endParaRPr>
          </a:p>
        </p:txBody>
      </p:sp>
      <p:grpSp>
        <p:nvGrpSpPr>
          <p:cNvPr id="2" name="Group 21"/>
          <p:cNvGrpSpPr/>
          <p:nvPr/>
        </p:nvGrpSpPr>
        <p:grpSpPr>
          <a:xfrm>
            <a:off x="5548853" y="4139915"/>
            <a:ext cx="509657" cy="509657"/>
            <a:chOff x="8780463" y="1906588"/>
            <a:chExt cx="360363" cy="360363"/>
          </a:xfrm>
          <a:solidFill>
            <a:schemeClr val="bg1"/>
          </a:solidFill>
        </p:grpSpPr>
        <p:sp>
          <p:nvSpPr>
            <p:cNvPr id="23" name="Freeform 93"/>
            <p:cNvSpPr>
              <a:spLocks noEditPoints="1"/>
            </p:cNvSpPr>
            <p:nvPr/>
          </p:nvSpPr>
          <p:spPr bwMode="auto">
            <a:xfrm>
              <a:off x="8780463" y="1938338"/>
              <a:ext cx="328613" cy="328613"/>
            </a:xfrm>
            <a:custGeom>
              <a:avLst/>
              <a:gdLst/>
              <a:ahLst/>
              <a:cxnLst>
                <a:cxn ang="0">
                  <a:pos x="80" y="3"/>
                </a:cxn>
                <a:cxn ang="0">
                  <a:pos x="73" y="0"/>
                </a:cxn>
                <a:cxn ang="0">
                  <a:pos x="66" y="3"/>
                </a:cxn>
                <a:cxn ang="0">
                  <a:pos x="61" y="9"/>
                </a:cxn>
                <a:cxn ang="0">
                  <a:pos x="58" y="15"/>
                </a:cxn>
                <a:cxn ang="0">
                  <a:pos x="60" y="20"/>
                </a:cxn>
                <a:cxn ang="0">
                  <a:pos x="8" y="41"/>
                </a:cxn>
                <a:cxn ang="0">
                  <a:pos x="1" y="50"/>
                </a:cxn>
                <a:cxn ang="0">
                  <a:pos x="4" y="60"/>
                </a:cxn>
                <a:cxn ang="0">
                  <a:pos x="53" y="108"/>
                </a:cxn>
                <a:cxn ang="0">
                  <a:pos x="61" y="112"/>
                </a:cxn>
                <a:cxn ang="0">
                  <a:pos x="61" y="112"/>
                </a:cxn>
                <a:cxn ang="0">
                  <a:pos x="63" y="111"/>
                </a:cxn>
                <a:cxn ang="0">
                  <a:pos x="72" y="104"/>
                </a:cxn>
                <a:cxn ang="0">
                  <a:pos x="92" y="53"/>
                </a:cxn>
                <a:cxn ang="0">
                  <a:pos x="97" y="55"/>
                </a:cxn>
                <a:cxn ang="0">
                  <a:pos x="104" y="52"/>
                </a:cxn>
                <a:cxn ang="0">
                  <a:pos x="110" y="46"/>
                </a:cxn>
                <a:cxn ang="0">
                  <a:pos x="112" y="40"/>
                </a:cxn>
                <a:cxn ang="0">
                  <a:pos x="110" y="33"/>
                </a:cxn>
                <a:cxn ang="0">
                  <a:pos x="80" y="3"/>
                </a:cxn>
                <a:cxn ang="0">
                  <a:pos x="65" y="102"/>
                </a:cxn>
                <a:cxn ang="0">
                  <a:pos x="62" y="104"/>
                </a:cxn>
                <a:cxn ang="0">
                  <a:pos x="61" y="104"/>
                </a:cxn>
                <a:cxn ang="0">
                  <a:pos x="58" y="103"/>
                </a:cxn>
                <a:cxn ang="0">
                  <a:pos x="9" y="55"/>
                </a:cxn>
                <a:cxn ang="0">
                  <a:pos x="8" y="51"/>
                </a:cxn>
                <a:cxn ang="0">
                  <a:pos x="11" y="48"/>
                </a:cxn>
                <a:cxn ang="0">
                  <a:pos x="34" y="39"/>
                </a:cxn>
                <a:cxn ang="0">
                  <a:pos x="83" y="56"/>
                </a:cxn>
                <a:cxn ang="0">
                  <a:pos x="65" y="102"/>
                </a:cxn>
                <a:cxn ang="0">
                  <a:pos x="104" y="41"/>
                </a:cxn>
                <a:cxn ang="0">
                  <a:pos x="99" y="46"/>
                </a:cxn>
                <a:cxn ang="0">
                  <a:pos x="96" y="46"/>
                </a:cxn>
                <a:cxn ang="0">
                  <a:pos x="89" y="40"/>
                </a:cxn>
                <a:cxn ang="0">
                  <a:pos x="84" y="53"/>
                </a:cxn>
                <a:cxn ang="0">
                  <a:pos x="84" y="52"/>
                </a:cxn>
                <a:cxn ang="0">
                  <a:pos x="50" y="38"/>
                </a:cxn>
                <a:cxn ang="0">
                  <a:pos x="40" y="36"/>
                </a:cxn>
                <a:cxn ang="0">
                  <a:pos x="73" y="23"/>
                </a:cxn>
                <a:cxn ang="0">
                  <a:pos x="66" y="17"/>
                </a:cxn>
                <a:cxn ang="0">
                  <a:pos x="66" y="14"/>
                </a:cxn>
                <a:cxn ang="0">
                  <a:pos x="72" y="9"/>
                </a:cxn>
                <a:cxn ang="0">
                  <a:pos x="75" y="9"/>
                </a:cxn>
                <a:cxn ang="0">
                  <a:pos x="104" y="38"/>
                </a:cxn>
                <a:cxn ang="0">
                  <a:pos x="104" y="41"/>
                </a:cxn>
                <a:cxn ang="0">
                  <a:pos x="104" y="41"/>
                </a:cxn>
                <a:cxn ang="0">
                  <a:pos x="104" y="41"/>
                </a:cxn>
              </a:cxnLst>
              <a:rect l="0" t="0" r="r" b="b"/>
              <a:pathLst>
                <a:path w="112" h="112">
                  <a:moveTo>
                    <a:pt x="80" y="3"/>
                  </a:moveTo>
                  <a:cubicBezTo>
                    <a:pt x="78" y="1"/>
                    <a:pt x="76" y="0"/>
                    <a:pt x="73" y="0"/>
                  </a:cubicBezTo>
                  <a:cubicBezTo>
                    <a:pt x="71" y="0"/>
                    <a:pt x="68" y="1"/>
                    <a:pt x="66" y="3"/>
                  </a:cubicBezTo>
                  <a:cubicBezTo>
                    <a:pt x="61" y="9"/>
                    <a:pt x="61" y="9"/>
                    <a:pt x="61" y="9"/>
                  </a:cubicBezTo>
                  <a:cubicBezTo>
                    <a:pt x="59" y="10"/>
                    <a:pt x="58" y="13"/>
                    <a:pt x="58" y="15"/>
                  </a:cubicBezTo>
                  <a:cubicBezTo>
                    <a:pt x="58" y="17"/>
                    <a:pt x="59" y="19"/>
                    <a:pt x="60" y="20"/>
                  </a:cubicBezTo>
                  <a:cubicBezTo>
                    <a:pt x="8" y="41"/>
                    <a:pt x="8" y="41"/>
                    <a:pt x="8" y="41"/>
                  </a:cubicBezTo>
                  <a:cubicBezTo>
                    <a:pt x="4" y="43"/>
                    <a:pt x="2" y="46"/>
                    <a:pt x="1" y="50"/>
                  </a:cubicBezTo>
                  <a:cubicBezTo>
                    <a:pt x="0" y="53"/>
                    <a:pt x="1" y="57"/>
                    <a:pt x="4" y="60"/>
                  </a:cubicBezTo>
                  <a:cubicBezTo>
                    <a:pt x="53" y="108"/>
                    <a:pt x="53" y="108"/>
                    <a:pt x="53" y="108"/>
                  </a:cubicBezTo>
                  <a:cubicBezTo>
                    <a:pt x="55" y="110"/>
                    <a:pt x="58" y="112"/>
                    <a:pt x="61" y="112"/>
                  </a:cubicBezTo>
                  <a:cubicBezTo>
                    <a:pt x="61" y="112"/>
                    <a:pt x="61" y="112"/>
                    <a:pt x="61" y="112"/>
                  </a:cubicBezTo>
                  <a:cubicBezTo>
                    <a:pt x="62" y="112"/>
                    <a:pt x="63" y="112"/>
                    <a:pt x="63" y="111"/>
                  </a:cubicBezTo>
                  <a:cubicBezTo>
                    <a:pt x="67" y="111"/>
                    <a:pt x="70" y="108"/>
                    <a:pt x="72" y="104"/>
                  </a:cubicBezTo>
                  <a:cubicBezTo>
                    <a:pt x="92" y="53"/>
                    <a:pt x="92" y="53"/>
                    <a:pt x="92" y="53"/>
                  </a:cubicBezTo>
                  <a:cubicBezTo>
                    <a:pt x="94" y="54"/>
                    <a:pt x="95" y="55"/>
                    <a:pt x="97" y="55"/>
                  </a:cubicBezTo>
                  <a:cubicBezTo>
                    <a:pt x="100" y="55"/>
                    <a:pt x="102" y="54"/>
                    <a:pt x="104" y="52"/>
                  </a:cubicBezTo>
                  <a:cubicBezTo>
                    <a:pt x="110" y="46"/>
                    <a:pt x="110" y="46"/>
                    <a:pt x="110" y="46"/>
                  </a:cubicBezTo>
                  <a:cubicBezTo>
                    <a:pt x="111" y="45"/>
                    <a:pt x="112" y="42"/>
                    <a:pt x="112" y="40"/>
                  </a:cubicBezTo>
                  <a:cubicBezTo>
                    <a:pt x="112" y="37"/>
                    <a:pt x="111" y="35"/>
                    <a:pt x="110" y="33"/>
                  </a:cubicBezTo>
                  <a:lnTo>
                    <a:pt x="80" y="3"/>
                  </a:lnTo>
                  <a:close/>
                  <a:moveTo>
                    <a:pt x="65" y="102"/>
                  </a:moveTo>
                  <a:cubicBezTo>
                    <a:pt x="64" y="103"/>
                    <a:pt x="63" y="104"/>
                    <a:pt x="62" y="104"/>
                  </a:cubicBezTo>
                  <a:cubicBezTo>
                    <a:pt x="61" y="104"/>
                    <a:pt x="61" y="104"/>
                    <a:pt x="61" y="104"/>
                  </a:cubicBezTo>
                  <a:cubicBezTo>
                    <a:pt x="60" y="104"/>
                    <a:pt x="59" y="104"/>
                    <a:pt x="58" y="103"/>
                  </a:cubicBezTo>
                  <a:cubicBezTo>
                    <a:pt x="9" y="55"/>
                    <a:pt x="9" y="55"/>
                    <a:pt x="9" y="55"/>
                  </a:cubicBezTo>
                  <a:cubicBezTo>
                    <a:pt x="9" y="54"/>
                    <a:pt x="8" y="52"/>
                    <a:pt x="8" y="51"/>
                  </a:cubicBezTo>
                  <a:cubicBezTo>
                    <a:pt x="9" y="50"/>
                    <a:pt x="9" y="49"/>
                    <a:pt x="11" y="48"/>
                  </a:cubicBezTo>
                  <a:cubicBezTo>
                    <a:pt x="34" y="39"/>
                    <a:pt x="34" y="39"/>
                    <a:pt x="34" y="39"/>
                  </a:cubicBezTo>
                  <a:cubicBezTo>
                    <a:pt x="51" y="44"/>
                    <a:pt x="67" y="39"/>
                    <a:pt x="83" y="56"/>
                  </a:cubicBezTo>
                  <a:lnTo>
                    <a:pt x="65" y="102"/>
                  </a:lnTo>
                  <a:close/>
                  <a:moveTo>
                    <a:pt x="104" y="41"/>
                  </a:moveTo>
                  <a:cubicBezTo>
                    <a:pt x="99" y="46"/>
                    <a:pt x="99" y="46"/>
                    <a:pt x="99" y="46"/>
                  </a:cubicBezTo>
                  <a:cubicBezTo>
                    <a:pt x="98" y="47"/>
                    <a:pt x="97" y="47"/>
                    <a:pt x="96" y="46"/>
                  </a:cubicBezTo>
                  <a:cubicBezTo>
                    <a:pt x="89" y="40"/>
                    <a:pt x="89" y="40"/>
                    <a:pt x="89" y="40"/>
                  </a:cubicBezTo>
                  <a:cubicBezTo>
                    <a:pt x="84" y="53"/>
                    <a:pt x="84" y="53"/>
                    <a:pt x="84" y="53"/>
                  </a:cubicBezTo>
                  <a:cubicBezTo>
                    <a:pt x="84" y="52"/>
                    <a:pt x="84" y="52"/>
                    <a:pt x="84" y="52"/>
                  </a:cubicBezTo>
                  <a:cubicBezTo>
                    <a:pt x="73" y="41"/>
                    <a:pt x="61" y="39"/>
                    <a:pt x="50" y="38"/>
                  </a:cubicBezTo>
                  <a:cubicBezTo>
                    <a:pt x="47" y="38"/>
                    <a:pt x="44" y="37"/>
                    <a:pt x="40" y="36"/>
                  </a:cubicBezTo>
                  <a:cubicBezTo>
                    <a:pt x="73" y="23"/>
                    <a:pt x="73" y="23"/>
                    <a:pt x="73" y="23"/>
                  </a:cubicBezTo>
                  <a:cubicBezTo>
                    <a:pt x="66" y="17"/>
                    <a:pt x="66" y="17"/>
                    <a:pt x="66" y="17"/>
                  </a:cubicBezTo>
                  <a:cubicBezTo>
                    <a:pt x="66" y="16"/>
                    <a:pt x="66" y="15"/>
                    <a:pt x="66" y="14"/>
                  </a:cubicBezTo>
                  <a:cubicBezTo>
                    <a:pt x="72" y="9"/>
                    <a:pt x="72" y="9"/>
                    <a:pt x="72" y="9"/>
                  </a:cubicBezTo>
                  <a:cubicBezTo>
                    <a:pt x="73" y="8"/>
                    <a:pt x="74" y="8"/>
                    <a:pt x="75" y="9"/>
                  </a:cubicBezTo>
                  <a:cubicBezTo>
                    <a:pt x="104" y="38"/>
                    <a:pt x="104" y="38"/>
                    <a:pt x="104" y="38"/>
                  </a:cubicBezTo>
                  <a:cubicBezTo>
                    <a:pt x="105" y="39"/>
                    <a:pt x="105" y="40"/>
                    <a:pt x="104" y="41"/>
                  </a:cubicBezTo>
                  <a:close/>
                  <a:moveTo>
                    <a:pt x="104" y="41"/>
                  </a:moveTo>
                  <a:cubicBezTo>
                    <a:pt x="104" y="41"/>
                    <a:pt x="104" y="41"/>
                    <a:pt x="104" y="41"/>
                  </a:cubicBezTo>
                </a:path>
              </a:pathLst>
            </a:custGeom>
            <a:grpFill/>
            <a:ln w="9525">
              <a:noFill/>
              <a:round/>
            </a:ln>
          </p:spPr>
          <p:txBody>
            <a:bodyPr vert="horz" wrap="square" lIns="105874" tIns="52937" rIns="105874" bIns="52937" numCol="1" anchor="t" anchorCtr="0" compatLnSpc="1"/>
            <a:lstStyle/>
            <a:p>
              <a:pPr algn="just">
                <a:lnSpc>
                  <a:spcPct val="120000"/>
                </a:lnSpc>
              </a:pPr>
              <a:endParaRPr lang="en-US" sz="1400" dirty="0">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24" name="Freeform 94"/>
            <p:cNvSpPr>
              <a:spLocks noEditPoints="1"/>
            </p:cNvSpPr>
            <p:nvPr/>
          </p:nvSpPr>
          <p:spPr bwMode="auto">
            <a:xfrm>
              <a:off x="8939213" y="2084388"/>
              <a:ext cx="55563" cy="57150"/>
            </a:xfrm>
            <a:custGeom>
              <a:avLst/>
              <a:gdLst/>
              <a:ahLst/>
              <a:cxnLst>
                <a:cxn ang="0">
                  <a:pos x="10" y="19"/>
                </a:cxn>
                <a:cxn ang="0">
                  <a:pos x="19" y="10"/>
                </a:cxn>
                <a:cxn ang="0">
                  <a:pos x="10" y="0"/>
                </a:cxn>
                <a:cxn ang="0">
                  <a:pos x="0" y="10"/>
                </a:cxn>
                <a:cxn ang="0">
                  <a:pos x="10" y="19"/>
                </a:cxn>
                <a:cxn ang="0">
                  <a:pos x="10" y="4"/>
                </a:cxn>
                <a:cxn ang="0">
                  <a:pos x="16" y="10"/>
                </a:cxn>
                <a:cxn ang="0">
                  <a:pos x="10" y="16"/>
                </a:cxn>
                <a:cxn ang="0">
                  <a:pos x="4" y="10"/>
                </a:cxn>
                <a:cxn ang="0">
                  <a:pos x="10" y="4"/>
                </a:cxn>
                <a:cxn ang="0">
                  <a:pos x="10" y="4"/>
                </a:cxn>
                <a:cxn ang="0">
                  <a:pos x="10" y="4"/>
                </a:cxn>
              </a:cxnLst>
              <a:rect l="0" t="0" r="r" b="b"/>
              <a:pathLst>
                <a:path w="19" h="19">
                  <a:moveTo>
                    <a:pt x="10" y="19"/>
                  </a:moveTo>
                  <a:cubicBezTo>
                    <a:pt x="15" y="19"/>
                    <a:pt x="19" y="15"/>
                    <a:pt x="19" y="10"/>
                  </a:cubicBezTo>
                  <a:cubicBezTo>
                    <a:pt x="19" y="5"/>
                    <a:pt x="15" y="0"/>
                    <a:pt x="10" y="0"/>
                  </a:cubicBezTo>
                  <a:cubicBezTo>
                    <a:pt x="5" y="0"/>
                    <a:pt x="0" y="5"/>
                    <a:pt x="0" y="10"/>
                  </a:cubicBezTo>
                  <a:cubicBezTo>
                    <a:pt x="0" y="15"/>
                    <a:pt x="5" y="19"/>
                    <a:pt x="10" y="19"/>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moveTo>
                    <a:pt x="10" y="4"/>
                  </a:moveTo>
                  <a:cubicBezTo>
                    <a:pt x="10" y="4"/>
                    <a:pt x="10" y="4"/>
                    <a:pt x="10" y="4"/>
                  </a:cubicBezTo>
                </a:path>
              </a:pathLst>
            </a:custGeom>
            <a:grpFill/>
            <a:ln w="9525">
              <a:noFill/>
              <a:round/>
            </a:ln>
          </p:spPr>
          <p:txBody>
            <a:bodyPr vert="horz" wrap="square" lIns="105874" tIns="52937" rIns="105874" bIns="52937" numCol="1" anchor="t" anchorCtr="0" compatLnSpc="1"/>
            <a:lstStyle/>
            <a:p>
              <a:pPr algn="just">
                <a:lnSpc>
                  <a:spcPct val="120000"/>
                </a:lnSpc>
              </a:pPr>
              <a:endParaRPr lang="en-US" sz="1400" dirty="0">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25" name="Freeform 95"/>
            <p:cNvSpPr>
              <a:spLocks noEditPoints="1"/>
            </p:cNvSpPr>
            <p:nvPr/>
          </p:nvSpPr>
          <p:spPr bwMode="auto">
            <a:xfrm>
              <a:off x="9085263" y="1906588"/>
              <a:ext cx="55563" cy="55563"/>
            </a:xfrm>
            <a:custGeom>
              <a:avLst/>
              <a:gdLst/>
              <a:ahLst/>
              <a:cxnLst>
                <a:cxn ang="0">
                  <a:pos x="10" y="0"/>
                </a:cxn>
                <a:cxn ang="0">
                  <a:pos x="0" y="9"/>
                </a:cxn>
                <a:cxn ang="0">
                  <a:pos x="10" y="19"/>
                </a:cxn>
                <a:cxn ang="0">
                  <a:pos x="19" y="9"/>
                </a:cxn>
                <a:cxn ang="0">
                  <a:pos x="10" y="0"/>
                </a:cxn>
                <a:cxn ang="0">
                  <a:pos x="10" y="15"/>
                </a:cxn>
                <a:cxn ang="0">
                  <a:pos x="4" y="9"/>
                </a:cxn>
                <a:cxn ang="0">
                  <a:pos x="10" y="4"/>
                </a:cxn>
                <a:cxn ang="0">
                  <a:pos x="16" y="9"/>
                </a:cxn>
                <a:cxn ang="0">
                  <a:pos x="10" y="15"/>
                </a:cxn>
                <a:cxn ang="0">
                  <a:pos x="10" y="15"/>
                </a:cxn>
                <a:cxn ang="0">
                  <a:pos x="10" y="15"/>
                </a:cxn>
              </a:cxnLst>
              <a:rect l="0" t="0" r="r" b="b"/>
              <a:pathLst>
                <a:path w="19" h="19">
                  <a:moveTo>
                    <a:pt x="10" y="0"/>
                  </a:moveTo>
                  <a:cubicBezTo>
                    <a:pt x="4" y="0"/>
                    <a:pt x="0" y="4"/>
                    <a:pt x="0" y="9"/>
                  </a:cubicBezTo>
                  <a:cubicBezTo>
                    <a:pt x="0" y="15"/>
                    <a:pt x="4" y="19"/>
                    <a:pt x="10" y="19"/>
                  </a:cubicBezTo>
                  <a:cubicBezTo>
                    <a:pt x="15" y="19"/>
                    <a:pt x="19" y="15"/>
                    <a:pt x="19" y="9"/>
                  </a:cubicBezTo>
                  <a:cubicBezTo>
                    <a:pt x="19" y="4"/>
                    <a:pt x="15" y="0"/>
                    <a:pt x="10" y="0"/>
                  </a:cubicBezTo>
                  <a:close/>
                  <a:moveTo>
                    <a:pt x="10" y="15"/>
                  </a:moveTo>
                  <a:cubicBezTo>
                    <a:pt x="7" y="15"/>
                    <a:pt x="4" y="13"/>
                    <a:pt x="4" y="9"/>
                  </a:cubicBezTo>
                  <a:cubicBezTo>
                    <a:pt x="4" y="6"/>
                    <a:pt x="7" y="4"/>
                    <a:pt x="10" y="4"/>
                  </a:cubicBezTo>
                  <a:cubicBezTo>
                    <a:pt x="13" y="4"/>
                    <a:pt x="16" y="6"/>
                    <a:pt x="16" y="9"/>
                  </a:cubicBezTo>
                  <a:cubicBezTo>
                    <a:pt x="16" y="13"/>
                    <a:pt x="13" y="15"/>
                    <a:pt x="10" y="15"/>
                  </a:cubicBezTo>
                  <a:close/>
                  <a:moveTo>
                    <a:pt x="10" y="15"/>
                  </a:moveTo>
                  <a:cubicBezTo>
                    <a:pt x="10" y="15"/>
                    <a:pt x="10" y="15"/>
                    <a:pt x="10" y="15"/>
                  </a:cubicBezTo>
                </a:path>
              </a:pathLst>
            </a:custGeom>
            <a:grpFill/>
            <a:ln w="9525">
              <a:noFill/>
              <a:round/>
            </a:ln>
          </p:spPr>
          <p:txBody>
            <a:bodyPr vert="horz" wrap="square" lIns="105874" tIns="52937" rIns="105874" bIns="52937" numCol="1" anchor="t" anchorCtr="0" compatLnSpc="1"/>
            <a:lstStyle/>
            <a:p>
              <a:pPr algn="just">
                <a:lnSpc>
                  <a:spcPct val="120000"/>
                </a:lnSpc>
              </a:pPr>
              <a:endParaRPr lang="en-US" sz="1400" dirty="0">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26" name="Freeform 96"/>
            <p:cNvSpPr>
              <a:spLocks noEditPoints="1"/>
            </p:cNvSpPr>
            <p:nvPr/>
          </p:nvSpPr>
          <p:spPr bwMode="auto">
            <a:xfrm>
              <a:off x="8872538" y="2073276"/>
              <a:ext cx="46038" cy="47625"/>
            </a:xfrm>
            <a:custGeom>
              <a:avLst/>
              <a:gdLst/>
              <a:ahLst/>
              <a:cxnLst>
                <a:cxn ang="0">
                  <a:pos x="0" y="8"/>
                </a:cxn>
                <a:cxn ang="0">
                  <a:pos x="8" y="16"/>
                </a:cxn>
                <a:cxn ang="0">
                  <a:pos x="16" y="8"/>
                </a:cxn>
                <a:cxn ang="0">
                  <a:pos x="8" y="0"/>
                </a:cxn>
                <a:cxn ang="0">
                  <a:pos x="0" y="8"/>
                </a:cxn>
                <a:cxn ang="0">
                  <a:pos x="8" y="4"/>
                </a:cxn>
                <a:cxn ang="0">
                  <a:pos x="12" y="8"/>
                </a:cxn>
                <a:cxn ang="0">
                  <a:pos x="8" y="12"/>
                </a:cxn>
                <a:cxn ang="0">
                  <a:pos x="4" y="8"/>
                </a:cxn>
                <a:cxn ang="0">
                  <a:pos x="8" y="4"/>
                </a:cxn>
                <a:cxn ang="0">
                  <a:pos x="8" y="4"/>
                </a:cxn>
                <a:cxn ang="0">
                  <a:pos x="8" y="4"/>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moveTo>
                    <a:pt x="8" y="4"/>
                  </a:moveTo>
                  <a:cubicBezTo>
                    <a:pt x="8" y="4"/>
                    <a:pt x="8" y="4"/>
                    <a:pt x="8" y="4"/>
                  </a:cubicBezTo>
                </a:path>
              </a:pathLst>
            </a:custGeom>
            <a:grpFill/>
            <a:ln w="9525">
              <a:noFill/>
              <a:round/>
            </a:ln>
          </p:spPr>
          <p:txBody>
            <a:bodyPr vert="horz" wrap="square" lIns="105874" tIns="52937" rIns="105874" bIns="52937" numCol="1" anchor="t" anchorCtr="0" compatLnSpc="1"/>
            <a:lstStyle/>
            <a:p>
              <a:pPr algn="just">
                <a:lnSpc>
                  <a:spcPct val="120000"/>
                </a:lnSpc>
              </a:pPr>
              <a:endParaRPr lang="en-US" sz="1400" dirty="0">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27" name="Freeform 97"/>
            <p:cNvSpPr>
              <a:spLocks noEditPoints="1"/>
            </p:cNvSpPr>
            <p:nvPr/>
          </p:nvSpPr>
          <p:spPr bwMode="auto">
            <a:xfrm>
              <a:off x="8918575" y="2152651"/>
              <a:ext cx="20638" cy="23813"/>
            </a:xfrm>
            <a:custGeom>
              <a:avLst/>
              <a:gdLst/>
              <a:ahLst/>
              <a:cxnLst>
                <a:cxn ang="0">
                  <a:pos x="7" y="4"/>
                </a:cxn>
                <a:cxn ang="0">
                  <a:pos x="3" y="8"/>
                </a:cxn>
                <a:cxn ang="0">
                  <a:pos x="0" y="4"/>
                </a:cxn>
                <a:cxn ang="0">
                  <a:pos x="3" y="0"/>
                </a:cxn>
                <a:cxn ang="0">
                  <a:pos x="7" y="4"/>
                </a:cxn>
                <a:cxn ang="0">
                  <a:pos x="7" y="4"/>
                </a:cxn>
                <a:cxn ang="0">
                  <a:pos x="7" y="4"/>
                </a:cxn>
              </a:cxnLst>
              <a:rect l="0" t="0" r="r" b="b"/>
              <a:pathLst>
                <a:path w="7" h="8">
                  <a:moveTo>
                    <a:pt x="7" y="4"/>
                  </a:moveTo>
                  <a:cubicBezTo>
                    <a:pt x="7" y="6"/>
                    <a:pt x="6" y="8"/>
                    <a:pt x="3" y="8"/>
                  </a:cubicBezTo>
                  <a:cubicBezTo>
                    <a:pt x="1" y="8"/>
                    <a:pt x="0" y="6"/>
                    <a:pt x="0" y="4"/>
                  </a:cubicBezTo>
                  <a:cubicBezTo>
                    <a:pt x="0" y="2"/>
                    <a:pt x="1" y="0"/>
                    <a:pt x="3" y="0"/>
                  </a:cubicBezTo>
                  <a:cubicBezTo>
                    <a:pt x="6" y="0"/>
                    <a:pt x="7" y="2"/>
                    <a:pt x="7" y="4"/>
                  </a:cubicBezTo>
                  <a:close/>
                  <a:moveTo>
                    <a:pt x="7" y="4"/>
                  </a:moveTo>
                  <a:cubicBezTo>
                    <a:pt x="7" y="4"/>
                    <a:pt x="7" y="4"/>
                    <a:pt x="7" y="4"/>
                  </a:cubicBezTo>
                </a:path>
              </a:pathLst>
            </a:custGeom>
            <a:grpFill/>
            <a:ln w="9525">
              <a:noFill/>
              <a:round/>
            </a:ln>
          </p:spPr>
          <p:txBody>
            <a:bodyPr vert="horz" wrap="square" lIns="105874" tIns="52937" rIns="105874" bIns="52937" numCol="1" anchor="t" anchorCtr="0" compatLnSpc="1"/>
            <a:lstStyle/>
            <a:p>
              <a:pPr algn="just">
                <a:lnSpc>
                  <a:spcPct val="120000"/>
                </a:lnSpc>
              </a:pPr>
              <a:endParaRPr lang="en-US" sz="1400" dirty="0">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28" name="Freeform 98"/>
            <p:cNvSpPr>
              <a:spLocks noEditPoints="1"/>
            </p:cNvSpPr>
            <p:nvPr/>
          </p:nvSpPr>
          <p:spPr bwMode="auto">
            <a:xfrm>
              <a:off x="9096375" y="1985963"/>
              <a:ext cx="23813" cy="20638"/>
            </a:xfrm>
            <a:custGeom>
              <a:avLst/>
              <a:gdLst/>
              <a:ahLst/>
              <a:cxnLst>
                <a:cxn ang="0">
                  <a:pos x="8" y="4"/>
                </a:cxn>
                <a:cxn ang="0">
                  <a:pos x="4" y="7"/>
                </a:cxn>
                <a:cxn ang="0">
                  <a:pos x="0" y="4"/>
                </a:cxn>
                <a:cxn ang="0">
                  <a:pos x="4" y="0"/>
                </a:cxn>
                <a:cxn ang="0">
                  <a:pos x="8" y="4"/>
                </a:cxn>
                <a:cxn ang="0">
                  <a:pos x="8" y="4"/>
                </a:cxn>
                <a:cxn ang="0">
                  <a:pos x="8" y="4"/>
                </a:cxn>
              </a:cxnLst>
              <a:rect l="0" t="0" r="r" b="b"/>
              <a:pathLst>
                <a:path w="8" h="7">
                  <a:moveTo>
                    <a:pt x="8" y="4"/>
                  </a:moveTo>
                  <a:cubicBezTo>
                    <a:pt x="8" y="6"/>
                    <a:pt x="6" y="7"/>
                    <a:pt x="4" y="7"/>
                  </a:cubicBezTo>
                  <a:cubicBezTo>
                    <a:pt x="2" y="7"/>
                    <a:pt x="0" y="6"/>
                    <a:pt x="0" y="4"/>
                  </a:cubicBezTo>
                  <a:cubicBezTo>
                    <a:pt x="0" y="1"/>
                    <a:pt x="2" y="0"/>
                    <a:pt x="4" y="0"/>
                  </a:cubicBezTo>
                  <a:cubicBezTo>
                    <a:pt x="6" y="0"/>
                    <a:pt x="8" y="1"/>
                    <a:pt x="8" y="4"/>
                  </a:cubicBezTo>
                  <a:close/>
                  <a:moveTo>
                    <a:pt x="8" y="4"/>
                  </a:moveTo>
                  <a:cubicBezTo>
                    <a:pt x="8" y="4"/>
                    <a:pt x="8" y="4"/>
                    <a:pt x="8" y="4"/>
                  </a:cubicBezTo>
                </a:path>
              </a:pathLst>
            </a:custGeom>
            <a:grpFill/>
            <a:ln w="9525">
              <a:noFill/>
              <a:round/>
            </a:ln>
          </p:spPr>
          <p:txBody>
            <a:bodyPr vert="horz" wrap="square" lIns="105874" tIns="52937" rIns="105874" bIns="52937" numCol="1" anchor="t" anchorCtr="0" compatLnSpc="1"/>
            <a:lstStyle/>
            <a:p>
              <a:pPr algn="just">
                <a:lnSpc>
                  <a:spcPct val="120000"/>
                </a:lnSpc>
              </a:pPr>
              <a:endParaRPr lang="en-US" sz="1400" dirty="0">
                <a:latin typeface="微软雅黑" panose="020B0503020204020204" charset="-122"/>
                <a:ea typeface="微软雅黑" panose="020B0503020204020204" charset="-122"/>
                <a:cs typeface="+mn-ea"/>
                <a:sym typeface="字魂36号-正文宋楷" panose="02000000000000000000" pitchFamily="2" charset="-122"/>
              </a:endParaRPr>
            </a:p>
          </p:txBody>
        </p:sp>
      </p:grpSp>
      <p:sp>
        <p:nvSpPr>
          <p:cNvPr id="32" name="Freeform 131"/>
          <p:cNvSpPr>
            <a:spLocks noEditPoints="1"/>
          </p:cNvSpPr>
          <p:nvPr/>
        </p:nvSpPr>
        <p:spPr bwMode="auto">
          <a:xfrm>
            <a:off x="6729917" y="3714492"/>
            <a:ext cx="509657" cy="478223"/>
          </a:xfrm>
          <a:custGeom>
            <a:avLst/>
            <a:gdLst/>
            <a:ahLst/>
            <a:cxnLst>
              <a:cxn ang="0">
                <a:pos x="111" y="0"/>
              </a:cxn>
              <a:cxn ang="0">
                <a:pos x="12" y="0"/>
              </a:cxn>
              <a:cxn ang="0">
                <a:pos x="0" y="12"/>
              </a:cxn>
              <a:cxn ang="0">
                <a:pos x="0" y="88"/>
              </a:cxn>
              <a:cxn ang="0">
                <a:pos x="12" y="100"/>
              </a:cxn>
              <a:cxn ang="0">
                <a:pos x="50" y="100"/>
              </a:cxn>
              <a:cxn ang="0">
                <a:pos x="50" y="104"/>
              </a:cxn>
              <a:cxn ang="0">
                <a:pos x="26" y="108"/>
              </a:cxn>
              <a:cxn ang="0">
                <a:pos x="23" y="111"/>
              </a:cxn>
              <a:cxn ang="0">
                <a:pos x="27" y="115"/>
              </a:cxn>
              <a:cxn ang="0">
                <a:pos x="96" y="115"/>
              </a:cxn>
              <a:cxn ang="0">
                <a:pos x="100" y="111"/>
              </a:cxn>
              <a:cxn ang="0">
                <a:pos x="97" y="108"/>
              </a:cxn>
              <a:cxn ang="0">
                <a:pos x="73" y="104"/>
              </a:cxn>
              <a:cxn ang="0">
                <a:pos x="73" y="100"/>
              </a:cxn>
              <a:cxn ang="0">
                <a:pos x="111" y="100"/>
              </a:cxn>
              <a:cxn ang="0">
                <a:pos x="123" y="88"/>
              </a:cxn>
              <a:cxn ang="0">
                <a:pos x="123" y="12"/>
              </a:cxn>
              <a:cxn ang="0">
                <a:pos x="111" y="0"/>
              </a:cxn>
              <a:cxn ang="0">
                <a:pos x="115" y="88"/>
              </a:cxn>
              <a:cxn ang="0">
                <a:pos x="111" y="92"/>
              </a:cxn>
              <a:cxn ang="0">
                <a:pos x="12" y="92"/>
              </a:cxn>
              <a:cxn ang="0">
                <a:pos x="8" y="88"/>
              </a:cxn>
              <a:cxn ang="0">
                <a:pos x="8" y="12"/>
              </a:cxn>
              <a:cxn ang="0">
                <a:pos x="12" y="8"/>
              </a:cxn>
              <a:cxn ang="0">
                <a:pos x="111" y="8"/>
              </a:cxn>
              <a:cxn ang="0">
                <a:pos x="115" y="12"/>
              </a:cxn>
              <a:cxn ang="0">
                <a:pos x="115" y="88"/>
              </a:cxn>
              <a:cxn ang="0">
                <a:pos x="104" y="15"/>
              </a:cxn>
              <a:cxn ang="0">
                <a:pos x="19" y="15"/>
              </a:cxn>
              <a:cxn ang="0">
                <a:pos x="16" y="19"/>
              </a:cxn>
              <a:cxn ang="0">
                <a:pos x="16" y="73"/>
              </a:cxn>
              <a:cxn ang="0">
                <a:pos x="19" y="77"/>
              </a:cxn>
              <a:cxn ang="0">
                <a:pos x="104" y="77"/>
              </a:cxn>
              <a:cxn ang="0">
                <a:pos x="108" y="73"/>
              </a:cxn>
              <a:cxn ang="0">
                <a:pos x="108" y="19"/>
              </a:cxn>
              <a:cxn ang="0">
                <a:pos x="104" y="15"/>
              </a:cxn>
              <a:cxn ang="0">
                <a:pos x="104" y="73"/>
              </a:cxn>
              <a:cxn ang="0">
                <a:pos x="19" y="73"/>
              </a:cxn>
              <a:cxn ang="0">
                <a:pos x="19" y="19"/>
              </a:cxn>
              <a:cxn ang="0">
                <a:pos x="104" y="19"/>
              </a:cxn>
              <a:cxn ang="0">
                <a:pos x="104" y="73"/>
              </a:cxn>
              <a:cxn ang="0">
                <a:pos x="104" y="73"/>
              </a:cxn>
              <a:cxn ang="0">
                <a:pos x="104" y="73"/>
              </a:cxn>
            </a:cxnLst>
            <a:rect l="0" t="0" r="r" b="b"/>
            <a:pathLst>
              <a:path w="123" h="115">
                <a:moveTo>
                  <a:pt x="111" y="0"/>
                </a:moveTo>
                <a:cubicBezTo>
                  <a:pt x="12" y="0"/>
                  <a:pt x="12" y="0"/>
                  <a:pt x="12" y="0"/>
                </a:cubicBezTo>
                <a:cubicBezTo>
                  <a:pt x="5" y="0"/>
                  <a:pt x="0" y="5"/>
                  <a:pt x="0" y="12"/>
                </a:cubicBezTo>
                <a:cubicBezTo>
                  <a:pt x="0" y="88"/>
                  <a:pt x="0" y="88"/>
                  <a:pt x="0" y="88"/>
                </a:cubicBezTo>
                <a:cubicBezTo>
                  <a:pt x="0" y="95"/>
                  <a:pt x="5" y="100"/>
                  <a:pt x="12" y="100"/>
                </a:cubicBezTo>
                <a:cubicBezTo>
                  <a:pt x="50" y="100"/>
                  <a:pt x="50" y="100"/>
                  <a:pt x="50" y="100"/>
                </a:cubicBezTo>
                <a:cubicBezTo>
                  <a:pt x="50" y="104"/>
                  <a:pt x="50" y="104"/>
                  <a:pt x="50" y="104"/>
                </a:cubicBezTo>
                <a:cubicBezTo>
                  <a:pt x="26" y="108"/>
                  <a:pt x="26" y="108"/>
                  <a:pt x="26" y="108"/>
                </a:cubicBezTo>
                <a:cubicBezTo>
                  <a:pt x="24" y="108"/>
                  <a:pt x="23" y="109"/>
                  <a:pt x="23" y="111"/>
                </a:cubicBezTo>
                <a:cubicBezTo>
                  <a:pt x="23" y="113"/>
                  <a:pt x="25" y="115"/>
                  <a:pt x="27" y="115"/>
                </a:cubicBezTo>
                <a:cubicBezTo>
                  <a:pt x="96" y="115"/>
                  <a:pt x="96" y="115"/>
                  <a:pt x="96" y="115"/>
                </a:cubicBezTo>
                <a:cubicBezTo>
                  <a:pt x="98" y="115"/>
                  <a:pt x="100" y="113"/>
                  <a:pt x="100" y="111"/>
                </a:cubicBezTo>
                <a:cubicBezTo>
                  <a:pt x="100" y="109"/>
                  <a:pt x="99" y="108"/>
                  <a:pt x="97" y="108"/>
                </a:cubicBezTo>
                <a:cubicBezTo>
                  <a:pt x="73" y="104"/>
                  <a:pt x="73" y="104"/>
                  <a:pt x="73" y="104"/>
                </a:cubicBezTo>
                <a:cubicBezTo>
                  <a:pt x="73" y="100"/>
                  <a:pt x="73" y="100"/>
                  <a:pt x="73" y="100"/>
                </a:cubicBezTo>
                <a:cubicBezTo>
                  <a:pt x="111" y="100"/>
                  <a:pt x="111" y="100"/>
                  <a:pt x="111" y="100"/>
                </a:cubicBezTo>
                <a:cubicBezTo>
                  <a:pt x="118" y="100"/>
                  <a:pt x="123" y="95"/>
                  <a:pt x="123" y="88"/>
                </a:cubicBezTo>
                <a:cubicBezTo>
                  <a:pt x="123" y="12"/>
                  <a:pt x="123" y="12"/>
                  <a:pt x="123" y="12"/>
                </a:cubicBezTo>
                <a:cubicBezTo>
                  <a:pt x="123" y="5"/>
                  <a:pt x="118" y="0"/>
                  <a:pt x="111" y="0"/>
                </a:cubicBezTo>
                <a:close/>
                <a:moveTo>
                  <a:pt x="115" y="88"/>
                </a:moveTo>
                <a:cubicBezTo>
                  <a:pt x="115" y="90"/>
                  <a:pt x="114" y="92"/>
                  <a:pt x="111" y="92"/>
                </a:cubicBezTo>
                <a:cubicBezTo>
                  <a:pt x="12" y="92"/>
                  <a:pt x="12" y="92"/>
                  <a:pt x="12" y="92"/>
                </a:cubicBezTo>
                <a:cubicBezTo>
                  <a:pt x="10" y="92"/>
                  <a:pt x="8" y="90"/>
                  <a:pt x="8" y="88"/>
                </a:cubicBezTo>
                <a:cubicBezTo>
                  <a:pt x="8" y="12"/>
                  <a:pt x="8" y="12"/>
                  <a:pt x="8" y="12"/>
                </a:cubicBezTo>
                <a:cubicBezTo>
                  <a:pt x="8" y="9"/>
                  <a:pt x="10" y="8"/>
                  <a:pt x="12" y="8"/>
                </a:cubicBezTo>
                <a:cubicBezTo>
                  <a:pt x="111" y="8"/>
                  <a:pt x="111" y="8"/>
                  <a:pt x="111" y="8"/>
                </a:cubicBezTo>
                <a:cubicBezTo>
                  <a:pt x="114" y="8"/>
                  <a:pt x="115" y="9"/>
                  <a:pt x="115" y="12"/>
                </a:cubicBezTo>
                <a:lnTo>
                  <a:pt x="115" y="88"/>
                </a:lnTo>
                <a:close/>
                <a:moveTo>
                  <a:pt x="104" y="15"/>
                </a:moveTo>
                <a:cubicBezTo>
                  <a:pt x="19" y="15"/>
                  <a:pt x="19" y="15"/>
                  <a:pt x="19" y="15"/>
                </a:cubicBezTo>
                <a:cubicBezTo>
                  <a:pt x="17" y="15"/>
                  <a:pt x="16" y="17"/>
                  <a:pt x="16" y="19"/>
                </a:cubicBezTo>
                <a:cubicBezTo>
                  <a:pt x="16" y="73"/>
                  <a:pt x="16" y="73"/>
                  <a:pt x="16" y="73"/>
                </a:cubicBezTo>
                <a:cubicBezTo>
                  <a:pt x="16" y="75"/>
                  <a:pt x="17" y="77"/>
                  <a:pt x="19" y="77"/>
                </a:cubicBezTo>
                <a:cubicBezTo>
                  <a:pt x="104" y="77"/>
                  <a:pt x="104" y="77"/>
                  <a:pt x="104" y="77"/>
                </a:cubicBezTo>
                <a:cubicBezTo>
                  <a:pt x="106" y="77"/>
                  <a:pt x="108" y="75"/>
                  <a:pt x="108" y="73"/>
                </a:cubicBezTo>
                <a:cubicBezTo>
                  <a:pt x="108" y="19"/>
                  <a:pt x="108" y="19"/>
                  <a:pt x="108" y="19"/>
                </a:cubicBezTo>
                <a:cubicBezTo>
                  <a:pt x="108" y="17"/>
                  <a:pt x="106" y="15"/>
                  <a:pt x="104" y="15"/>
                </a:cubicBezTo>
                <a:close/>
                <a:moveTo>
                  <a:pt x="104" y="73"/>
                </a:moveTo>
                <a:cubicBezTo>
                  <a:pt x="19" y="73"/>
                  <a:pt x="19" y="73"/>
                  <a:pt x="19" y="73"/>
                </a:cubicBezTo>
                <a:cubicBezTo>
                  <a:pt x="19" y="19"/>
                  <a:pt x="19" y="19"/>
                  <a:pt x="19" y="19"/>
                </a:cubicBezTo>
                <a:cubicBezTo>
                  <a:pt x="104" y="19"/>
                  <a:pt x="104" y="19"/>
                  <a:pt x="104" y="19"/>
                </a:cubicBezTo>
                <a:lnTo>
                  <a:pt x="104" y="73"/>
                </a:lnTo>
                <a:close/>
                <a:moveTo>
                  <a:pt x="104" y="73"/>
                </a:moveTo>
                <a:cubicBezTo>
                  <a:pt x="104" y="73"/>
                  <a:pt x="104" y="73"/>
                  <a:pt x="104" y="73"/>
                </a:cubicBezTo>
              </a:path>
            </a:pathLst>
          </a:custGeom>
          <a:solidFill>
            <a:schemeClr val="bg1"/>
          </a:solidFill>
          <a:ln w="9525">
            <a:noFill/>
            <a:round/>
          </a:ln>
        </p:spPr>
        <p:txBody>
          <a:bodyPr vert="horz" wrap="square" lIns="105874" tIns="52937" rIns="105874" bIns="52937" numCol="1" anchor="t" anchorCtr="0" compatLnSpc="1"/>
          <a:lstStyle/>
          <a:p>
            <a:pPr algn="just">
              <a:lnSpc>
                <a:spcPct val="120000"/>
              </a:lnSpc>
            </a:pPr>
            <a:endParaRPr lang="en-US" sz="1400" dirty="0">
              <a:latin typeface="微软雅黑" panose="020B0503020204020204" charset="-122"/>
              <a:ea typeface="微软雅黑" panose="020B0503020204020204" charset="-122"/>
              <a:cs typeface="+mn-ea"/>
              <a:sym typeface="字魂36号-正文宋楷" panose="02000000000000000000" pitchFamily="2" charset="-122"/>
            </a:endParaRPr>
          </a:p>
        </p:txBody>
      </p:sp>
      <p:grpSp>
        <p:nvGrpSpPr>
          <p:cNvPr id="3" name="Group 32"/>
          <p:cNvGrpSpPr/>
          <p:nvPr/>
        </p:nvGrpSpPr>
        <p:grpSpPr>
          <a:xfrm>
            <a:off x="7755013" y="3273352"/>
            <a:ext cx="509657" cy="478223"/>
            <a:chOff x="6373813" y="2717801"/>
            <a:chExt cx="360363" cy="338138"/>
          </a:xfrm>
          <a:solidFill>
            <a:schemeClr val="bg1"/>
          </a:solidFill>
        </p:grpSpPr>
        <p:sp>
          <p:nvSpPr>
            <p:cNvPr id="34" name="Freeform 132"/>
            <p:cNvSpPr>
              <a:spLocks noEditPoints="1"/>
            </p:cNvSpPr>
            <p:nvPr/>
          </p:nvSpPr>
          <p:spPr bwMode="auto">
            <a:xfrm>
              <a:off x="6373813" y="2717801"/>
              <a:ext cx="360363" cy="338138"/>
            </a:xfrm>
            <a:custGeom>
              <a:avLst/>
              <a:gdLst/>
              <a:ahLst/>
              <a:cxnLst>
                <a:cxn ang="0">
                  <a:pos x="121" y="25"/>
                </a:cxn>
                <a:cxn ang="0">
                  <a:pos x="98" y="2"/>
                </a:cxn>
                <a:cxn ang="0">
                  <a:pos x="92" y="0"/>
                </a:cxn>
                <a:cxn ang="0">
                  <a:pos x="12" y="0"/>
                </a:cxn>
                <a:cxn ang="0">
                  <a:pos x="0" y="11"/>
                </a:cxn>
                <a:cxn ang="0">
                  <a:pos x="0" y="104"/>
                </a:cxn>
                <a:cxn ang="0">
                  <a:pos x="12" y="115"/>
                </a:cxn>
                <a:cxn ang="0">
                  <a:pos x="111" y="115"/>
                </a:cxn>
                <a:cxn ang="0">
                  <a:pos x="123" y="104"/>
                </a:cxn>
                <a:cxn ang="0">
                  <a:pos x="123" y="31"/>
                </a:cxn>
                <a:cxn ang="0">
                  <a:pos x="121" y="25"/>
                </a:cxn>
                <a:cxn ang="0">
                  <a:pos x="115" y="104"/>
                </a:cxn>
                <a:cxn ang="0">
                  <a:pos x="111" y="107"/>
                </a:cxn>
                <a:cxn ang="0">
                  <a:pos x="12" y="107"/>
                </a:cxn>
                <a:cxn ang="0">
                  <a:pos x="8" y="104"/>
                </a:cxn>
                <a:cxn ang="0">
                  <a:pos x="8" y="11"/>
                </a:cxn>
                <a:cxn ang="0">
                  <a:pos x="12" y="8"/>
                </a:cxn>
                <a:cxn ang="0">
                  <a:pos x="88" y="8"/>
                </a:cxn>
                <a:cxn ang="0">
                  <a:pos x="88" y="23"/>
                </a:cxn>
                <a:cxn ang="0">
                  <a:pos x="100" y="35"/>
                </a:cxn>
                <a:cxn ang="0">
                  <a:pos x="115" y="35"/>
                </a:cxn>
                <a:cxn ang="0">
                  <a:pos x="115" y="104"/>
                </a:cxn>
                <a:cxn ang="0">
                  <a:pos x="104" y="31"/>
                </a:cxn>
                <a:cxn ang="0">
                  <a:pos x="100" y="31"/>
                </a:cxn>
                <a:cxn ang="0">
                  <a:pos x="92" y="23"/>
                </a:cxn>
                <a:cxn ang="0">
                  <a:pos x="92" y="8"/>
                </a:cxn>
                <a:cxn ang="0">
                  <a:pos x="115" y="31"/>
                </a:cxn>
                <a:cxn ang="0">
                  <a:pos x="104" y="31"/>
                </a:cxn>
                <a:cxn ang="0">
                  <a:pos x="104" y="31"/>
                </a:cxn>
                <a:cxn ang="0">
                  <a:pos x="104" y="31"/>
                </a:cxn>
              </a:cxnLst>
              <a:rect l="0" t="0" r="r" b="b"/>
              <a:pathLst>
                <a:path w="123" h="115">
                  <a:moveTo>
                    <a:pt x="121" y="25"/>
                  </a:moveTo>
                  <a:cubicBezTo>
                    <a:pt x="98" y="2"/>
                    <a:pt x="98" y="2"/>
                    <a:pt x="98" y="2"/>
                  </a:cubicBezTo>
                  <a:cubicBezTo>
                    <a:pt x="96" y="1"/>
                    <a:pt x="94" y="0"/>
                    <a:pt x="92" y="0"/>
                  </a:cubicBezTo>
                  <a:cubicBezTo>
                    <a:pt x="12" y="0"/>
                    <a:pt x="12" y="0"/>
                    <a:pt x="12" y="0"/>
                  </a:cubicBezTo>
                  <a:cubicBezTo>
                    <a:pt x="5" y="0"/>
                    <a:pt x="0" y="5"/>
                    <a:pt x="0" y="11"/>
                  </a:cubicBezTo>
                  <a:cubicBezTo>
                    <a:pt x="0" y="104"/>
                    <a:pt x="0" y="104"/>
                    <a:pt x="0" y="104"/>
                  </a:cubicBezTo>
                  <a:cubicBezTo>
                    <a:pt x="0" y="110"/>
                    <a:pt x="5" y="115"/>
                    <a:pt x="12" y="115"/>
                  </a:cubicBezTo>
                  <a:cubicBezTo>
                    <a:pt x="111" y="115"/>
                    <a:pt x="111" y="115"/>
                    <a:pt x="111" y="115"/>
                  </a:cubicBezTo>
                  <a:cubicBezTo>
                    <a:pt x="118" y="115"/>
                    <a:pt x="123" y="110"/>
                    <a:pt x="123" y="104"/>
                  </a:cubicBezTo>
                  <a:cubicBezTo>
                    <a:pt x="123" y="31"/>
                    <a:pt x="123" y="31"/>
                    <a:pt x="123" y="31"/>
                  </a:cubicBezTo>
                  <a:cubicBezTo>
                    <a:pt x="123" y="29"/>
                    <a:pt x="122" y="27"/>
                    <a:pt x="121" y="25"/>
                  </a:cubicBezTo>
                  <a:close/>
                  <a:moveTo>
                    <a:pt x="115" y="104"/>
                  </a:moveTo>
                  <a:cubicBezTo>
                    <a:pt x="115" y="106"/>
                    <a:pt x="113" y="107"/>
                    <a:pt x="111" y="107"/>
                  </a:cubicBezTo>
                  <a:cubicBezTo>
                    <a:pt x="12" y="107"/>
                    <a:pt x="12" y="107"/>
                    <a:pt x="12" y="107"/>
                  </a:cubicBezTo>
                  <a:cubicBezTo>
                    <a:pt x="9" y="107"/>
                    <a:pt x="8" y="106"/>
                    <a:pt x="8" y="104"/>
                  </a:cubicBezTo>
                  <a:cubicBezTo>
                    <a:pt x="8" y="11"/>
                    <a:pt x="8" y="11"/>
                    <a:pt x="8" y="11"/>
                  </a:cubicBezTo>
                  <a:cubicBezTo>
                    <a:pt x="8" y="9"/>
                    <a:pt x="9" y="8"/>
                    <a:pt x="12" y="8"/>
                  </a:cubicBezTo>
                  <a:cubicBezTo>
                    <a:pt x="88" y="8"/>
                    <a:pt x="88" y="8"/>
                    <a:pt x="88" y="8"/>
                  </a:cubicBezTo>
                  <a:cubicBezTo>
                    <a:pt x="88" y="23"/>
                    <a:pt x="88" y="23"/>
                    <a:pt x="88" y="23"/>
                  </a:cubicBezTo>
                  <a:cubicBezTo>
                    <a:pt x="88" y="29"/>
                    <a:pt x="93" y="35"/>
                    <a:pt x="100" y="35"/>
                  </a:cubicBezTo>
                  <a:cubicBezTo>
                    <a:pt x="115" y="35"/>
                    <a:pt x="115" y="35"/>
                    <a:pt x="115" y="35"/>
                  </a:cubicBezTo>
                  <a:lnTo>
                    <a:pt x="115" y="104"/>
                  </a:lnTo>
                  <a:close/>
                  <a:moveTo>
                    <a:pt x="104" y="31"/>
                  </a:moveTo>
                  <a:cubicBezTo>
                    <a:pt x="100" y="31"/>
                    <a:pt x="100" y="31"/>
                    <a:pt x="100" y="31"/>
                  </a:cubicBezTo>
                  <a:cubicBezTo>
                    <a:pt x="96" y="31"/>
                    <a:pt x="92" y="27"/>
                    <a:pt x="92" y="23"/>
                  </a:cubicBezTo>
                  <a:cubicBezTo>
                    <a:pt x="92" y="8"/>
                    <a:pt x="92" y="8"/>
                    <a:pt x="92" y="8"/>
                  </a:cubicBezTo>
                  <a:cubicBezTo>
                    <a:pt x="115" y="31"/>
                    <a:pt x="115" y="31"/>
                    <a:pt x="115" y="31"/>
                  </a:cubicBezTo>
                  <a:lnTo>
                    <a:pt x="104" y="31"/>
                  </a:lnTo>
                  <a:close/>
                  <a:moveTo>
                    <a:pt x="104" y="31"/>
                  </a:moveTo>
                  <a:cubicBezTo>
                    <a:pt x="104" y="31"/>
                    <a:pt x="104" y="31"/>
                    <a:pt x="104" y="31"/>
                  </a:cubicBezTo>
                </a:path>
              </a:pathLst>
            </a:custGeom>
            <a:grpFill/>
            <a:ln w="9525">
              <a:noFill/>
              <a:round/>
            </a:ln>
          </p:spPr>
          <p:txBody>
            <a:bodyPr vert="horz" wrap="square" lIns="105874" tIns="52937" rIns="105874" bIns="52937" numCol="1" anchor="t" anchorCtr="0" compatLnSpc="1"/>
            <a:lstStyle/>
            <a:p>
              <a:pPr algn="just">
                <a:lnSpc>
                  <a:spcPct val="120000"/>
                </a:lnSpc>
              </a:pPr>
              <a:endParaRPr lang="en-US" sz="1400" dirty="0">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35" name="Freeform 133"/>
            <p:cNvSpPr>
              <a:spLocks noEditPoints="1"/>
            </p:cNvSpPr>
            <p:nvPr/>
          </p:nvSpPr>
          <p:spPr bwMode="auto">
            <a:xfrm>
              <a:off x="6543675" y="2786063"/>
              <a:ext cx="66675" cy="11113"/>
            </a:xfrm>
            <a:custGeom>
              <a:avLst/>
              <a:gdLst/>
              <a:ahLst/>
              <a:cxnLst>
                <a:cxn ang="0">
                  <a:pos x="1" y="4"/>
                </a:cxn>
                <a:cxn ang="0">
                  <a:pos x="21" y="4"/>
                </a:cxn>
                <a:cxn ang="0">
                  <a:pos x="23" y="2"/>
                </a:cxn>
                <a:cxn ang="0">
                  <a:pos x="21" y="0"/>
                </a:cxn>
                <a:cxn ang="0">
                  <a:pos x="1" y="0"/>
                </a:cxn>
                <a:cxn ang="0">
                  <a:pos x="0" y="2"/>
                </a:cxn>
                <a:cxn ang="0">
                  <a:pos x="1" y="4"/>
                </a:cxn>
                <a:cxn ang="0">
                  <a:pos x="1" y="4"/>
                </a:cxn>
                <a:cxn ang="0">
                  <a:pos x="1" y="4"/>
                </a:cxn>
              </a:cxnLst>
              <a:rect l="0" t="0" r="r" b="b"/>
              <a:pathLst>
                <a:path w="23" h="4">
                  <a:moveTo>
                    <a:pt x="1" y="4"/>
                  </a:moveTo>
                  <a:cubicBezTo>
                    <a:pt x="21" y="4"/>
                    <a:pt x="21" y="4"/>
                    <a:pt x="21" y="4"/>
                  </a:cubicBezTo>
                  <a:cubicBezTo>
                    <a:pt x="22" y="4"/>
                    <a:pt x="23" y="3"/>
                    <a:pt x="23" y="2"/>
                  </a:cubicBezTo>
                  <a:cubicBezTo>
                    <a:pt x="23" y="1"/>
                    <a:pt x="22" y="0"/>
                    <a:pt x="21" y="0"/>
                  </a:cubicBezTo>
                  <a:cubicBezTo>
                    <a:pt x="1" y="0"/>
                    <a:pt x="1" y="0"/>
                    <a:pt x="1" y="0"/>
                  </a:cubicBezTo>
                  <a:cubicBezTo>
                    <a:pt x="0" y="0"/>
                    <a:pt x="0" y="1"/>
                    <a:pt x="0" y="2"/>
                  </a:cubicBezTo>
                  <a:cubicBezTo>
                    <a:pt x="0" y="3"/>
                    <a:pt x="0" y="4"/>
                    <a:pt x="1" y="4"/>
                  </a:cubicBezTo>
                  <a:close/>
                  <a:moveTo>
                    <a:pt x="1" y="4"/>
                  </a:moveTo>
                  <a:cubicBezTo>
                    <a:pt x="1" y="4"/>
                    <a:pt x="1" y="4"/>
                    <a:pt x="1" y="4"/>
                  </a:cubicBezTo>
                </a:path>
              </a:pathLst>
            </a:custGeom>
            <a:grpFill/>
            <a:ln w="9525">
              <a:noFill/>
              <a:round/>
            </a:ln>
          </p:spPr>
          <p:txBody>
            <a:bodyPr vert="horz" wrap="square" lIns="105874" tIns="52937" rIns="105874" bIns="52937" numCol="1" anchor="t" anchorCtr="0" compatLnSpc="1"/>
            <a:lstStyle/>
            <a:p>
              <a:pPr algn="just">
                <a:lnSpc>
                  <a:spcPct val="120000"/>
                </a:lnSpc>
              </a:pPr>
              <a:endParaRPr lang="en-US" sz="1400" dirty="0">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36" name="Freeform 134"/>
            <p:cNvSpPr>
              <a:spLocks noEditPoints="1"/>
            </p:cNvSpPr>
            <p:nvPr/>
          </p:nvSpPr>
          <p:spPr bwMode="auto">
            <a:xfrm>
              <a:off x="6543675" y="2820988"/>
              <a:ext cx="66675" cy="9525"/>
            </a:xfrm>
            <a:custGeom>
              <a:avLst/>
              <a:gdLst/>
              <a:ahLst/>
              <a:cxnLst>
                <a:cxn ang="0">
                  <a:pos x="1" y="3"/>
                </a:cxn>
                <a:cxn ang="0">
                  <a:pos x="21" y="3"/>
                </a:cxn>
                <a:cxn ang="0">
                  <a:pos x="23" y="1"/>
                </a:cxn>
                <a:cxn ang="0">
                  <a:pos x="21" y="0"/>
                </a:cxn>
                <a:cxn ang="0">
                  <a:pos x="1" y="0"/>
                </a:cxn>
                <a:cxn ang="0">
                  <a:pos x="0" y="1"/>
                </a:cxn>
                <a:cxn ang="0">
                  <a:pos x="1" y="3"/>
                </a:cxn>
                <a:cxn ang="0">
                  <a:pos x="1" y="3"/>
                </a:cxn>
                <a:cxn ang="0">
                  <a:pos x="1" y="3"/>
                </a:cxn>
              </a:cxnLst>
              <a:rect l="0" t="0" r="r" b="b"/>
              <a:pathLst>
                <a:path w="23" h="3">
                  <a:moveTo>
                    <a:pt x="1" y="3"/>
                  </a:moveTo>
                  <a:cubicBezTo>
                    <a:pt x="21" y="3"/>
                    <a:pt x="21" y="3"/>
                    <a:pt x="21" y="3"/>
                  </a:cubicBezTo>
                  <a:cubicBezTo>
                    <a:pt x="22" y="3"/>
                    <a:pt x="23" y="2"/>
                    <a:pt x="23" y="1"/>
                  </a:cubicBezTo>
                  <a:cubicBezTo>
                    <a:pt x="23" y="0"/>
                    <a:pt x="22" y="0"/>
                    <a:pt x="21" y="0"/>
                  </a:cubicBezTo>
                  <a:cubicBezTo>
                    <a:pt x="1" y="0"/>
                    <a:pt x="1" y="0"/>
                    <a:pt x="1" y="0"/>
                  </a:cubicBezTo>
                  <a:cubicBezTo>
                    <a:pt x="0" y="0"/>
                    <a:pt x="0" y="0"/>
                    <a:pt x="0" y="1"/>
                  </a:cubicBezTo>
                  <a:cubicBezTo>
                    <a:pt x="0" y="2"/>
                    <a:pt x="0" y="3"/>
                    <a:pt x="1" y="3"/>
                  </a:cubicBezTo>
                  <a:close/>
                  <a:moveTo>
                    <a:pt x="1" y="3"/>
                  </a:moveTo>
                  <a:cubicBezTo>
                    <a:pt x="1" y="3"/>
                    <a:pt x="1" y="3"/>
                    <a:pt x="1" y="3"/>
                  </a:cubicBezTo>
                </a:path>
              </a:pathLst>
            </a:custGeom>
            <a:grpFill/>
            <a:ln w="9525">
              <a:noFill/>
              <a:round/>
            </a:ln>
          </p:spPr>
          <p:txBody>
            <a:bodyPr vert="horz" wrap="square" lIns="105874" tIns="52937" rIns="105874" bIns="52937" numCol="1" anchor="t" anchorCtr="0" compatLnSpc="1"/>
            <a:lstStyle/>
            <a:p>
              <a:pPr algn="just">
                <a:lnSpc>
                  <a:spcPct val="120000"/>
                </a:lnSpc>
              </a:pPr>
              <a:endParaRPr lang="en-US" sz="1400" dirty="0">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38" name="Freeform 135"/>
            <p:cNvSpPr>
              <a:spLocks noEditPoints="1"/>
            </p:cNvSpPr>
            <p:nvPr/>
          </p:nvSpPr>
          <p:spPr bwMode="auto">
            <a:xfrm>
              <a:off x="6543675" y="2852738"/>
              <a:ext cx="142875" cy="12700"/>
            </a:xfrm>
            <a:custGeom>
              <a:avLst/>
              <a:gdLst/>
              <a:ahLst/>
              <a:cxnLst>
                <a:cxn ang="0">
                  <a:pos x="0" y="2"/>
                </a:cxn>
                <a:cxn ang="0">
                  <a:pos x="1" y="4"/>
                </a:cxn>
                <a:cxn ang="0">
                  <a:pos x="48" y="4"/>
                </a:cxn>
                <a:cxn ang="0">
                  <a:pos x="49" y="2"/>
                </a:cxn>
                <a:cxn ang="0">
                  <a:pos x="48" y="0"/>
                </a:cxn>
                <a:cxn ang="0">
                  <a:pos x="1" y="0"/>
                </a:cxn>
                <a:cxn ang="0">
                  <a:pos x="0" y="2"/>
                </a:cxn>
                <a:cxn ang="0">
                  <a:pos x="0" y="2"/>
                </a:cxn>
                <a:cxn ang="0">
                  <a:pos x="0" y="2"/>
                </a:cxn>
              </a:cxnLst>
              <a:rect l="0" t="0" r="r" b="b"/>
              <a:pathLst>
                <a:path w="49" h="4">
                  <a:moveTo>
                    <a:pt x="0" y="2"/>
                  </a:moveTo>
                  <a:cubicBezTo>
                    <a:pt x="0" y="3"/>
                    <a:pt x="0" y="4"/>
                    <a:pt x="1" y="4"/>
                  </a:cubicBezTo>
                  <a:cubicBezTo>
                    <a:pt x="48" y="4"/>
                    <a:pt x="48" y="4"/>
                    <a:pt x="48" y="4"/>
                  </a:cubicBezTo>
                  <a:cubicBezTo>
                    <a:pt x="49" y="4"/>
                    <a:pt x="49" y="3"/>
                    <a:pt x="49" y="2"/>
                  </a:cubicBezTo>
                  <a:cubicBezTo>
                    <a:pt x="49" y="1"/>
                    <a:pt x="49" y="0"/>
                    <a:pt x="48" y="0"/>
                  </a:cubicBezTo>
                  <a:cubicBezTo>
                    <a:pt x="1" y="0"/>
                    <a:pt x="1" y="0"/>
                    <a:pt x="1" y="0"/>
                  </a:cubicBezTo>
                  <a:cubicBezTo>
                    <a:pt x="0" y="0"/>
                    <a:pt x="0" y="1"/>
                    <a:pt x="0" y="2"/>
                  </a:cubicBezTo>
                  <a:close/>
                  <a:moveTo>
                    <a:pt x="0" y="2"/>
                  </a:moveTo>
                  <a:cubicBezTo>
                    <a:pt x="0" y="2"/>
                    <a:pt x="0" y="2"/>
                    <a:pt x="0" y="2"/>
                  </a:cubicBezTo>
                </a:path>
              </a:pathLst>
            </a:custGeom>
            <a:grpFill/>
            <a:ln w="9525">
              <a:noFill/>
              <a:round/>
            </a:ln>
          </p:spPr>
          <p:txBody>
            <a:bodyPr vert="horz" wrap="square" lIns="105874" tIns="52937" rIns="105874" bIns="52937" numCol="1" anchor="t" anchorCtr="0" compatLnSpc="1"/>
            <a:lstStyle/>
            <a:p>
              <a:pPr algn="just">
                <a:lnSpc>
                  <a:spcPct val="120000"/>
                </a:lnSpc>
              </a:pPr>
              <a:endParaRPr lang="en-US" sz="1400" dirty="0">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39" name="Freeform 136"/>
            <p:cNvSpPr>
              <a:spLocks noEditPoints="1"/>
            </p:cNvSpPr>
            <p:nvPr/>
          </p:nvSpPr>
          <p:spPr bwMode="auto">
            <a:xfrm>
              <a:off x="6418263" y="2921001"/>
              <a:ext cx="268288" cy="11113"/>
            </a:xfrm>
            <a:custGeom>
              <a:avLst/>
              <a:gdLst/>
              <a:ahLst/>
              <a:cxnLst>
                <a:cxn ang="0">
                  <a:pos x="91" y="0"/>
                </a:cxn>
                <a:cxn ang="0">
                  <a:pos x="2" y="0"/>
                </a:cxn>
                <a:cxn ang="0">
                  <a:pos x="0" y="2"/>
                </a:cxn>
                <a:cxn ang="0">
                  <a:pos x="2" y="4"/>
                </a:cxn>
                <a:cxn ang="0">
                  <a:pos x="91" y="4"/>
                </a:cxn>
                <a:cxn ang="0">
                  <a:pos x="92" y="2"/>
                </a:cxn>
                <a:cxn ang="0">
                  <a:pos x="91" y="0"/>
                </a:cxn>
                <a:cxn ang="0">
                  <a:pos x="91" y="0"/>
                </a:cxn>
                <a:cxn ang="0">
                  <a:pos x="91" y="0"/>
                </a:cxn>
              </a:cxnLst>
              <a:rect l="0" t="0" r="r" b="b"/>
              <a:pathLst>
                <a:path w="92" h="4">
                  <a:moveTo>
                    <a:pt x="91" y="0"/>
                  </a:moveTo>
                  <a:cubicBezTo>
                    <a:pt x="2" y="0"/>
                    <a:pt x="2" y="0"/>
                    <a:pt x="2" y="0"/>
                  </a:cubicBezTo>
                  <a:cubicBezTo>
                    <a:pt x="1" y="0"/>
                    <a:pt x="0" y="1"/>
                    <a:pt x="0" y="2"/>
                  </a:cubicBezTo>
                  <a:cubicBezTo>
                    <a:pt x="0" y="3"/>
                    <a:pt x="1" y="4"/>
                    <a:pt x="2" y="4"/>
                  </a:cubicBezTo>
                  <a:cubicBezTo>
                    <a:pt x="91" y="4"/>
                    <a:pt x="91" y="4"/>
                    <a:pt x="91" y="4"/>
                  </a:cubicBezTo>
                  <a:cubicBezTo>
                    <a:pt x="92" y="4"/>
                    <a:pt x="92" y="3"/>
                    <a:pt x="92" y="2"/>
                  </a:cubicBezTo>
                  <a:cubicBezTo>
                    <a:pt x="92" y="1"/>
                    <a:pt x="92" y="0"/>
                    <a:pt x="91" y="0"/>
                  </a:cubicBezTo>
                  <a:close/>
                  <a:moveTo>
                    <a:pt x="91" y="0"/>
                  </a:moveTo>
                  <a:cubicBezTo>
                    <a:pt x="91" y="0"/>
                    <a:pt x="91" y="0"/>
                    <a:pt x="91" y="0"/>
                  </a:cubicBezTo>
                </a:path>
              </a:pathLst>
            </a:custGeom>
            <a:grpFill/>
            <a:ln w="9525">
              <a:noFill/>
              <a:round/>
            </a:ln>
          </p:spPr>
          <p:txBody>
            <a:bodyPr vert="horz" wrap="square" lIns="105874" tIns="52937" rIns="105874" bIns="52937" numCol="1" anchor="t" anchorCtr="0" compatLnSpc="1"/>
            <a:lstStyle/>
            <a:p>
              <a:pPr algn="just">
                <a:lnSpc>
                  <a:spcPct val="120000"/>
                </a:lnSpc>
              </a:pPr>
              <a:endParaRPr lang="en-US" sz="1400" dirty="0">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40" name="Freeform 137"/>
            <p:cNvSpPr>
              <a:spLocks noEditPoints="1"/>
            </p:cNvSpPr>
            <p:nvPr/>
          </p:nvSpPr>
          <p:spPr bwMode="auto">
            <a:xfrm>
              <a:off x="6418263" y="2955926"/>
              <a:ext cx="268288" cy="9525"/>
            </a:xfrm>
            <a:custGeom>
              <a:avLst/>
              <a:gdLst/>
              <a:ahLst/>
              <a:cxnLst>
                <a:cxn ang="0">
                  <a:pos x="91" y="0"/>
                </a:cxn>
                <a:cxn ang="0">
                  <a:pos x="2" y="0"/>
                </a:cxn>
                <a:cxn ang="0">
                  <a:pos x="0" y="1"/>
                </a:cxn>
                <a:cxn ang="0">
                  <a:pos x="2" y="3"/>
                </a:cxn>
                <a:cxn ang="0">
                  <a:pos x="91" y="3"/>
                </a:cxn>
                <a:cxn ang="0">
                  <a:pos x="92" y="1"/>
                </a:cxn>
                <a:cxn ang="0">
                  <a:pos x="91" y="0"/>
                </a:cxn>
                <a:cxn ang="0">
                  <a:pos x="91" y="0"/>
                </a:cxn>
                <a:cxn ang="0">
                  <a:pos x="91" y="0"/>
                </a:cxn>
              </a:cxnLst>
              <a:rect l="0" t="0" r="r" b="b"/>
              <a:pathLst>
                <a:path w="92" h="3">
                  <a:moveTo>
                    <a:pt x="91" y="0"/>
                  </a:moveTo>
                  <a:cubicBezTo>
                    <a:pt x="2" y="0"/>
                    <a:pt x="2" y="0"/>
                    <a:pt x="2" y="0"/>
                  </a:cubicBezTo>
                  <a:cubicBezTo>
                    <a:pt x="1" y="0"/>
                    <a:pt x="0" y="0"/>
                    <a:pt x="0" y="1"/>
                  </a:cubicBezTo>
                  <a:cubicBezTo>
                    <a:pt x="0" y="3"/>
                    <a:pt x="1" y="3"/>
                    <a:pt x="2" y="3"/>
                  </a:cubicBezTo>
                  <a:cubicBezTo>
                    <a:pt x="91" y="3"/>
                    <a:pt x="91" y="3"/>
                    <a:pt x="91" y="3"/>
                  </a:cubicBezTo>
                  <a:cubicBezTo>
                    <a:pt x="92" y="3"/>
                    <a:pt x="92" y="3"/>
                    <a:pt x="92" y="1"/>
                  </a:cubicBezTo>
                  <a:cubicBezTo>
                    <a:pt x="92" y="0"/>
                    <a:pt x="92" y="0"/>
                    <a:pt x="91" y="0"/>
                  </a:cubicBezTo>
                  <a:close/>
                  <a:moveTo>
                    <a:pt x="91" y="0"/>
                  </a:moveTo>
                  <a:cubicBezTo>
                    <a:pt x="91" y="0"/>
                    <a:pt x="91" y="0"/>
                    <a:pt x="91" y="0"/>
                  </a:cubicBezTo>
                </a:path>
              </a:pathLst>
            </a:custGeom>
            <a:grpFill/>
            <a:ln w="9525">
              <a:noFill/>
              <a:round/>
            </a:ln>
          </p:spPr>
          <p:txBody>
            <a:bodyPr vert="horz" wrap="square" lIns="105874" tIns="52937" rIns="105874" bIns="52937" numCol="1" anchor="t" anchorCtr="0" compatLnSpc="1"/>
            <a:lstStyle/>
            <a:p>
              <a:pPr algn="just">
                <a:lnSpc>
                  <a:spcPct val="120000"/>
                </a:lnSpc>
              </a:pPr>
              <a:endParaRPr lang="en-US" sz="1400" dirty="0">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41" name="Freeform 138"/>
            <p:cNvSpPr>
              <a:spLocks noEditPoints="1"/>
            </p:cNvSpPr>
            <p:nvPr/>
          </p:nvSpPr>
          <p:spPr bwMode="auto">
            <a:xfrm>
              <a:off x="6418263" y="2987676"/>
              <a:ext cx="268288" cy="12700"/>
            </a:xfrm>
            <a:custGeom>
              <a:avLst/>
              <a:gdLst/>
              <a:ahLst/>
              <a:cxnLst>
                <a:cxn ang="0">
                  <a:pos x="91" y="0"/>
                </a:cxn>
                <a:cxn ang="0">
                  <a:pos x="2" y="0"/>
                </a:cxn>
                <a:cxn ang="0">
                  <a:pos x="0" y="2"/>
                </a:cxn>
                <a:cxn ang="0">
                  <a:pos x="2" y="4"/>
                </a:cxn>
                <a:cxn ang="0">
                  <a:pos x="91" y="4"/>
                </a:cxn>
                <a:cxn ang="0">
                  <a:pos x="92" y="2"/>
                </a:cxn>
                <a:cxn ang="0">
                  <a:pos x="91" y="0"/>
                </a:cxn>
                <a:cxn ang="0">
                  <a:pos x="91" y="0"/>
                </a:cxn>
                <a:cxn ang="0">
                  <a:pos x="91" y="0"/>
                </a:cxn>
              </a:cxnLst>
              <a:rect l="0" t="0" r="r" b="b"/>
              <a:pathLst>
                <a:path w="92" h="4">
                  <a:moveTo>
                    <a:pt x="91" y="0"/>
                  </a:moveTo>
                  <a:cubicBezTo>
                    <a:pt x="2" y="0"/>
                    <a:pt x="2" y="0"/>
                    <a:pt x="2" y="0"/>
                  </a:cubicBezTo>
                  <a:cubicBezTo>
                    <a:pt x="1" y="0"/>
                    <a:pt x="0" y="1"/>
                    <a:pt x="0" y="2"/>
                  </a:cubicBezTo>
                  <a:cubicBezTo>
                    <a:pt x="0" y="3"/>
                    <a:pt x="1" y="4"/>
                    <a:pt x="2" y="4"/>
                  </a:cubicBezTo>
                  <a:cubicBezTo>
                    <a:pt x="91" y="4"/>
                    <a:pt x="91" y="4"/>
                    <a:pt x="91" y="4"/>
                  </a:cubicBezTo>
                  <a:cubicBezTo>
                    <a:pt x="92" y="4"/>
                    <a:pt x="92" y="3"/>
                    <a:pt x="92" y="2"/>
                  </a:cubicBezTo>
                  <a:cubicBezTo>
                    <a:pt x="92" y="1"/>
                    <a:pt x="92" y="0"/>
                    <a:pt x="91" y="0"/>
                  </a:cubicBezTo>
                  <a:close/>
                  <a:moveTo>
                    <a:pt x="91" y="0"/>
                  </a:moveTo>
                  <a:cubicBezTo>
                    <a:pt x="91" y="0"/>
                    <a:pt x="91" y="0"/>
                    <a:pt x="91" y="0"/>
                  </a:cubicBezTo>
                </a:path>
              </a:pathLst>
            </a:custGeom>
            <a:grpFill/>
            <a:ln w="9525">
              <a:noFill/>
              <a:round/>
            </a:ln>
          </p:spPr>
          <p:txBody>
            <a:bodyPr vert="horz" wrap="square" lIns="105874" tIns="52937" rIns="105874" bIns="52937" numCol="1" anchor="t" anchorCtr="0" compatLnSpc="1"/>
            <a:lstStyle/>
            <a:p>
              <a:pPr algn="just">
                <a:lnSpc>
                  <a:spcPct val="120000"/>
                </a:lnSpc>
              </a:pPr>
              <a:endParaRPr lang="en-US" sz="1400" dirty="0">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42" name="Freeform 139"/>
            <p:cNvSpPr>
              <a:spLocks noEditPoints="1"/>
            </p:cNvSpPr>
            <p:nvPr/>
          </p:nvSpPr>
          <p:spPr bwMode="auto">
            <a:xfrm>
              <a:off x="6418263" y="2889251"/>
              <a:ext cx="268288" cy="7938"/>
            </a:xfrm>
            <a:custGeom>
              <a:avLst/>
              <a:gdLst/>
              <a:ahLst/>
              <a:cxnLst>
                <a:cxn ang="0">
                  <a:pos x="91" y="0"/>
                </a:cxn>
                <a:cxn ang="0">
                  <a:pos x="2" y="0"/>
                </a:cxn>
                <a:cxn ang="0">
                  <a:pos x="0" y="1"/>
                </a:cxn>
                <a:cxn ang="0">
                  <a:pos x="2" y="3"/>
                </a:cxn>
                <a:cxn ang="0">
                  <a:pos x="91" y="3"/>
                </a:cxn>
                <a:cxn ang="0">
                  <a:pos x="92" y="1"/>
                </a:cxn>
                <a:cxn ang="0">
                  <a:pos x="91" y="0"/>
                </a:cxn>
                <a:cxn ang="0">
                  <a:pos x="91" y="0"/>
                </a:cxn>
                <a:cxn ang="0">
                  <a:pos x="91" y="0"/>
                </a:cxn>
              </a:cxnLst>
              <a:rect l="0" t="0" r="r" b="b"/>
              <a:pathLst>
                <a:path w="92" h="3">
                  <a:moveTo>
                    <a:pt x="91" y="0"/>
                  </a:moveTo>
                  <a:cubicBezTo>
                    <a:pt x="2" y="0"/>
                    <a:pt x="2" y="0"/>
                    <a:pt x="2" y="0"/>
                  </a:cubicBezTo>
                  <a:cubicBezTo>
                    <a:pt x="1" y="0"/>
                    <a:pt x="0" y="0"/>
                    <a:pt x="0" y="1"/>
                  </a:cubicBezTo>
                  <a:cubicBezTo>
                    <a:pt x="0" y="3"/>
                    <a:pt x="1" y="3"/>
                    <a:pt x="2" y="3"/>
                  </a:cubicBezTo>
                  <a:cubicBezTo>
                    <a:pt x="91" y="3"/>
                    <a:pt x="91" y="3"/>
                    <a:pt x="91" y="3"/>
                  </a:cubicBezTo>
                  <a:cubicBezTo>
                    <a:pt x="92" y="3"/>
                    <a:pt x="92" y="3"/>
                    <a:pt x="92" y="1"/>
                  </a:cubicBezTo>
                  <a:cubicBezTo>
                    <a:pt x="92" y="0"/>
                    <a:pt x="92" y="0"/>
                    <a:pt x="91" y="0"/>
                  </a:cubicBezTo>
                  <a:close/>
                  <a:moveTo>
                    <a:pt x="91" y="0"/>
                  </a:moveTo>
                  <a:cubicBezTo>
                    <a:pt x="91" y="0"/>
                    <a:pt x="91" y="0"/>
                    <a:pt x="91" y="0"/>
                  </a:cubicBezTo>
                </a:path>
              </a:pathLst>
            </a:custGeom>
            <a:grpFill/>
            <a:ln w="9525">
              <a:noFill/>
              <a:round/>
            </a:ln>
          </p:spPr>
          <p:txBody>
            <a:bodyPr vert="horz" wrap="square" lIns="105874" tIns="52937" rIns="105874" bIns="52937" numCol="1" anchor="t" anchorCtr="0" compatLnSpc="1"/>
            <a:lstStyle/>
            <a:p>
              <a:pPr algn="just">
                <a:lnSpc>
                  <a:spcPct val="120000"/>
                </a:lnSpc>
              </a:pPr>
              <a:endParaRPr lang="en-US" sz="1400" dirty="0">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44" name="Freeform 140"/>
            <p:cNvSpPr>
              <a:spLocks noEditPoints="1"/>
            </p:cNvSpPr>
            <p:nvPr/>
          </p:nvSpPr>
          <p:spPr bwMode="auto">
            <a:xfrm>
              <a:off x="6418263" y="2774951"/>
              <a:ext cx="101600" cy="90488"/>
            </a:xfrm>
            <a:custGeom>
              <a:avLst/>
              <a:gdLst/>
              <a:ahLst/>
              <a:cxnLst>
                <a:cxn ang="0">
                  <a:pos x="4" y="31"/>
                </a:cxn>
                <a:cxn ang="0">
                  <a:pos x="31" y="31"/>
                </a:cxn>
                <a:cxn ang="0">
                  <a:pos x="35" y="27"/>
                </a:cxn>
                <a:cxn ang="0">
                  <a:pos x="35" y="4"/>
                </a:cxn>
                <a:cxn ang="0">
                  <a:pos x="31" y="0"/>
                </a:cxn>
                <a:cxn ang="0">
                  <a:pos x="4" y="0"/>
                </a:cxn>
                <a:cxn ang="0">
                  <a:pos x="0" y="4"/>
                </a:cxn>
                <a:cxn ang="0">
                  <a:pos x="0" y="27"/>
                </a:cxn>
                <a:cxn ang="0">
                  <a:pos x="4" y="31"/>
                </a:cxn>
                <a:cxn ang="0">
                  <a:pos x="8" y="8"/>
                </a:cxn>
                <a:cxn ang="0">
                  <a:pos x="27" y="8"/>
                </a:cxn>
                <a:cxn ang="0">
                  <a:pos x="27" y="23"/>
                </a:cxn>
                <a:cxn ang="0">
                  <a:pos x="8" y="23"/>
                </a:cxn>
                <a:cxn ang="0">
                  <a:pos x="8" y="8"/>
                </a:cxn>
                <a:cxn ang="0">
                  <a:pos x="8" y="8"/>
                </a:cxn>
                <a:cxn ang="0">
                  <a:pos x="8" y="8"/>
                </a:cxn>
              </a:cxnLst>
              <a:rect l="0" t="0" r="r" b="b"/>
              <a:pathLst>
                <a:path w="35" h="31">
                  <a:moveTo>
                    <a:pt x="4" y="31"/>
                  </a:moveTo>
                  <a:cubicBezTo>
                    <a:pt x="31" y="31"/>
                    <a:pt x="31" y="31"/>
                    <a:pt x="31" y="31"/>
                  </a:cubicBezTo>
                  <a:cubicBezTo>
                    <a:pt x="33" y="31"/>
                    <a:pt x="35" y="29"/>
                    <a:pt x="35" y="27"/>
                  </a:cubicBezTo>
                  <a:cubicBezTo>
                    <a:pt x="35" y="4"/>
                    <a:pt x="35" y="4"/>
                    <a:pt x="35" y="4"/>
                  </a:cubicBezTo>
                  <a:cubicBezTo>
                    <a:pt x="35" y="2"/>
                    <a:pt x="33" y="0"/>
                    <a:pt x="31" y="0"/>
                  </a:cubicBezTo>
                  <a:cubicBezTo>
                    <a:pt x="4" y="0"/>
                    <a:pt x="4" y="0"/>
                    <a:pt x="4" y="0"/>
                  </a:cubicBezTo>
                  <a:cubicBezTo>
                    <a:pt x="2" y="0"/>
                    <a:pt x="0" y="2"/>
                    <a:pt x="0" y="4"/>
                  </a:cubicBezTo>
                  <a:cubicBezTo>
                    <a:pt x="0" y="27"/>
                    <a:pt x="0" y="27"/>
                    <a:pt x="0" y="27"/>
                  </a:cubicBezTo>
                  <a:cubicBezTo>
                    <a:pt x="0" y="29"/>
                    <a:pt x="2" y="31"/>
                    <a:pt x="4" y="31"/>
                  </a:cubicBezTo>
                  <a:close/>
                  <a:moveTo>
                    <a:pt x="8" y="8"/>
                  </a:moveTo>
                  <a:cubicBezTo>
                    <a:pt x="27" y="8"/>
                    <a:pt x="27" y="8"/>
                    <a:pt x="27" y="8"/>
                  </a:cubicBezTo>
                  <a:cubicBezTo>
                    <a:pt x="27" y="23"/>
                    <a:pt x="27" y="23"/>
                    <a:pt x="27" y="23"/>
                  </a:cubicBezTo>
                  <a:cubicBezTo>
                    <a:pt x="8" y="23"/>
                    <a:pt x="8" y="23"/>
                    <a:pt x="8" y="23"/>
                  </a:cubicBezTo>
                  <a:lnTo>
                    <a:pt x="8" y="8"/>
                  </a:lnTo>
                  <a:close/>
                  <a:moveTo>
                    <a:pt x="8" y="8"/>
                  </a:moveTo>
                  <a:cubicBezTo>
                    <a:pt x="8" y="8"/>
                    <a:pt x="8" y="8"/>
                    <a:pt x="8" y="8"/>
                  </a:cubicBezTo>
                </a:path>
              </a:pathLst>
            </a:custGeom>
            <a:grpFill/>
            <a:ln w="9525">
              <a:noFill/>
              <a:round/>
            </a:ln>
          </p:spPr>
          <p:txBody>
            <a:bodyPr vert="horz" wrap="square" lIns="105874" tIns="52937" rIns="105874" bIns="52937" numCol="1" anchor="t" anchorCtr="0" compatLnSpc="1"/>
            <a:lstStyle/>
            <a:p>
              <a:pPr algn="just">
                <a:lnSpc>
                  <a:spcPct val="120000"/>
                </a:lnSpc>
              </a:pPr>
              <a:endParaRPr lang="en-US" sz="1400" dirty="0">
                <a:latin typeface="微软雅黑" panose="020B0503020204020204" charset="-122"/>
                <a:ea typeface="微软雅黑" panose="020B0503020204020204" charset="-122"/>
                <a:cs typeface="+mn-ea"/>
                <a:sym typeface="字魂36号-正文宋楷" panose="02000000000000000000" pitchFamily="2" charset="-122"/>
              </a:endParaRPr>
            </a:p>
          </p:txBody>
        </p:sp>
      </p:grpSp>
      <p:sp>
        <p:nvSpPr>
          <p:cNvPr id="46" name="Freeform 144"/>
          <p:cNvSpPr>
            <a:spLocks noEditPoints="1"/>
          </p:cNvSpPr>
          <p:nvPr/>
        </p:nvSpPr>
        <p:spPr bwMode="auto">
          <a:xfrm>
            <a:off x="3663089" y="4581056"/>
            <a:ext cx="520881" cy="509657"/>
          </a:xfrm>
          <a:custGeom>
            <a:avLst/>
            <a:gdLst/>
            <a:ahLst/>
            <a:cxnLst>
              <a:cxn ang="0">
                <a:pos x="90" y="0"/>
              </a:cxn>
              <a:cxn ang="0">
                <a:pos x="53" y="26"/>
              </a:cxn>
              <a:cxn ang="0">
                <a:pos x="53" y="26"/>
              </a:cxn>
              <a:cxn ang="0">
                <a:pos x="13" y="66"/>
              </a:cxn>
              <a:cxn ang="0">
                <a:pos x="0" y="106"/>
              </a:cxn>
              <a:cxn ang="0">
                <a:pos x="13" y="123"/>
              </a:cxn>
              <a:cxn ang="0">
                <a:pos x="50" y="114"/>
              </a:cxn>
              <a:cxn ang="0">
                <a:pos x="115" y="51"/>
              </a:cxn>
              <a:cxn ang="0">
                <a:pos x="61" y="91"/>
              </a:cxn>
              <a:cxn ang="0">
                <a:pos x="95" y="45"/>
              </a:cxn>
              <a:cxn ang="0">
                <a:pos x="91" y="64"/>
              </a:cxn>
              <a:cxn ang="0">
                <a:pos x="61" y="94"/>
              </a:cxn>
              <a:cxn ang="0">
                <a:pos x="56" y="78"/>
              </a:cxn>
              <a:cxn ang="0">
                <a:pos x="43" y="66"/>
              </a:cxn>
              <a:cxn ang="0">
                <a:pos x="88" y="34"/>
              </a:cxn>
              <a:cxn ang="0">
                <a:pos x="56" y="78"/>
              </a:cxn>
              <a:cxn ang="0">
                <a:pos x="29" y="61"/>
              </a:cxn>
              <a:cxn ang="0">
                <a:pos x="76" y="28"/>
              </a:cxn>
              <a:cxn ang="0">
                <a:pos x="16" y="115"/>
              </a:cxn>
              <a:cxn ang="0">
                <a:pos x="7" y="110"/>
              </a:cxn>
              <a:cxn ang="0">
                <a:pos x="12" y="93"/>
              </a:cxn>
              <a:cxn ang="0">
                <a:pos x="30" y="111"/>
              </a:cxn>
              <a:cxn ang="0">
                <a:pos x="34" y="110"/>
              </a:cxn>
              <a:cxn ang="0">
                <a:pos x="13" y="89"/>
              </a:cxn>
              <a:cxn ang="0">
                <a:pos x="18" y="72"/>
              </a:cxn>
              <a:cxn ang="0">
                <a:pos x="49" y="106"/>
              </a:cxn>
              <a:cxn ang="0">
                <a:pos x="34" y="110"/>
              </a:cxn>
              <a:cxn ang="0">
                <a:pos x="103" y="52"/>
              </a:cxn>
              <a:cxn ang="0">
                <a:pos x="93" y="29"/>
              </a:cxn>
              <a:cxn ang="0">
                <a:pos x="77" y="13"/>
              </a:cxn>
              <a:cxn ang="0">
                <a:pos x="107" y="16"/>
              </a:cxn>
              <a:cxn ang="0">
                <a:pos x="110" y="45"/>
              </a:cxn>
              <a:cxn ang="0">
                <a:pos x="110" y="45"/>
              </a:cxn>
            </a:cxnLst>
            <a:rect l="0" t="0" r="r" b="b"/>
            <a:pathLst>
              <a:path w="126" h="123">
                <a:moveTo>
                  <a:pt x="112" y="10"/>
                </a:moveTo>
                <a:cubicBezTo>
                  <a:pt x="106" y="4"/>
                  <a:pt x="98" y="0"/>
                  <a:pt x="90" y="0"/>
                </a:cubicBezTo>
                <a:cubicBezTo>
                  <a:pt x="83" y="0"/>
                  <a:pt x="76" y="3"/>
                  <a:pt x="72" y="7"/>
                </a:cubicBezTo>
                <a:cubicBezTo>
                  <a:pt x="53" y="26"/>
                  <a:pt x="53" y="26"/>
                  <a:pt x="53" y="26"/>
                </a:cubicBezTo>
                <a:cubicBezTo>
                  <a:pt x="53" y="26"/>
                  <a:pt x="53" y="26"/>
                  <a:pt x="53" y="26"/>
                </a:cubicBezTo>
                <a:cubicBezTo>
                  <a:pt x="53" y="26"/>
                  <a:pt x="53" y="26"/>
                  <a:pt x="53" y="26"/>
                </a:cubicBezTo>
                <a:cubicBezTo>
                  <a:pt x="53" y="26"/>
                  <a:pt x="53" y="26"/>
                  <a:pt x="53" y="26"/>
                </a:cubicBezTo>
                <a:cubicBezTo>
                  <a:pt x="13" y="66"/>
                  <a:pt x="13" y="66"/>
                  <a:pt x="13" y="66"/>
                </a:cubicBezTo>
                <a:cubicBezTo>
                  <a:pt x="11" y="68"/>
                  <a:pt x="10" y="70"/>
                  <a:pt x="9" y="73"/>
                </a:cubicBezTo>
                <a:cubicBezTo>
                  <a:pt x="0" y="106"/>
                  <a:pt x="0" y="106"/>
                  <a:pt x="0" y="106"/>
                </a:cubicBezTo>
                <a:cubicBezTo>
                  <a:pt x="0" y="106"/>
                  <a:pt x="0" y="108"/>
                  <a:pt x="0" y="110"/>
                </a:cubicBezTo>
                <a:cubicBezTo>
                  <a:pt x="0" y="117"/>
                  <a:pt x="6" y="123"/>
                  <a:pt x="13" y="123"/>
                </a:cubicBezTo>
                <a:cubicBezTo>
                  <a:pt x="15" y="123"/>
                  <a:pt x="17" y="122"/>
                  <a:pt x="18" y="122"/>
                </a:cubicBezTo>
                <a:cubicBezTo>
                  <a:pt x="50" y="114"/>
                  <a:pt x="50" y="114"/>
                  <a:pt x="50" y="114"/>
                </a:cubicBezTo>
                <a:cubicBezTo>
                  <a:pt x="52" y="113"/>
                  <a:pt x="55" y="112"/>
                  <a:pt x="57" y="110"/>
                </a:cubicBezTo>
                <a:cubicBezTo>
                  <a:pt x="115" y="51"/>
                  <a:pt x="115" y="51"/>
                  <a:pt x="115" y="51"/>
                </a:cubicBezTo>
                <a:cubicBezTo>
                  <a:pt x="126" y="40"/>
                  <a:pt x="125" y="22"/>
                  <a:pt x="112" y="10"/>
                </a:cubicBezTo>
                <a:close/>
                <a:moveTo>
                  <a:pt x="61" y="91"/>
                </a:moveTo>
                <a:cubicBezTo>
                  <a:pt x="61" y="88"/>
                  <a:pt x="60" y="85"/>
                  <a:pt x="58" y="81"/>
                </a:cubicBezTo>
                <a:cubicBezTo>
                  <a:pt x="95" y="45"/>
                  <a:pt x="95" y="45"/>
                  <a:pt x="95" y="45"/>
                </a:cubicBezTo>
                <a:cubicBezTo>
                  <a:pt x="97" y="52"/>
                  <a:pt x="96" y="59"/>
                  <a:pt x="91" y="64"/>
                </a:cubicBezTo>
                <a:cubicBezTo>
                  <a:pt x="91" y="64"/>
                  <a:pt x="91" y="64"/>
                  <a:pt x="91" y="64"/>
                </a:cubicBezTo>
                <a:cubicBezTo>
                  <a:pt x="91" y="64"/>
                  <a:pt x="91" y="64"/>
                  <a:pt x="91" y="64"/>
                </a:cubicBezTo>
                <a:cubicBezTo>
                  <a:pt x="61" y="94"/>
                  <a:pt x="61" y="94"/>
                  <a:pt x="61" y="94"/>
                </a:cubicBezTo>
                <a:cubicBezTo>
                  <a:pt x="61" y="93"/>
                  <a:pt x="61" y="92"/>
                  <a:pt x="61" y="91"/>
                </a:cubicBezTo>
                <a:close/>
                <a:moveTo>
                  <a:pt x="56" y="78"/>
                </a:moveTo>
                <a:cubicBezTo>
                  <a:pt x="55" y="76"/>
                  <a:pt x="53" y="73"/>
                  <a:pt x="51" y="71"/>
                </a:cubicBezTo>
                <a:cubicBezTo>
                  <a:pt x="49" y="69"/>
                  <a:pt x="46" y="67"/>
                  <a:pt x="43" y="66"/>
                </a:cubicBezTo>
                <a:cubicBezTo>
                  <a:pt x="80" y="29"/>
                  <a:pt x="80" y="29"/>
                  <a:pt x="80" y="29"/>
                </a:cubicBezTo>
                <a:cubicBezTo>
                  <a:pt x="83" y="30"/>
                  <a:pt x="86" y="32"/>
                  <a:pt x="88" y="34"/>
                </a:cubicBezTo>
                <a:cubicBezTo>
                  <a:pt x="90" y="37"/>
                  <a:pt x="92" y="39"/>
                  <a:pt x="93" y="41"/>
                </a:cubicBezTo>
                <a:lnTo>
                  <a:pt x="56" y="78"/>
                </a:lnTo>
                <a:close/>
                <a:moveTo>
                  <a:pt x="40" y="64"/>
                </a:moveTo>
                <a:cubicBezTo>
                  <a:pt x="36" y="62"/>
                  <a:pt x="33" y="61"/>
                  <a:pt x="29" y="61"/>
                </a:cubicBezTo>
                <a:cubicBezTo>
                  <a:pt x="58" y="32"/>
                  <a:pt x="58" y="32"/>
                  <a:pt x="58" y="32"/>
                </a:cubicBezTo>
                <a:cubicBezTo>
                  <a:pt x="63" y="27"/>
                  <a:pt x="69" y="26"/>
                  <a:pt x="76" y="28"/>
                </a:cubicBezTo>
                <a:lnTo>
                  <a:pt x="40" y="64"/>
                </a:lnTo>
                <a:close/>
                <a:moveTo>
                  <a:pt x="16" y="115"/>
                </a:moveTo>
                <a:cubicBezTo>
                  <a:pt x="15" y="115"/>
                  <a:pt x="14" y="115"/>
                  <a:pt x="13" y="115"/>
                </a:cubicBezTo>
                <a:cubicBezTo>
                  <a:pt x="10" y="115"/>
                  <a:pt x="7" y="113"/>
                  <a:pt x="7" y="110"/>
                </a:cubicBezTo>
                <a:cubicBezTo>
                  <a:pt x="7" y="109"/>
                  <a:pt x="8" y="108"/>
                  <a:pt x="8" y="107"/>
                </a:cubicBezTo>
                <a:cubicBezTo>
                  <a:pt x="12" y="93"/>
                  <a:pt x="12" y="93"/>
                  <a:pt x="12" y="93"/>
                </a:cubicBezTo>
                <a:cubicBezTo>
                  <a:pt x="16" y="93"/>
                  <a:pt x="21" y="94"/>
                  <a:pt x="25" y="98"/>
                </a:cubicBezTo>
                <a:cubicBezTo>
                  <a:pt x="28" y="102"/>
                  <a:pt x="30" y="107"/>
                  <a:pt x="30" y="111"/>
                </a:cubicBezTo>
                <a:lnTo>
                  <a:pt x="16" y="115"/>
                </a:lnTo>
                <a:close/>
                <a:moveTo>
                  <a:pt x="34" y="110"/>
                </a:moveTo>
                <a:cubicBezTo>
                  <a:pt x="34" y="105"/>
                  <a:pt x="31" y="100"/>
                  <a:pt x="27" y="95"/>
                </a:cubicBezTo>
                <a:cubicBezTo>
                  <a:pt x="23" y="91"/>
                  <a:pt x="18" y="89"/>
                  <a:pt x="13" y="89"/>
                </a:cubicBezTo>
                <a:cubicBezTo>
                  <a:pt x="17" y="75"/>
                  <a:pt x="17" y="75"/>
                  <a:pt x="17" y="75"/>
                </a:cubicBezTo>
                <a:cubicBezTo>
                  <a:pt x="17" y="74"/>
                  <a:pt x="17" y="73"/>
                  <a:pt x="18" y="72"/>
                </a:cubicBezTo>
                <a:cubicBezTo>
                  <a:pt x="26" y="67"/>
                  <a:pt x="38" y="68"/>
                  <a:pt x="46" y="77"/>
                </a:cubicBezTo>
                <a:cubicBezTo>
                  <a:pt x="55" y="85"/>
                  <a:pt x="56" y="98"/>
                  <a:pt x="49" y="106"/>
                </a:cubicBezTo>
                <a:cubicBezTo>
                  <a:pt x="49" y="106"/>
                  <a:pt x="48" y="106"/>
                  <a:pt x="48" y="106"/>
                </a:cubicBezTo>
                <a:lnTo>
                  <a:pt x="34" y="110"/>
                </a:lnTo>
                <a:close/>
                <a:moveTo>
                  <a:pt x="110" y="45"/>
                </a:moveTo>
                <a:cubicBezTo>
                  <a:pt x="103" y="52"/>
                  <a:pt x="103" y="52"/>
                  <a:pt x="103" y="52"/>
                </a:cubicBezTo>
                <a:cubicBezTo>
                  <a:pt x="103" y="51"/>
                  <a:pt x="103" y="50"/>
                  <a:pt x="103" y="49"/>
                </a:cubicBezTo>
                <a:cubicBezTo>
                  <a:pt x="103" y="42"/>
                  <a:pt x="99" y="35"/>
                  <a:pt x="93" y="29"/>
                </a:cubicBezTo>
                <a:cubicBezTo>
                  <a:pt x="87" y="23"/>
                  <a:pt x="79" y="19"/>
                  <a:pt x="71" y="19"/>
                </a:cubicBezTo>
                <a:cubicBezTo>
                  <a:pt x="77" y="13"/>
                  <a:pt x="77" y="13"/>
                  <a:pt x="77" y="13"/>
                </a:cubicBezTo>
                <a:cubicBezTo>
                  <a:pt x="80" y="10"/>
                  <a:pt x="85" y="8"/>
                  <a:pt x="90" y="8"/>
                </a:cubicBezTo>
                <a:cubicBezTo>
                  <a:pt x="96" y="8"/>
                  <a:pt x="102" y="11"/>
                  <a:pt x="107" y="16"/>
                </a:cubicBezTo>
                <a:cubicBezTo>
                  <a:pt x="112" y="20"/>
                  <a:pt x="114" y="26"/>
                  <a:pt x="115" y="32"/>
                </a:cubicBezTo>
                <a:cubicBezTo>
                  <a:pt x="115" y="37"/>
                  <a:pt x="113" y="42"/>
                  <a:pt x="110" y="45"/>
                </a:cubicBezTo>
                <a:close/>
                <a:moveTo>
                  <a:pt x="110" y="45"/>
                </a:moveTo>
                <a:cubicBezTo>
                  <a:pt x="110" y="45"/>
                  <a:pt x="110" y="45"/>
                  <a:pt x="110" y="45"/>
                </a:cubicBezTo>
              </a:path>
            </a:pathLst>
          </a:custGeom>
          <a:solidFill>
            <a:schemeClr val="bg1"/>
          </a:solidFill>
          <a:ln w="9525">
            <a:noFill/>
            <a:round/>
          </a:ln>
        </p:spPr>
        <p:txBody>
          <a:bodyPr vert="horz" wrap="square" lIns="105874" tIns="52937" rIns="105874" bIns="52937" numCol="1" anchor="t" anchorCtr="0" compatLnSpc="1"/>
          <a:lstStyle/>
          <a:p>
            <a:pPr algn="just">
              <a:lnSpc>
                <a:spcPct val="120000"/>
              </a:lnSpc>
            </a:pPr>
            <a:endParaRPr lang="en-US" sz="1400" dirty="0">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47" name="Freeform 72"/>
          <p:cNvSpPr>
            <a:spLocks noEditPoints="1"/>
          </p:cNvSpPr>
          <p:nvPr/>
        </p:nvSpPr>
        <p:spPr bwMode="auto">
          <a:xfrm>
            <a:off x="8893283" y="2816495"/>
            <a:ext cx="509657" cy="509657"/>
          </a:xfrm>
          <a:custGeom>
            <a:avLst/>
            <a:gdLst/>
            <a:ahLst/>
            <a:cxnLst>
              <a:cxn ang="0">
                <a:pos x="121" y="1"/>
              </a:cxn>
              <a:cxn ang="0">
                <a:pos x="119" y="0"/>
              </a:cxn>
              <a:cxn ang="0">
                <a:pos x="117" y="1"/>
              </a:cxn>
              <a:cxn ang="0">
                <a:pos x="2" y="77"/>
              </a:cxn>
              <a:cxn ang="0">
                <a:pos x="0" y="81"/>
              </a:cxn>
              <a:cxn ang="0">
                <a:pos x="2" y="84"/>
              </a:cxn>
              <a:cxn ang="0">
                <a:pos x="32" y="96"/>
              </a:cxn>
              <a:cxn ang="0">
                <a:pos x="46" y="121"/>
              </a:cxn>
              <a:cxn ang="0">
                <a:pos x="50" y="123"/>
              </a:cxn>
              <a:cxn ang="0">
                <a:pos x="50" y="123"/>
              </a:cxn>
              <a:cxn ang="0">
                <a:pos x="53" y="121"/>
              </a:cxn>
              <a:cxn ang="0">
                <a:pos x="61" y="107"/>
              </a:cxn>
              <a:cxn ang="0">
                <a:pos x="98" y="122"/>
              </a:cxn>
              <a:cxn ang="0">
                <a:pos x="100" y="123"/>
              </a:cxn>
              <a:cxn ang="0">
                <a:pos x="101" y="122"/>
              </a:cxn>
              <a:cxn ang="0">
                <a:pos x="103" y="119"/>
              </a:cxn>
              <a:cxn ang="0">
                <a:pos x="123" y="4"/>
              </a:cxn>
              <a:cxn ang="0">
                <a:pos x="121" y="1"/>
              </a:cxn>
              <a:cxn ang="0">
                <a:pos x="12" y="80"/>
              </a:cxn>
              <a:cxn ang="0">
                <a:pos x="101" y="20"/>
              </a:cxn>
              <a:cxn ang="0">
                <a:pos x="36" y="89"/>
              </a:cxn>
              <a:cxn ang="0">
                <a:pos x="35" y="89"/>
              </a:cxn>
              <a:cxn ang="0">
                <a:pos x="12" y="80"/>
              </a:cxn>
              <a:cxn ang="0">
                <a:pos x="39" y="92"/>
              </a:cxn>
              <a:cxn ang="0">
                <a:pos x="39" y="92"/>
              </a:cxn>
              <a:cxn ang="0">
                <a:pos x="112" y="14"/>
              </a:cxn>
              <a:cxn ang="0">
                <a:pos x="50" y="111"/>
              </a:cxn>
              <a:cxn ang="0">
                <a:pos x="39" y="92"/>
              </a:cxn>
              <a:cxn ang="0">
                <a:pos x="97" y="113"/>
              </a:cxn>
              <a:cxn ang="0">
                <a:pos x="64" y="100"/>
              </a:cxn>
              <a:cxn ang="0">
                <a:pos x="61" y="100"/>
              </a:cxn>
              <a:cxn ang="0">
                <a:pos x="112" y="22"/>
              </a:cxn>
              <a:cxn ang="0">
                <a:pos x="97" y="113"/>
              </a:cxn>
              <a:cxn ang="0">
                <a:pos x="97" y="113"/>
              </a:cxn>
              <a:cxn ang="0">
                <a:pos x="97" y="113"/>
              </a:cxn>
            </a:cxnLst>
            <a:rect l="0" t="0" r="r" b="b"/>
            <a:pathLst>
              <a:path w="123" h="123">
                <a:moveTo>
                  <a:pt x="121" y="1"/>
                </a:moveTo>
                <a:cubicBezTo>
                  <a:pt x="120" y="0"/>
                  <a:pt x="119" y="0"/>
                  <a:pt x="119" y="0"/>
                </a:cubicBezTo>
                <a:cubicBezTo>
                  <a:pt x="118" y="0"/>
                  <a:pt x="117" y="0"/>
                  <a:pt x="117" y="1"/>
                </a:cubicBezTo>
                <a:cubicBezTo>
                  <a:pt x="2" y="77"/>
                  <a:pt x="2" y="77"/>
                  <a:pt x="2" y="77"/>
                </a:cubicBezTo>
                <a:cubicBezTo>
                  <a:pt x="0" y="78"/>
                  <a:pt x="0" y="79"/>
                  <a:pt x="0" y="81"/>
                </a:cubicBezTo>
                <a:cubicBezTo>
                  <a:pt x="0" y="82"/>
                  <a:pt x="1" y="83"/>
                  <a:pt x="2" y="84"/>
                </a:cubicBezTo>
                <a:cubicBezTo>
                  <a:pt x="32" y="96"/>
                  <a:pt x="32" y="96"/>
                  <a:pt x="32" y="96"/>
                </a:cubicBezTo>
                <a:cubicBezTo>
                  <a:pt x="46" y="121"/>
                  <a:pt x="46" y="121"/>
                  <a:pt x="46" y="121"/>
                </a:cubicBezTo>
                <a:cubicBezTo>
                  <a:pt x="47" y="122"/>
                  <a:pt x="48" y="123"/>
                  <a:pt x="50" y="123"/>
                </a:cubicBezTo>
                <a:cubicBezTo>
                  <a:pt x="50" y="123"/>
                  <a:pt x="50" y="123"/>
                  <a:pt x="50" y="123"/>
                </a:cubicBezTo>
                <a:cubicBezTo>
                  <a:pt x="51" y="123"/>
                  <a:pt x="52" y="122"/>
                  <a:pt x="53" y="121"/>
                </a:cubicBezTo>
                <a:cubicBezTo>
                  <a:pt x="61" y="107"/>
                  <a:pt x="61" y="107"/>
                  <a:pt x="61" y="107"/>
                </a:cubicBezTo>
                <a:cubicBezTo>
                  <a:pt x="98" y="122"/>
                  <a:pt x="98" y="122"/>
                  <a:pt x="98" y="122"/>
                </a:cubicBezTo>
                <a:cubicBezTo>
                  <a:pt x="99" y="123"/>
                  <a:pt x="99" y="123"/>
                  <a:pt x="100" y="123"/>
                </a:cubicBezTo>
                <a:cubicBezTo>
                  <a:pt x="100" y="123"/>
                  <a:pt x="101" y="122"/>
                  <a:pt x="101" y="122"/>
                </a:cubicBezTo>
                <a:cubicBezTo>
                  <a:pt x="102" y="122"/>
                  <a:pt x="103" y="121"/>
                  <a:pt x="103" y="119"/>
                </a:cubicBezTo>
                <a:cubicBezTo>
                  <a:pt x="123" y="4"/>
                  <a:pt x="123" y="4"/>
                  <a:pt x="123" y="4"/>
                </a:cubicBezTo>
                <a:cubicBezTo>
                  <a:pt x="123" y="3"/>
                  <a:pt x="122" y="1"/>
                  <a:pt x="121" y="1"/>
                </a:cubicBezTo>
                <a:close/>
                <a:moveTo>
                  <a:pt x="12" y="80"/>
                </a:moveTo>
                <a:cubicBezTo>
                  <a:pt x="101" y="20"/>
                  <a:pt x="101" y="20"/>
                  <a:pt x="101" y="20"/>
                </a:cubicBezTo>
                <a:cubicBezTo>
                  <a:pt x="36" y="89"/>
                  <a:pt x="36" y="89"/>
                  <a:pt x="36" y="89"/>
                </a:cubicBezTo>
                <a:cubicBezTo>
                  <a:pt x="36" y="89"/>
                  <a:pt x="35" y="89"/>
                  <a:pt x="35" y="89"/>
                </a:cubicBezTo>
                <a:lnTo>
                  <a:pt x="12" y="80"/>
                </a:lnTo>
                <a:close/>
                <a:moveTo>
                  <a:pt x="39" y="92"/>
                </a:moveTo>
                <a:cubicBezTo>
                  <a:pt x="39" y="92"/>
                  <a:pt x="39" y="92"/>
                  <a:pt x="39" y="92"/>
                </a:cubicBezTo>
                <a:cubicBezTo>
                  <a:pt x="112" y="14"/>
                  <a:pt x="112" y="14"/>
                  <a:pt x="112" y="14"/>
                </a:cubicBezTo>
                <a:cubicBezTo>
                  <a:pt x="50" y="111"/>
                  <a:pt x="50" y="111"/>
                  <a:pt x="50" y="111"/>
                </a:cubicBezTo>
                <a:lnTo>
                  <a:pt x="39" y="92"/>
                </a:lnTo>
                <a:close/>
                <a:moveTo>
                  <a:pt x="97" y="113"/>
                </a:moveTo>
                <a:cubicBezTo>
                  <a:pt x="64" y="100"/>
                  <a:pt x="64" y="100"/>
                  <a:pt x="64" y="100"/>
                </a:cubicBezTo>
                <a:cubicBezTo>
                  <a:pt x="63" y="100"/>
                  <a:pt x="62" y="100"/>
                  <a:pt x="61" y="100"/>
                </a:cubicBezTo>
                <a:cubicBezTo>
                  <a:pt x="112" y="22"/>
                  <a:pt x="112" y="22"/>
                  <a:pt x="112" y="22"/>
                </a:cubicBezTo>
                <a:lnTo>
                  <a:pt x="97" y="113"/>
                </a:lnTo>
                <a:close/>
                <a:moveTo>
                  <a:pt x="97" y="113"/>
                </a:moveTo>
                <a:cubicBezTo>
                  <a:pt x="97" y="113"/>
                  <a:pt x="97" y="113"/>
                  <a:pt x="97" y="113"/>
                </a:cubicBezTo>
              </a:path>
            </a:pathLst>
          </a:custGeom>
          <a:solidFill>
            <a:schemeClr val="bg1"/>
          </a:solidFill>
          <a:ln w="9525">
            <a:noFill/>
            <a:round/>
          </a:ln>
        </p:spPr>
        <p:txBody>
          <a:bodyPr vert="horz" wrap="square" lIns="105874" tIns="52937" rIns="105874" bIns="52937" numCol="1" anchor="t" anchorCtr="0" compatLnSpc="1"/>
          <a:lstStyle/>
          <a:p>
            <a:pPr algn="just">
              <a:lnSpc>
                <a:spcPct val="120000"/>
              </a:lnSpc>
            </a:pPr>
            <a:endParaRPr lang="en-US" sz="1400" dirty="0">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49" name="Text Placeholder 3"/>
          <p:cNvSpPr txBox="1"/>
          <p:nvPr/>
        </p:nvSpPr>
        <p:spPr>
          <a:xfrm>
            <a:off x="3256942" y="5423077"/>
            <a:ext cx="2013060" cy="51625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1058545">
              <a:lnSpc>
                <a:spcPct val="120000"/>
              </a:lnSpc>
              <a:defRPr/>
            </a:pPr>
            <a:r>
              <a:rPr lang="zh-CN" altLang="en-US" sz="1400" dirty="0">
                <a:solidFill>
                  <a:schemeClr val="bg1">
                    <a:lumMod val="65000"/>
                  </a:schemeClr>
                </a:solidFill>
                <a:latin typeface="微软雅黑" panose="020B0503020204020204" charset="-122"/>
                <a:ea typeface="微软雅黑" panose="020B0503020204020204" charset="-122"/>
                <a:cs typeface="+mn-ea"/>
                <a:sym typeface="字魂36号-正文宋楷" panose="02000000000000000000" pitchFamily="2" charset="-122"/>
              </a:rPr>
              <a:t>加内容添加内容添加内容添加内容添加内容</a:t>
            </a:r>
          </a:p>
        </p:txBody>
      </p:sp>
      <p:sp>
        <p:nvSpPr>
          <p:cNvPr id="50" name="Text Placeholder 3"/>
          <p:cNvSpPr txBox="1"/>
          <p:nvPr/>
        </p:nvSpPr>
        <p:spPr>
          <a:xfrm>
            <a:off x="7001677" y="4649261"/>
            <a:ext cx="2013060" cy="51625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1058545">
              <a:lnSpc>
                <a:spcPct val="120000"/>
              </a:lnSpc>
              <a:defRPr/>
            </a:pPr>
            <a:r>
              <a:rPr lang="zh-CN" altLang="en-US" sz="1400" dirty="0">
                <a:solidFill>
                  <a:schemeClr val="tx1">
                    <a:lumMod val="65000"/>
                    <a:lumOff val="35000"/>
                  </a:schemeClr>
                </a:solidFill>
                <a:latin typeface="微软雅黑" panose="020B0503020204020204" charset="-122"/>
                <a:ea typeface="微软雅黑" panose="020B0503020204020204" charset="-122"/>
                <a:cs typeface="+mn-ea"/>
                <a:sym typeface="字魂36号-正文宋楷" panose="02000000000000000000" pitchFamily="2" charset="-122"/>
              </a:rPr>
              <a:t>加内容添加内容添加内容添加内容添加内容</a:t>
            </a:r>
          </a:p>
        </p:txBody>
      </p:sp>
      <p:sp>
        <p:nvSpPr>
          <p:cNvPr id="51" name="Text Placeholder 3"/>
          <p:cNvSpPr txBox="1"/>
          <p:nvPr/>
        </p:nvSpPr>
        <p:spPr>
          <a:xfrm>
            <a:off x="1980260" y="3228869"/>
            <a:ext cx="2013060" cy="51625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1058545">
              <a:lnSpc>
                <a:spcPct val="120000"/>
              </a:lnSpc>
              <a:defRPr/>
            </a:pPr>
            <a:r>
              <a:rPr lang="zh-CN" altLang="en-US" sz="1400" dirty="0">
                <a:solidFill>
                  <a:schemeClr val="tx1">
                    <a:lumMod val="65000"/>
                    <a:lumOff val="35000"/>
                  </a:schemeClr>
                </a:solidFill>
                <a:latin typeface="微软雅黑" panose="020B0503020204020204" charset="-122"/>
                <a:ea typeface="微软雅黑" panose="020B0503020204020204" charset="-122"/>
                <a:cs typeface="+mn-ea"/>
                <a:sym typeface="字魂36号-正文宋楷" panose="02000000000000000000" pitchFamily="2" charset="-122"/>
              </a:rPr>
              <a:t>加内容添加内容添加内容添加内容添加内容</a:t>
            </a:r>
          </a:p>
        </p:txBody>
      </p:sp>
      <p:sp>
        <p:nvSpPr>
          <p:cNvPr id="53" name="Text Placeholder 3"/>
          <p:cNvSpPr txBox="1"/>
          <p:nvPr/>
        </p:nvSpPr>
        <p:spPr>
          <a:xfrm>
            <a:off x="4164204" y="2327279"/>
            <a:ext cx="2013060" cy="51625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1058545">
              <a:lnSpc>
                <a:spcPct val="120000"/>
              </a:lnSpc>
              <a:defRPr/>
            </a:pPr>
            <a:r>
              <a:rPr lang="zh-CN" altLang="en-US" sz="1400" dirty="0">
                <a:solidFill>
                  <a:schemeClr val="tx1">
                    <a:lumMod val="65000"/>
                    <a:lumOff val="35000"/>
                  </a:schemeClr>
                </a:solidFill>
                <a:latin typeface="微软雅黑" panose="020B0503020204020204" charset="-122"/>
                <a:ea typeface="微软雅黑" panose="020B0503020204020204" charset="-122"/>
                <a:cs typeface="+mn-ea"/>
                <a:sym typeface="字魂36号-正文宋楷" panose="02000000000000000000" pitchFamily="2" charset="-122"/>
              </a:rPr>
              <a:t>加内容添加内容添加内容添加内容添加内容</a:t>
            </a:r>
          </a:p>
        </p:txBody>
      </p:sp>
      <p:sp>
        <p:nvSpPr>
          <p:cNvPr id="55" name="Text Placeholder 3"/>
          <p:cNvSpPr txBox="1"/>
          <p:nvPr/>
        </p:nvSpPr>
        <p:spPr>
          <a:xfrm>
            <a:off x="7106945" y="1901687"/>
            <a:ext cx="2013060" cy="51625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1058545">
              <a:lnSpc>
                <a:spcPct val="120000"/>
              </a:lnSpc>
              <a:defRPr/>
            </a:pPr>
            <a:r>
              <a:rPr lang="zh-CN" altLang="en-US" sz="1400" dirty="0">
                <a:solidFill>
                  <a:schemeClr val="tx1">
                    <a:lumMod val="65000"/>
                    <a:lumOff val="35000"/>
                  </a:schemeClr>
                </a:solidFill>
                <a:latin typeface="微软雅黑" panose="020B0503020204020204" charset="-122"/>
                <a:ea typeface="微软雅黑" panose="020B0503020204020204" charset="-122"/>
                <a:cs typeface="+mn-ea"/>
                <a:sym typeface="字魂36号-正文宋楷" panose="02000000000000000000" pitchFamily="2" charset="-122"/>
              </a:rPr>
              <a:t>加内容添加内容添加内容添加内容添加内容</a:t>
            </a:r>
          </a:p>
        </p:txBody>
      </p:sp>
      <p:grpSp>
        <p:nvGrpSpPr>
          <p:cNvPr id="4" name="组合 3"/>
          <p:cNvGrpSpPr/>
          <p:nvPr/>
        </p:nvGrpSpPr>
        <p:grpSpPr>
          <a:xfrm>
            <a:off x="0" y="12700"/>
            <a:ext cx="3922395" cy="1021080"/>
            <a:chOff x="0" y="20"/>
            <a:chExt cx="6177" cy="1608"/>
          </a:xfrm>
        </p:grpSpPr>
        <p:sp>
          <p:nvSpPr>
            <p:cNvPr id="10" name="矩形 9"/>
            <p:cNvSpPr/>
            <p:nvPr/>
          </p:nvSpPr>
          <p:spPr>
            <a:xfrm>
              <a:off x="1075" y="257"/>
              <a:ext cx="5103" cy="1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tx1">
                      <a:lumMod val="65000"/>
                      <a:lumOff val="35000"/>
                    </a:schemeClr>
                  </a:solidFill>
                  <a:latin typeface="微软雅黑" panose="020B0503020204020204" charset="-122"/>
                  <a:ea typeface="微软雅黑" panose="020B0503020204020204" charset="-122"/>
                  <a:sym typeface="字魂36号-正文宋楷" panose="02000000000000000000" pitchFamily="2" charset="-122"/>
                </a:rPr>
                <a:t>点击输入标题</a:t>
              </a:r>
            </a:p>
          </p:txBody>
        </p:sp>
        <p:pic>
          <p:nvPicPr>
            <p:cNvPr id="12" name="图片 11" descr="代金券清新"/>
            <p:cNvPicPr>
              <a:picLocks noChangeAspect="1"/>
            </p:cNvPicPr>
            <p:nvPr/>
          </p:nvPicPr>
          <p:blipFill>
            <a:blip r:embed="rId3"/>
            <a:srcRect l="54314" t="41949" r="24100" b="12767"/>
            <a:stretch>
              <a:fillRect/>
            </a:stretch>
          </p:blipFill>
          <p:spPr>
            <a:xfrm>
              <a:off x="0" y="20"/>
              <a:ext cx="1724" cy="1608"/>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right)">
                                      <p:cBhvr>
                                        <p:cTn id="17" dur="500"/>
                                        <p:tgtEl>
                                          <p:spTgt spid="6"/>
                                        </p:tgtEl>
                                      </p:cBhvr>
                                    </p:animEffect>
                                  </p:childTnLst>
                                </p:cTn>
                              </p:par>
                            </p:childTnLst>
                          </p:cTn>
                        </p:par>
                        <p:par>
                          <p:cTn id="18" fill="hold">
                            <p:stCondLst>
                              <p:cond delay="1500"/>
                            </p:stCondLst>
                            <p:childTnLst>
                              <p:par>
                                <p:cTn id="19" presetID="1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lide(fromLeft)">
                                      <p:cBhvr>
                                        <p:cTn id="21" dur="500"/>
                                        <p:tgtEl>
                                          <p:spTgt spid="7"/>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right)">
                                      <p:cBhvr>
                                        <p:cTn id="31" dur="500"/>
                                        <p:tgtEl>
                                          <p:spTgt spid="9"/>
                                        </p:tgtEl>
                                      </p:cBhvr>
                                    </p:animEffect>
                                  </p:childTnLst>
                                </p:cTn>
                              </p:par>
                            </p:childTnLst>
                          </p:cTn>
                        </p:par>
                        <p:par>
                          <p:cTn id="32" fill="hold">
                            <p:stCondLst>
                              <p:cond delay="3000"/>
                            </p:stCondLst>
                            <p:childTnLst>
                              <p:par>
                                <p:cTn id="33" presetID="12" presetClass="entr" presetSubtype="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slide(fromLeft)">
                                      <p:cBhvr>
                                        <p:cTn id="35" dur="500"/>
                                        <p:tgtEl>
                                          <p:spTgt spid="8"/>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000"/>
                            </p:stCondLst>
                            <p:childTnLst>
                              <p:par>
                                <p:cTn id="43" presetID="22" presetClass="entr" presetSubtype="2"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right)">
                                      <p:cBhvr>
                                        <p:cTn id="45" dur="500"/>
                                        <p:tgtEl>
                                          <p:spTgt spid="11"/>
                                        </p:tgtEl>
                                      </p:cBhvr>
                                    </p:animEffect>
                                  </p:childTnLst>
                                </p:cTn>
                              </p:par>
                            </p:childTnLst>
                          </p:cTn>
                        </p:par>
                        <p:par>
                          <p:cTn id="46" fill="hold">
                            <p:stCondLst>
                              <p:cond delay="4500"/>
                            </p:stCondLst>
                            <p:childTnLst>
                              <p:par>
                                <p:cTn id="47" presetID="12" presetClass="entr" presetSubtype="8"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slide(fromLeft)">
                                      <p:cBhvr>
                                        <p:cTn id="49" dur="500"/>
                                        <p:tgtEl>
                                          <p:spTgt spid="17"/>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5500"/>
                            </p:stCondLst>
                            <p:childTnLst>
                              <p:par>
                                <p:cTn id="57" presetID="22" presetClass="entr" presetSubtype="2"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right)">
                                      <p:cBhvr>
                                        <p:cTn id="59" dur="500"/>
                                        <p:tgtEl>
                                          <p:spTgt spid="16"/>
                                        </p:tgtEl>
                                      </p:cBhvr>
                                    </p:animEffect>
                                  </p:childTnLst>
                                </p:cTn>
                              </p:par>
                            </p:childTnLst>
                          </p:cTn>
                        </p:par>
                        <p:par>
                          <p:cTn id="60" fill="hold">
                            <p:stCondLst>
                              <p:cond delay="6000"/>
                            </p:stCondLst>
                            <p:childTnLst>
                              <p:par>
                                <p:cTn id="61" presetID="1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slide(from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up)">
                                      <p:cBhvr>
                                        <p:cTn id="73" dur="500"/>
                                        <p:tgtEl>
                                          <p:spTgt spid="49"/>
                                        </p:tgtEl>
                                      </p:cBhvr>
                                    </p:animEffect>
                                  </p:childTnLst>
                                </p:cTn>
                              </p:par>
                            </p:childTnLst>
                          </p:cTn>
                        </p:par>
                        <p:par>
                          <p:cTn id="74" fill="hold">
                            <p:stCondLst>
                              <p:cond delay="7500"/>
                            </p:stCondLst>
                            <p:childTnLst>
                              <p:par>
                                <p:cTn id="75" presetID="22" presetClass="entr" presetSubtype="2"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right)">
                                      <p:cBhvr>
                                        <p:cTn id="77" dur="500"/>
                                        <p:tgtEl>
                                          <p:spTgt spid="51"/>
                                        </p:tgtEl>
                                      </p:cBhvr>
                                    </p:animEffect>
                                  </p:childTnLst>
                                </p:cTn>
                              </p:par>
                            </p:childTnLst>
                          </p:cTn>
                        </p:par>
                        <p:par>
                          <p:cTn id="78" fill="hold">
                            <p:stCondLst>
                              <p:cond delay="80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500"/>
                                        <p:tgtEl>
                                          <p:spTgt spid="50"/>
                                        </p:tgtEl>
                                      </p:cBhvr>
                                    </p:animEffect>
                                  </p:childTnLst>
                                </p:cTn>
                              </p:par>
                            </p:childTnLst>
                          </p:cTn>
                        </p:par>
                        <p:par>
                          <p:cTn id="82" fill="hold">
                            <p:stCondLst>
                              <p:cond delay="8500"/>
                            </p:stCondLst>
                            <p:childTnLst>
                              <p:par>
                                <p:cTn id="83" presetID="22" presetClass="entr" presetSubtype="2" fill="hold" grpId="0" nodeType="afterEffect">
                                  <p:stCondLst>
                                    <p:cond delay="0"/>
                                  </p:stCondLst>
                                  <p:childTnLst>
                                    <p:set>
                                      <p:cBhvr>
                                        <p:cTn id="84" dur="1" fill="hold">
                                          <p:stCondLst>
                                            <p:cond delay="0"/>
                                          </p:stCondLst>
                                        </p:cTn>
                                        <p:tgtEl>
                                          <p:spTgt spid="53"/>
                                        </p:tgtEl>
                                        <p:attrNameLst>
                                          <p:attrName>style.visibility</p:attrName>
                                        </p:attrNameLst>
                                      </p:cBhvr>
                                      <p:to>
                                        <p:strVal val="visible"/>
                                      </p:to>
                                    </p:set>
                                    <p:animEffect transition="in" filter="wipe(right)">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up)">
                                      <p:cBhvr>
                                        <p:cTn id="8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6" grpId="0" animBg="1"/>
      <p:bldP spid="17" grpId="0" bldLvl="0" animBg="1"/>
      <p:bldP spid="11" grpId="0" animBg="1"/>
      <p:bldP spid="8" grpId="0" bldLvl="0" animBg="1"/>
      <p:bldP spid="9" grpId="0" animBg="1"/>
      <p:bldP spid="7" grpId="0" bldLvl="0" animBg="1"/>
      <p:bldP spid="6" grpId="0" animBg="1"/>
      <p:bldP spid="5" grpId="0" bldLvl="0" animBg="1"/>
      <p:bldP spid="32" grpId="0" animBg="1"/>
      <p:bldP spid="46" grpId="0" animBg="1"/>
      <p:bldP spid="47" grpId="0" animBg="1"/>
      <p:bldP spid="49" grpId="0"/>
      <p:bldP spid="50" grpId="0"/>
      <p:bldP spid="51" grpId="0"/>
      <p:bldP spid="53"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代金券清新"/>
          <p:cNvPicPr>
            <a:picLocks noChangeAspect="1"/>
          </p:cNvPicPr>
          <p:nvPr/>
        </p:nvPicPr>
        <p:blipFill>
          <a:blip r:embed="rId2"/>
          <a:srcRect r="20983"/>
          <a:stretch>
            <a:fillRect/>
          </a:stretch>
        </p:blipFill>
        <p:spPr>
          <a:xfrm flipH="1">
            <a:off x="979170" y="448310"/>
            <a:ext cx="11212830" cy="6308090"/>
          </a:xfrm>
          <a:prstGeom prst="rect">
            <a:avLst/>
          </a:prstGeom>
        </p:spPr>
      </p:pic>
      <p:sp>
        <p:nvSpPr>
          <p:cNvPr id="27" name="文本框 32"/>
          <p:cNvSpPr txBox="1"/>
          <p:nvPr/>
        </p:nvSpPr>
        <p:spPr>
          <a:xfrm>
            <a:off x="5769109" y="2819033"/>
            <a:ext cx="5976664" cy="1195070"/>
          </a:xfrm>
          <a:prstGeom prst="rect">
            <a:avLst/>
          </a:prstGeom>
          <a:noFill/>
        </p:spPr>
        <p:txBody>
          <a:bodyPr wrap="square" lIns="87741" tIns="43871" rIns="87741" bIns="43871" rtlCol="0">
            <a:spAutoFit/>
          </a:bodyPr>
          <a:lstStyle>
            <a:defPPr>
              <a:defRPr lang="zh-CN"/>
            </a:defPPr>
            <a:lvl1pPr>
              <a:defRPr sz="3200">
                <a:solidFill>
                  <a:schemeClr val="bg1"/>
                </a:solidFill>
                <a:latin typeface="Agency FB" panose="020B0503020202020204" pitchFamily="34" charset="0"/>
              </a:defRPr>
            </a:lvl1pPr>
          </a:lstStyle>
          <a:p>
            <a:pPr lvl="0" algn="ctr">
              <a:defRPr/>
            </a:pPr>
            <a:r>
              <a:rPr lang="zh-CN" altLang="en-US" sz="7200" dirty="0">
                <a:solidFill>
                  <a:schemeClr val="bg1"/>
                </a:solidFill>
                <a:latin typeface="微软雅黑" panose="020B0503020204020204" charset="-122"/>
                <a:ea typeface="微软雅黑" panose="020B0503020204020204" charset="-122"/>
                <a:sym typeface="字魂36号-正文宋楷" panose="02000000000000000000" pitchFamily="2" charset="-122"/>
              </a:rPr>
              <a:t>输入标题</a:t>
            </a:r>
            <a:endParaRPr lang="zh-CN" altLang="en-US" sz="7200" b="1" cap="all" spc="600" dirty="0">
              <a:solidFill>
                <a:schemeClr val="bg1"/>
              </a:solidFill>
              <a:latin typeface="微软雅黑" panose="020B0503020204020204" charset="-122"/>
              <a:ea typeface="微软雅黑" panose="020B0503020204020204" charset="-122"/>
              <a:cs typeface="Microsoft JhengHei Light" panose="020B0304030504040204" pitchFamily="34" charset="-122"/>
              <a:sym typeface="字魂36号-正文宋楷" panose="02000000000000000000" pitchFamily="2" charset="-122"/>
            </a:endParaRPr>
          </a:p>
        </p:txBody>
      </p:sp>
      <p:sp>
        <p:nvSpPr>
          <p:cNvPr id="32" name="矩形 31"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6129025" y="4013572"/>
            <a:ext cx="5616624" cy="526274"/>
          </a:xfrm>
          <a:prstGeom prst="rect">
            <a:avLst/>
          </a:prstGeom>
        </p:spPr>
        <p:txBody>
          <a:bodyPr wrap="square" lIns="91417" tIns="45708" rIns="91417" bIns="45708">
            <a:spAutoFit/>
          </a:bodyPr>
          <a:lstStyle/>
          <a:p>
            <a:pPr defTabSz="914400" fontAlgn="base">
              <a:lnSpc>
                <a:spcPct val="120000"/>
              </a:lnSpc>
              <a:spcBef>
                <a:spcPct val="0"/>
              </a:spcBef>
              <a:spcAft>
                <a:spcPct val="0"/>
              </a:spcAft>
            </a:pPr>
            <a:r>
              <a:rPr lang="zh-CN" altLang="en-US" sz="1200" dirty="0">
                <a:solidFill>
                  <a:schemeClr val="bg1"/>
                </a:solidFill>
                <a:latin typeface="微软雅黑" panose="020B0503020204020204" charset="-122"/>
                <a:ea typeface="微软雅黑" panose="020B0503020204020204" charset="-122"/>
                <a:cs typeface="+mn-ea"/>
                <a:sym typeface="字魂36号-正文宋楷" panose="02000000000000000000" pitchFamily="2" charset="-122"/>
              </a:rPr>
              <a:t>双击输入替换内容双击输入替换内容双击输入替换内容双击输入替换内容双击输入替换内容双击输入替换内容双击输入替换内容</a:t>
            </a:r>
          </a:p>
        </p:txBody>
      </p:sp>
      <p:sp>
        <p:nvSpPr>
          <p:cNvPr id="34" name="TextBox 6"/>
          <p:cNvSpPr txBox="1">
            <a:spLocks noChangeAspect="1"/>
          </p:cNvSpPr>
          <p:nvPr/>
        </p:nvSpPr>
        <p:spPr>
          <a:xfrm>
            <a:off x="2733204" y="2818646"/>
            <a:ext cx="1639714" cy="1566526"/>
          </a:xfrm>
          <a:prstGeom prst="rect">
            <a:avLst/>
          </a:prstGeom>
          <a:noFill/>
        </p:spPr>
        <p:txBody>
          <a:bodyPr wrap="none" rtlCol="0" anchor="ctr" anchorCtr="1">
            <a:noAutofit/>
          </a:bodyPr>
          <a:lstStyle/>
          <a:p>
            <a:pPr defTabSz="914400" fontAlgn="base">
              <a:spcBef>
                <a:spcPct val="0"/>
              </a:spcBef>
              <a:spcAft>
                <a:spcPct val="0"/>
              </a:spcAft>
            </a:pPr>
            <a:r>
              <a:rPr lang="en-US" altLang="zh-CN" sz="13200" dirty="0">
                <a:solidFill>
                  <a:schemeClr val="bg1"/>
                </a:solidFill>
                <a:latin typeface="微软雅黑" panose="020B0503020204020204" charset="-122"/>
                <a:ea typeface="微软雅黑" panose="020B0503020204020204" charset="-122"/>
                <a:sym typeface="字魂36号-正文宋楷" panose="02000000000000000000" pitchFamily="2" charset="-122"/>
              </a:rPr>
              <a:t>02</a:t>
            </a:r>
          </a:p>
        </p:txBody>
      </p:sp>
    </p:spTree>
  </p:cSld>
  <p:clrMapOvr>
    <a:masterClrMapping/>
  </p:clrMapOvr>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fill="hold"/>
                                        <p:tgtEl>
                                          <p:spTgt spid="32"/>
                                        </p:tgtEl>
                                        <p:attrNameLst>
                                          <p:attrName>ppt_x</p:attrName>
                                        </p:attrNameLst>
                                      </p:cBhvr>
                                      <p:tavLst>
                                        <p:tav tm="0">
                                          <p:val>
                                            <p:strVal val="#ppt_x"/>
                                          </p:val>
                                        </p:tav>
                                        <p:tav tm="100000">
                                          <p:val>
                                            <p:strVal val="#ppt_x"/>
                                          </p:val>
                                        </p:tav>
                                      </p:tavLst>
                                    </p:anim>
                                    <p:anim calcmode="lin" valueType="num">
                                      <p:cBhvr additive="base">
                                        <p:cTn id="13" dur="500" fill="hold"/>
                                        <p:tgtEl>
                                          <p:spTgt spid="3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500" fill="hold"/>
                                        <p:tgtEl>
                                          <p:spTgt spid="34"/>
                                        </p:tgtEl>
                                        <p:attrNameLst>
                                          <p:attrName>ppt_x</p:attrName>
                                        </p:attrNameLst>
                                      </p:cBhvr>
                                      <p:tavLst>
                                        <p:tav tm="0">
                                          <p:val>
                                            <p:strVal val="#ppt_x"/>
                                          </p:val>
                                        </p:tav>
                                        <p:tav tm="100000">
                                          <p:val>
                                            <p:strVal val="#ppt_x"/>
                                          </p:val>
                                        </p:tav>
                                      </p:tavLst>
                                    </p:anim>
                                    <p:anim calcmode="lin" valueType="num">
                                      <p:cBhvr additive="base">
                                        <p:cTn id="1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2"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0" y="12700"/>
            <a:ext cx="3922395" cy="1021080"/>
            <a:chOff x="0" y="20"/>
            <a:chExt cx="6177" cy="1608"/>
          </a:xfrm>
        </p:grpSpPr>
        <p:sp>
          <p:nvSpPr>
            <p:cNvPr id="2" name="矩形 1"/>
            <p:cNvSpPr/>
            <p:nvPr/>
          </p:nvSpPr>
          <p:spPr>
            <a:xfrm>
              <a:off x="1075" y="257"/>
              <a:ext cx="5103" cy="1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tx1">
                      <a:lumMod val="65000"/>
                      <a:lumOff val="35000"/>
                    </a:schemeClr>
                  </a:solidFill>
                  <a:latin typeface="微软雅黑" panose="020B0503020204020204" charset="-122"/>
                  <a:ea typeface="微软雅黑" panose="020B0503020204020204" charset="-122"/>
                  <a:sym typeface="字魂36号-正文宋楷" panose="02000000000000000000" pitchFamily="2" charset="-122"/>
                </a:rPr>
                <a:t>点击输入标题</a:t>
              </a:r>
            </a:p>
          </p:txBody>
        </p:sp>
        <p:pic>
          <p:nvPicPr>
            <p:cNvPr id="3" name="图片 2" descr="代金券清新"/>
            <p:cNvPicPr>
              <a:picLocks noChangeAspect="1"/>
            </p:cNvPicPr>
            <p:nvPr/>
          </p:nvPicPr>
          <p:blipFill>
            <a:blip r:embed="rId3"/>
            <a:srcRect l="54314" t="41949" r="24100" b="12767"/>
            <a:stretch>
              <a:fillRect/>
            </a:stretch>
          </p:blipFill>
          <p:spPr>
            <a:xfrm>
              <a:off x="0" y="20"/>
              <a:ext cx="1724" cy="1608"/>
            </a:xfrm>
            <a:prstGeom prst="rect">
              <a:avLst/>
            </a:prstGeom>
          </p:spPr>
        </p:pic>
      </p:grpSp>
      <p:sp>
        <p:nvSpPr>
          <p:cNvPr id="4" name="Text Box 3"/>
          <p:cNvSpPr txBox="1">
            <a:spLocks noChangeArrowheads="1"/>
          </p:cNvSpPr>
          <p:nvPr/>
        </p:nvSpPr>
        <p:spPr bwMode="auto">
          <a:xfrm>
            <a:off x="2198499" y="2606895"/>
            <a:ext cx="224971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nSpc>
                <a:spcPct val="90000"/>
              </a:lnSpc>
              <a:buFont typeface="Arial" panose="020B0604020202020204" pitchFamily="34" charset="0"/>
              <a:buNone/>
            </a:pPr>
            <a:r>
              <a:rPr lang="zh-CN" altLang="en-US" sz="2000" b="1" dirty="0" smtClean="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标题</a:t>
            </a:r>
          </a:p>
        </p:txBody>
      </p:sp>
      <p:sp>
        <p:nvSpPr>
          <p:cNvPr id="5" name="Text Box 3"/>
          <p:cNvSpPr txBox="1">
            <a:spLocks noChangeArrowheads="1"/>
          </p:cNvSpPr>
          <p:nvPr/>
        </p:nvSpPr>
        <p:spPr bwMode="auto">
          <a:xfrm>
            <a:off x="2198499" y="2931824"/>
            <a:ext cx="2249717" cy="681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just" defTabSz="1058545">
              <a:lnSpc>
                <a:spcPct val="120000"/>
              </a:lnSpc>
              <a:defRPr/>
            </a:pPr>
            <a:r>
              <a:rPr lang="zh-CN" altLang="en-US" sz="1600" dirty="0">
                <a:solidFill>
                  <a:schemeClr val="tx1">
                    <a:lumMod val="65000"/>
                    <a:lumOff val="35000"/>
                  </a:schemeClr>
                </a:solidFill>
                <a:latin typeface="微软雅黑" panose="020B0503020204020204" charset="-122"/>
                <a:ea typeface="微软雅黑" panose="020B0503020204020204" charset="-122"/>
                <a:cs typeface="+mn-ea"/>
                <a:sym typeface="字魂36号-正文宋楷" panose="02000000000000000000" pitchFamily="2" charset="-122"/>
              </a:rPr>
              <a:t>加内容添加内容添加内容添加内容添加内容</a:t>
            </a:r>
            <a:endParaRPr lang="zh-CN" altLang="en-US" sz="1600" dirty="0" smtClean="0">
              <a:solidFill>
                <a:schemeClr val="tx1">
                  <a:lumMod val="65000"/>
                  <a:lumOff val="35000"/>
                </a:schemeClr>
              </a:solidFill>
              <a:latin typeface="微软雅黑" panose="020B0503020204020204" charset="-122"/>
              <a:ea typeface="微软雅黑" panose="020B0503020204020204" charset="-122"/>
            </a:endParaRPr>
          </a:p>
        </p:txBody>
      </p:sp>
      <p:grpSp>
        <p:nvGrpSpPr>
          <p:cNvPr id="7" name="组合 6"/>
          <p:cNvGrpSpPr/>
          <p:nvPr/>
        </p:nvGrpSpPr>
        <p:grpSpPr>
          <a:xfrm>
            <a:off x="4783921" y="2565024"/>
            <a:ext cx="1854836" cy="1471271"/>
            <a:chOff x="5324464" y="2576989"/>
            <a:chExt cx="2622617" cy="2080282"/>
          </a:xfrm>
        </p:grpSpPr>
        <p:sp>
          <p:nvSpPr>
            <p:cNvPr id="83" name="任意多边形 82"/>
            <p:cNvSpPr/>
            <p:nvPr/>
          </p:nvSpPr>
          <p:spPr>
            <a:xfrm rot="2000319">
              <a:off x="5942813" y="3140001"/>
              <a:ext cx="2004268" cy="1517270"/>
            </a:xfrm>
            <a:custGeom>
              <a:avLst/>
              <a:gdLst>
                <a:gd name="connsiteX0" fmla="*/ 1 w 1188433"/>
                <a:gd name="connsiteY0" fmla="*/ 0 h 899667"/>
                <a:gd name="connsiteX1" fmla="*/ 1062321 w 1188433"/>
                <a:gd name="connsiteY1" fmla="*/ 0 h 899667"/>
                <a:gd name="connsiteX2" fmla="*/ 1101665 w 1188433"/>
                <a:gd name="connsiteY2" fmla="*/ 66932 h 899667"/>
                <a:gd name="connsiteX3" fmla="*/ 1058795 w 1188433"/>
                <a:gd name="connsiteY3" fmla="*/ 849412 h 899667"/>
                <a:gd name="connsiteX4" fmla="*/ 1017491 w 1188433"/>
                <a:gd name="connsiteY4" fmla="*/ 899667 h 899667"/>
                <a:gd name="connsiteX5" fmla="*/ 0 w 1188433"/>
                <a:gd name="connsiteY5" fmla="*/ 899667 h 899667"/>
                <a:gd name="connsiteX6" fmla="*/ 1 w 1188433"/>
                <a:gd name="connsiteY6" fmla="*/ 0 h 89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433" h="899667">
                  <a:moveTo>
                    <a:pt x="1" y="0"/>
                  </a:moveTo>
                  <a:lnTo>
                    <a:pt x="1062321" y="0"/>
                  </a:lnTo>
                  <a:lnTo>
                    <a:pt x="1101665" y="66932"/>
                  </a:lnTo>
                  <a:cubicBezTo>
                    <a:pt x="1233866" y="320458"/>
                    <a:pt x="1211403" y="620885"/>
                    <a:pt x="1058795" y="849412"/>
                  </a:cubicBezTo>
                  <a:lnTo>
                    <a:pt x="1017491" y="899667"/>
                  </a:lnTo>
                  <a:lnTo>
                    <a:pt x="0" y="899667"/>
                  </a:lnTo>
                  <a:lnTo>
                    <a:pt x="1" y="0"/>
                  </a:lnTo>
                  <a:close/>
                </a:path>
              </a:pathLst>
            </a:custGeom>
            <a:gradFill>
              <a:gsLst>
                <a:gs pos="11000">
                  <a:schemeClr val="bg1">
                    <a:lumMod val="50000"/>
                    <a:alpha val="73000"/>
                  </a:schemeClr>
                </a:gs>
                <a:gs pos="64000">
                  <a:schemeClr val="bg1">
                    <a:lumMod val="50000"/>
                    <a:alpha val="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bg1"/>
                </a:solidFill>
                <a:latin typeface="微软雅黑" panose="020B0503020204020204" charset="-122"/>
                <a:ea typeface="微软雅黑" panose="020B0503020204020204" charset="-122"/>
              </a:endParaRPr>
            </a:p>
          </p:txBody>
        </p:sp>
        <p:sp>
          <p:nvSpPr>
            <p:cNvPr id="8" name="椭圆 7"/>
            <p:cNvSpPr/>
            <p:nvPr/>
          </p:nvSpPr>
          <p:spPr>
            <a:xfrm>
              <a:off x="5324464" y="2576989"/>
              <a:ext cx="1538514" cy="1538513"/>
            </a:xfrm>
            <a:prstGeom prst="ellipse">
              <a:avLst/>
            </a:prstGeom>
            <a:solidFill>
              <a:srgbClr val="6D943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bg1"/>
                </a:solidFill>
                <a:latin typeface="微软雅黑" panose="020B0503020204020204" charset="-122"/>
                <a:ea typeface="微软雅黑" panose="020B0503020204020204" charset="-122"/>
              </a:endParaRPr>
            </a:p>
          </p:txBody>
        </p:sp>
        <p:sp>
          <p:nvSpPr>
            <p:cNvPr id="9" name="Text Box 3"/>
            <p:cNvSpPr txBox="1">
              <a:spLocks noChangeArrowheads="1"/>
            </p:cNvSpPr>
            <p:nvPr/>
          </p:nvSpPr>
          <p:spPr bwMode="auto">
            <a:xfrm>
              <a:off x="5394703" y="3020542"/>
              <a:ext cx="1391084" cy="678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dist">
                <a:lnSpc>
                  <a:spcPct val="90000"/>
                </a:lnSpc>
                <a:buFont typeface="Arial" panose="020B0604020202020204" pitchFamily="34" charset="0"/>
                <a:buNone/>
              </a:pPr>
              <a:r>
                <a:rPr lang="zh-CN" altLang="en-US" sz="2800" b="1" dirty="0" smtClean="0">
                  <a:solidFill>
                    <a:schemeClr val="bg1"/>
                  </a:solidFill>
                  <a:latin typeface="微软雅黑" panose="020B0503020204020204" charset="-122"/>
                  <a:ea typeface="微软雅黑" panose="020B0503020204020204" charset="-122"/>
                </a:rPr>
                <a:t>中文</a:t>
              </a:r>
            </a:p>
          </p:txBody>
        </p:sp>
      </p:grpSp>
      <p:sp>
        <p:nvSpPr>
          <p:cNvPr id="10" name="Text Box 3"/>
          <p:cNvSpPr txBox="1">
            <a:spLocks noChangeArrowheads="1"/>
          </p:cNvSpPr>
          <p:nvPr/>
        </p:nvSpPr>
        <p:spPr bwMode="auto">
          <a:xfrm>
            <a:off x="6056105" y="2643339"/>
            <a:ext cx="224971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nSpc>
                <a:spcPct val="90000"/>
              </a:lnSpc>
              <a:buFont typeface="Arial" panose="020B0604020202020204" pitchFamily="34" charset="0"/>
              <a:buNone/>
            </a:pPr>
            <a:r>
              <a:rPr lang="zh-CN" altLang="en-US" sz="2000" b="1" dirty="0" smtClean="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标题</a:t>
            </a:r>
            <a:endParaRPr lang="zh-CN" altLang="en-US" sz="2000" dirty="0" smtClean="0">
              <a:solidFill>
                <a:schemeClr val="tx1">
                  <a:lumMod val="65000"/>
                  <a:lumOff val="35000"/>
                </a:schemeClr>
              </a:solidFill>
              <a:latin typeface="微软雅黑" panose="020B0503020204020204" charset="-122"/>
              <a:ea typeface="微软雅黑" panose="020B0503020204020204" charset="-122"/>
            </a:endParaRPr>
          </a:p>
        </p:txBody>
      </p:sp>
      <p:grpSp>
        <p:nvGrpSpPr>
          <p:cNvPr id="34" name="组合 33"/>
          <p:cNvGrpSpPr/>
          <p:nvPr/>
        </p:nvGrpSpPr>
        <p:grpSpPr>
          <a:xfrm>
            <a:off x="8520702" y="2564605"/>
            <a:ext cx="1836306" cy="1443261"/>
            <a:chOff x="9130845" y="2570972"/>
            <a:chExt cx="2596417" cy="2040674"/>
          </a:xfrm>
        </p:grpSpPr>
        <p:sp>
          <p:nvSpPr>
            <p:cNvPr id="84" name="任意多边形 83"/>
            <p:cNvSpPr/>
            <p:nvPr/>
          </p:nvSpPr>
          <p:spPr>
            <a:xfrm rot="2000319">
              <a:off x="9722994" y="3094379"/>
              <a:ext cx="2004268" cy="1517267"/>
            </a:xfrm>
            <a:custGeom>
              <a:avLst/>
              <a:gdLst>
                <a:gd name="connsiteX0" fmla="*/ 1 w 1188433"/>
                <a:gd name="connsiteY0" fmla="*/ 0 h 899667"/>
                <a:gd name="connsiteX1" fmla="*/ 1062321 w 1188433"/>
                <a:gd name="connsiteY1" fmla="*/ 0 h 899667"/>
                <a:gd name="connsiteX2" fmla="*/ 1101665 w 1188433"/>
                <a:gd name="connsiteY2" fmla="*/ 66932 h 899667"/>
                <a:gd name="connsiteX3" fmla="*/ 1058795 w 1188433"/>
                <a:gd name="connsiteY3" fmla="*/ 849412 h 899667"/>
                <a:gd name="connsiteX4" fmla="*/ 1017491 w 1188433"/>
                <a:gd name="connsiteY4" fmla="*/ 899667 h 899667"/>
                <a:gd name="connsiteX5" fmla="*/ 0 w 1188433"/>
                <a:gd name="connsiteY5" fmla="*/ 899667 h 899667"/>
                <a:gd name="connsiteX6" fmla="*/ 1 w 1188433"/>
                <a:gd name="connsiteY6" fmla="*/ 0 h 89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433" h="899667">
                  <a:moveTo>
                    <a:pt x="1" y="0"/>
                  </a:moveTo>
                  <a:lnTo>
                    <a:pt x="1062321" y="0"/>
                  </a:lnTo>
                  <a:lnTo>
                    <a:pt x="1101665" y="66932"/>
                  </a:lnTo>
                  <a:cubicBezTo>
                    <a:pt x="1233866" y="320458"/>
                    <a:pt x="1211403" y="620885"/>
                    <a:pt x="1058795" y="849412"/>
                  </a:cubicBezTo>
                  <a:lnTo>
                    <a:pt x="1017491" y="899667"/>
                  </a:lnTo>
                  <a:lnTo>
                    <a:pt x="0" y="899667"/>
                  </a:lnTo>
                  <a:lnTo>
                    <a:pt x="1" y="0"/>
                  </a:lnTo>
                  <a:close/>
                </a:path>
              </a:pathLst>
            </a:custGeom>
            <a:gradFill>
              <a:gsLst>
                <a:gs pos="11000">
                  <a:schemeClr val="bg1">
                    <a:lumMod val="50000"/>
                    <a:alpha val="73000"/>
                  </a:schemeClr>
                </a:gs>
                <a:gs pos="64000">
                  <a:schemeClr val="bg1">
                    <a:lumMod val="50000"/>
                    <a:alpha val="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bg1"/>
                </a:solidFill>
                <a:latin typeface="微软雅黑" panose="020B0503020204020204" charset="-122"/>
                <a:ea typeface="微软雅黑" panose="020B0503020204020204" charset="-122"/>
              </a:endParaRPr>
            </a:p>
          </p:txBody>
        </p:sp>
        <p:sp>
          <p:nvSpPr>
            <p:cNvPr id="36" name="椭圆 35"/>
            <p:cNvSpPr/>
            <p:nvPr/>
          </p:nvSpPr>
          <p:spPr>
            <a:xfrm>
              <a:off x="9130845" y="2570972"/>
              <a:ext cx="1538515" cy="1538510"/>
            </a:xfrm>
            <a:prstGeom prst="ellipse">
              <a:avLst/>
            </a:prstGeom>
            <a:solidFill>
              <a:srgbClr val="6D943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bg1"/>
                </a:solidFill>
                <a:latin typeface="微软雅黑" panose="020B0503020204020204" charset="-122"/>
                <a:ea typeface="微软雅黑" panose="020B0503020204020204" charset="-122"/>
              </a:endParaRPr>
            </a:p>
          </p:txBody>
        </p:sp>
        <p:sp>
          <p:nvSpPr>
            <p:cNvPr id="37" name="Text Box 3"/>
            <p:cNvSpPr txBox="1">
              <a:spLocks noChangeArrowheads="1"/>
            </p:cNvSpPr>
            <p:nvPr/>
          </p:nvSpPr>
          <p:spPr bwMode="auto">
            <a:xfrm>
              <a:off x="9201085" y="3014528"/>
              <a:ext cx="1391085" cy="678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dist">
                <a:lnSpc>
                  <a:spcPct val="90000"/>
                </a:lnSpc>
                <a:buFont typeface="Arial" panose="020B0604020202020204" pitchFamily="34" charset="0"/>
                <a:buNone/>
              </a:pPr>
              <a:r>
                <a:rPr lang="zh-CN" altLang="en-US" sz="2800" b="1" dirty="0" smtClean="0">
                  <a:solidFill>
                    <a:schemeClr val="bg1"/>
                  </a:solidFill>
                  <a:latin typeface="微软雅黑" panose="020B0503020204020204" charset="-122"/>
                  <a:ea typeface="微软雅黑" panose="020B0503020204020204" charset="-122"/>
                </a:rPr>
                <a:t>数字</a:t>
              </a:r>
            </a:p>
          </p:txBody>
        </p:sp>
      </p:grpSp>
      <p:sp>
        <p:nvSpPr>
          <p:cNvPr id="38" name="Text Box 3"/>
          <p:cNvSpPr txBox="1">
            <a:spLocks noChangeArrowheads="1"/>
          </p:cNvSpPr>
          <p:nvPr/>
        </p:nvSpPr>
        <p:spPr bwMode="auto">
          <a:xfrm>
            <a:off x="9809336" y="2592566"/>
            <a:ext cx="2249717" cy="395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nSpc>
                <a:spcPct val="90000"/>
              </a:lnSpc>
              <a:buFont typeface="Arial" panose="020B0604020202020204" pitchFamily="34" charset="0"/>
              <a:buNone/>
            </a:pPr>
            <a:r>
              <a:rPr lang="zh-CN" altLang="en-US" sz="2200" b="1" dirty="0" smtClean="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标题</a:t>
            </a:r>
            <a:endParaRPr lang="en-US" altLang="zh-CN" sz="2200" dirty="0" smtClean="0">
              <a:solidFill>
                <a:schemeClr val="tx1">
                  <a:lumMod val="65000"/>
                  <a:lumOff val="35000"/>
                </a:schemeClr>
              </a:solidFill>
              <a:latin typeface="微软雅黑" panose="020B0503020204020204" charset="-122"/>
              <a:ea typeface="微软雅黑" panose="020B0503020204020204" charset="-122"/>
            </a:endParaRPr>
          </a:p>
        </p:txBody>
      </p:sp>
      <p:grpSp>
        <p:nvGrpSpPr>
          <p:cNvPr id="40" name="组合 39"/>
          <p:cNvGrpSpPr/>
          <p:nvPr/>
        </p:nvGrpSpPr>
        <p:grpSpPr>
          <a:xfrm>
            <a:off x="807406" y="2551689"/>
            <a:ext cx="1787870" cy="1431724"/>
            <a:chOff x="1770743" y="2587291"/>
            <a:chExt cx="2527933" cy="2024365"/>
          </a:xfrm>
        </p:grpSpPr>
        <p:sp>
          <p:nvSpPr>
            <p:cNvPr id="79" name="任意多边形 78"/>
            <p:cNvSpPr/>
            <p:nvPr/>
          </p:nvSpPr>
          <p:spPr>
            <a:xfrm rot="2000319">
              <a:off x="2294407" y="3094386"/>
              <a:ext cx="2004269" cy="1517270"/>
            </a:xfrm>
            <a:custGeom>
              <a:avLst/>
              <a:gdLst>
                <a:gd name="connsiteX0" fmla="*/ 1 w 1188433"/>
                <a:gd name="connsiteY0" fmla="*/ 0 h 899667"/>
                <a:gd name="connsiteX1" fmla="*/ 1062321 w 1188433"/>
                <a:gd name="connsiteY1" fmla="*/ 0 h 899667"/>
                <a:gd name="connsiteX2" fmla="*/ 1101665 w 1188433"/>
                <a:gd name="connsiteY2" fmla="*/ 66932 h 899667"/>
                <a:gd name="connsiteX3" fmla="*/ 1058795 w 1188433"/>
                <a:gd name="connsiteY3" fmla="*/ 849412 h 899667"/>
                <a:gd name="connsiteX4" fmla="*/ 1017491 w 1188433"/>
                <a:gd name="connsiteY4" fmla="*/ 899667 h 899667"/>
                <a:gd name="connsiteX5" fmla="*/ 0 w 1188433"/>
                <a:gd name="connsiteY5" fmla="*/ 899667 h 899667"/>
                <a:gd name="connsiteX6" fmla="*/ 1 w 1188433"/>
                <a:gd name="connsiteY6" fmla="*/ 0 h 89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433" h="899667">
                  <a:moveTo>
                    <a:pt x="1" y="0"/>
                  </a:moveTo>
                  <a:lnTo>
                    <a:pt x="1062321" y="0"/>
                  </a:lnTo>
                  <a:lnTo>
                    <a:pt x="1101665" y="66932"/>
                  </a:lnTo>
                  <a:cubicBezTo>
                    <a:pt x="1233866" y="320458"/>
                    <a:pt x="1211403" y="620885"/>
                    <a:pt x="1058795" y="849412"/>
                  </a:cubicBezTo>
                  <a:lnTo>
                    <a:pt x="1017491" y="899667"/>
                  </a:lnTo>
                  <a:lnTo>
                    <a:pt x="0" y="899667"/>
                  </a:lnTo>
                  <a:lnTo>
                    <a:pt x="1" y="0"/>
                  </a:lnTo>
                  <a:close/>
                </a:path>
              </a:pathLst>
            </a:custGeom>
            <a:gradFill>
              <a:gsLst>
                <a:gs pos="11000">
                  <a:schemeClr val="bg1">
                    <a:lumMod val="50000"/>
                    <a:alpha val="73000"/>
                  </a:schemeClr>
                </a:gs>
                <a:gs pos="64000">
                  <a:schemeClr val="bg1">
                    <a:lumMod val="50000"/>
                    <a:alpha val="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lumMod val="65000"/>
                    <a:lumOff val="35000"/>
                  </a:schemeClr>
                </a:solidFill>
                <a:latin typeface="微软雅黑" panose="020B0503020204020204" charset="-122"/>
                <a:ea typeface="微软雅黑" panose="020B0503020204020204" charset="-122"/>
              </a:endParaRPr>
            </a:p>
          </p:txBody>
        </p:sp>
        <p:sp>
          <p:nvSpPr>
            <p:cNvPr id="41" name="椭圆 40"/>
            <p:cNvSpPr/>
            <p:nvPr/>
          </p:nvSpPr>
          <p:spPr>
            <a:xfrm>
              <a:off x="1770743" y="2587289"/>
              <a:ext cx="1538514" cy="1538512"/>
            </a:xfrm>
            <a:prstGeom prst="ellipse">
              <a:avLst/>
            </a:prstGeom>
            <a:solidFill>
              <a:srgbClr val="6D943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tx1">
                    <a:lumMod val="65000"/>
                    <a:lumOff val="35000"/>
                  </a:schemeClr>
                </a:solidFill>
                <a:latin typeface="微软雅黑" panose="020B0503020204020204" charset="-122"/>
                <a:ea typeface="微软雅黑" panose="020B0503020204020204" charset="-122"/>
              </a:endParaRPr>
            </a:p>
          </p:txBody>
        </p:sp>
        <p:sp>
          <p:nvSpPr>
            <p:cNvPr id="43" name="文本框 42"/>
            <p:cNvSpPr txBox="1">
              <a:spLocks noChangeArrowheads="1"/>
            </p:cNvSpPr>
            <p:nvPr/>
          </p:nvSpPr>
          <p:spPr bwMode="auto">
            <a:xfrm>
              <a:off x="2020953" y="3124561"/>
              <a:ext cx="482148" cy="148885"/>
            </a:xfrm>
            <a:custGeom>
              <a:avLst/>
              <a:gdLst/>
              <a:ahLst/>
              <a:cxnLst/>
              <a:rect l="l" t="t" r="r" b="b"/>
              <a:pathLst>
                <a:path w="482147" h="148884">
                  <a:moveTo>
                    <a:pt x="115853" y="0"/>
                  </a:moveTo>
                  <a:lnTo>
                    <a:pt x="179943" y="0"/>
                  </a:lnTo>
                  <a:lnTo>
                    <a:pt x="179943" y="41412"/>
                  </a:lnTo>
                  <a:lnTo>
                    <a:pt x="302205" y="41412"/>
                  </a:lnTo>
                  <a:lnTo>
                    <a:pt x="302205" y="0"/>
                  </a:lnTo>
                  <a:lnTo>
                    <a:pt x="366294" y="0"/>
                  </a:lnTo>
                  <a:lnTo>
                    <a:pt x="366294" y="41412"/>
                  </a:lnTo>
                  <a:lnTo>
                    <a:pt x="482147" y="41412"/>
                  </a:lnTo>
                  <a:lnTo>
                    <a:pt x="482147" y="102050"/>
                  </a:lnTo>
                  <a:lnTo>
                    <a:pt x="366294" y="102050"/>
                  </a:lnTo>
                  <a:lnTo>
                    <a:pt x="366294" y="148884"/>
                  </a:lnTo>
                  <a:lnTo>
                    <a:pt x="302205" y="148884"/>
                  </a:lnTo>
                  <a:lnTo>
                    <a:pt x="302205" y="102050"/>
                  </a:lnTo>
                  <a:lnTo>
                    <a:pt x="179943" y="102050"/>
                  </a:lnTo>
                  <a:lnTo>
                    <a:pt x="179943" y="148884"/>
                  </a:lnTo>
                  <a:lnTo>
                    <a:pt x="115853" y="148884"/>
                  </a:lnTo>
                  <a:lnTo>
                    <a:pt x="115853" y="102050"/>
                  </a:lnTo>
                  <a:lnTo>
                    <a:pt x="0" y="102050"/>
                  </a:lnTo>
                  <a:lnTo>
                    <a:pt x="0" y="41412"/>
                  </a:lnTo>
                  <a:lnTo>
                    <a:pt x="115853" y="41412"/>
                  </a:lnTo>
                  <a:lnTo>
                    <a:pt x="115853" y="0"/>
                  </a:lnTo>
                  <a:close/>
                </a:path>
              </a:pathLst>
            </a:cu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no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dist">
                <a:lnSpc>
                  <a:spcPct val="90000"/>
                </a:lnSpc>
                <a:buFont typeface="Arial" panose="020B0604020202020204" pitchFamily="34" charset="0"/>
                <a:buNone/>
              </a:pPr>
              <a:endParaRPr lang="zh-CN" altLang="en-US" sz="2400" b="1" dirty="0">
                <a:solidFill>
                  <a:schemeClr val="tx1">
                    <a:lumMod val="65000"/>
                    <a:lumOff val="35000"/>
                  </a:schemeClr>
                </a:solidFill>
                <a:latin typeface="微软雅黑" panose="020B0503020204020204" charset="-122"/>
                <a:ea typeface="微软雅黑" panose="020B0503020204020204" charset="-122"/>
              </a:endParaRPr>
            </a:p>
          </p:txBody>
        </p:sp>
        <p:sp>
          <p:nvSpPr>
            <p:cNvPr id="42" name="文本框 41"/>
            <p:cNvSpPr txBox="1">
              <a:spLocks noChangeArrowheads="1"/>
            </p:cNvSpPr>
            <p:nvPr/>
          </p:nvSpPr>
          <p:spPr bwMode="auto">
            <a:xfrm>
              <a:off x="2020952" y="3250768"/>
              <a:ext cx="484612" cy="359393"/>
            </a:xfrm>
            <a:custGeom>
              <a:avLst/>
              <a:gdLst/>
              <a:ahLst/>
              <a:cxnLst/>
              <a:rect l="l" t="t" r="r" b="b"/>
              <a:pathLst>
                <a:path w="484612" h="359392">
                  <a:moveTo>
                    <a:pt x="203606" y="0"/>
                  </a:moveTo>
                  <a:lnTo>
                    <a:pt x="275583" y="0"/>
                  </a:lnTo>
                  <a:lnTo>
                    <a:pt x="275583" y="39439"/>
                  </a:lnTo>
                  <a:lnTo>
                    <a:pt x="426932" y="39439"/>
                  </a:lnTo>
                  <a:lnTo>
                    <a:pt x="426932" y="155786"/>
                  </a:lnTo>
                  <a:lnTo>
                    <a:pt x="484612" y="155786"/>
                  </a:lnTo>
                  <a:lnTo>
                    <a:pt x="484612" y="216424"/>
                  </a:lnTo>
                  <a:lnTo>
                    <a:pt x="289633" y="216424"/>
                  </a:lnTo>
                  <a:cubicBezTo>
                    <a:pt x="329895" y="257178"/>
                    <a:pt x="394230" y="282485"/>
                    <a:pt x="482640" y="292345"/>
                  </a:cubicBezTo>
                  <a:lnTo>
                    <a:pt x="433341" y="357913"/>
                  </a:lnTo>
                  <a:cubicBezTo>
                    <a:pt x="343945" y="340658"/>
                    <a:pt x="279856" y="304998"/>
                    <a:pt x="241074" y="250933"/>
                  </a:cubicBezTo>
                  <a:cubicBezTo>
                    <a:pt x="205414" y="303683"/>
                    <a:pt x="140996" y="339836"/>
                    <a:pt x="47820" y="359392"/>
                  </a:cubicBezTo>
                  <a:cubicBezTo>
                    <a:pt x="34345" y="341644"/>
                    <a:pt x="18405" y="321267"/>
                    <a:pt x="0" y="298261"/>
                  </a:cubicBezTo>
                  <a:cubicBezTo>
                    <a:pt x="105501" y="277555"/>
                    <a:pt x="166139" y="250276"/>
                    <a:pt x="181914" y="216424"/>
                  </a:cubicBezTo>
                  <a:lnTo>
                    <a:pt x="1479" y="216424"/>
                  </a:lnTo>
                  <a:lnTo>
                    <a:pt x="1479" y="155786"/>
                  </a:lnTo>
                  <a:lnTo>
                    <a:pt x="54722" y="155786"/>
                  </a:lnTo>
                  <a:lnTo>
                    <a:pt x="54722" y="39439"/>
                  </a:lnTo>
                  <a:lnTo>
                    <a:pt x="203606" y="39439"/>
                  </a:lnTo>
                  <a:lnTo>
                    <a:pt x="203606" y="0"/>
                  </a:lnTo>
                  <a:close/>
                  <a:moveTo>
                    <a:pt x="126206" y="97612"/>
                  </a:moveTo>
                  <a:lnTo>
                    <a:pt x="126206" y="155786"/>
                  </a:lnTo>
                  <a:lnTo>
                    <a:pt x="200648" y="155786"/>
                  </a:lnTo>
                  <a:cubicBezTo>
                    <a:pt x="202620" y="141817"/>
                    <a:pt x="203606" y="122426"/>
                    <a:pt x="203606" y="97612"/>
                  </a:cubicBezTo>
                  <a:lnTo>
                    <a:pt x="126206" y="97612"/>
                  </a:lnTo>
                  <a:close/>
                  <a:moveTo>
                    <a:pt x="275583" y="97612"/>
                  </a:moveTo>
                  <a:cubicBezTo>
                    <a:pt x="275583" y="116017"/>
                    <a:pt x="274679" y="135408"/>
                    <a:pt x="272872" y="155786"/>
                  </a:cubicBezTo>
                  <a:lnTo>
                    <a:pt x="355448" y="155786"/>
                  </a:lnTo>
                  <a:lnTo>
                    <a:pt x="355448" y="97612"/>
                  </a:lnTo>
                  <a:lnTo>
                    <a:pt x="275583" y="97612"/>
                  </a:lnTo>
                  <a:close/>
                </a:path>
              </a:pathLst>
            </a:cu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no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dist">
                <a:lnSpc>
                  <a:spcPct val="90000"/>
                </a:lnSpc>
                <a:buFont typeface="Arial" panose="020B0604020202020204" pitchFamily="34" charset="0"/>
                <a:buNone/>
              </a:pPr>
              <a:endParaRPr lang="zh-CN" altLang="en-US" sz="2400" b="1" dirty="0">
                <a:solidFill>
                  <a:schemeClr val="tx1">
                    <a:lumMod val="65000"/>
                    <a:lumOff val="35000"/>
                  </a:schemeClr>
                </a:solidFill>
                <a:latin typeface="微软雅黑" panose="020B0503020204020204" charset="-122"/>
                <a:ea typeface="微软雅黑" panose="020B0503020204020204" charset="-122"/>
              </a:endParaRPr>
            </a:p>
          </p:txBody>
        </p:sp>
        <p:sp>
          <p:nvSpPr>
            <p:cNvPr id="44" name="文本框 43"/>
            <p:cNvSpPr txBox="1">
              <a:spLocks noChangeArrowheads="1"/>
            </p:cNvSpPr>
            <p:nvPr/>
          </p:nvSpPr>
          <p:spPr bwMode="auto">
            <a:xfrm>
              <a:off x="2569952" y="3122094"/>
              <a:ext cx="489049" cy="488557"/>
            </a:xfrm>
            <a:custGeom>
              <a:avLst/>
              <a:gdLst/>
              <a:ahLst/>
              <a:cxnLst/>
              <a:rect l="l" t="t" r="r" b="b"/>
              <a:pathLst>
                <a:path w="489049" h="488557">
                  <a:moveTo>
                    <a:pt x="266216" y="0"/>
                  </a:moveTo>
                  <a:cubicBezTo>
                    <a:pt x="278541" y="32702"/>
                    <a:pt x="287908" y="58502"/>
                    <a:pt x="294317" y="77400"/>
                  </a:cubicBezTo>
                  <a:lnTo>
                    <a:pt x="482147" y="77400"/>
                  </a:lnTo>
                  <a:lnTo>
                    <a:pt x="482147" y="143954"/>
                  </a:lnTo>
                  <a:lnTo>
                    <a:pt x="408938" y="143954"/>
                  </a:lnTo>
                  <a:cubicBezTo>
                    <a:pt x="384124" y="218561"/>
                    <a:pt x="348382" y="281582"/>
                    <a:pt x="301712" y="333017"/>
                  </a:cubicBezTo>
                  <a:cubicBezTo>
                    <a:pt x="352326" y="368020"/>
                    <a:pt x="414772" y="394724"/>
                    <a:pt x="489049" y="413129"/>
                  </a:cubicBezTo>
                  <a:cubicBezTo>
                    <a:pt x="461770" y="446324"/>
                    <a:pt x="443694" y="470480"/>
                    <a:pt x="434820" y="485599"/>
                  </a:cubicBezTo>
                  <a:cubicBezTo>
                    <a:pt x="359721" y="460456"/>
                    <a:pt x="295960" y="427261"/>
                    <a:pt x="243539" y="386014"/>
                  </a:cubicBezTo>
                  <a:cubicBezTo>
                    <a:pt x="190788" y="425782"/>
                    <a:pt x="126042" y="459963"/>
                    <a:pt x="49299" y="488557"/>
                  </a:cubicBezTo>
                  <a:cubicBezTo>
                    <a:pt x="31552" y="459963"/>
                    <a:pt x="15119" y="436135"/>
                    <a:pt x="0" y="417073"/>
                  </a:cubicBezTo>
                  <a:cubicBezTo>
                    <a:pt x="73785" y="394066"/>
                    <a:pt x="135573" y="365637"/>
                    <a:pt x="185365" y="331785"/>
                  </a:cubicBezTo>
                  <a:cubicBezTo>
                    <a:pt x="138038" y="279035"/>
                    <a:pt x="104515" y="216424"/>
                    <a:pt x="84795" y="143954"/>
                  </a:cubicBezTo>
                  <a:lnTo>
                    <a:pt x="5423" y="143954"/>
                  </a:lnTo>
                  <a:lnTo>
                    <a:pt x="5423" y="77400"/>
                  </a:lnTo>
                  <a:lnTo>
                    <a:pt x="211494" y="77400"/>
                  </a:lnTo>
                  <a:cubicBezTo>
                    <a:pt x="206400" y="60639"/>
                    <a:pt x="199498" y="39933"/>
                    <a:pt x="190788" y="15283"/>
                  </a:cubicBezTo>
                  <a:lnTo>
                    <a:pt x="266216" y="0"/>
                  </a:lnTo>
                  <a:close/>
                  <a:moveTo>
                    <a:pt x="160962" y="143954"/>
                  </a:moveTo>
                  <a:cubicBezTo>
                    <a:pt x="177888" y="197855"/>
                    <a:pt x="205332" y="244443"/>
                    <a:pt x="243292" y="283718"/>
                  </a:cubicBezTo>
                  <a:cubicBezTo>
                    <a:pt x="281581" y="244279"/>
                    <a:pt x="308860" y="197691"/>
                    <a:pt x="325129" y="143954"/>
                  </a:cubicBezTo>
                  <a:lnTo>
                    <a:pt x="160962" y="143954"/>
                  </a:lnTo>
                  <a:close/>
                </a:path>
              </a:pathLst>
            </a:cu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no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dist">
                <a:lnSpc>
                  <a:spcPct val="90000"/>
                </a:lnSpc>
                <a:buFont typeface="Arial" panose="020B0604020202020204" pitchFamily="34" charset="0"/>
                <a:buNone/>
              </a:pPr>
              <a:endParaRPr lang="zh-CN" altLang="en-US" sz="2400" b="1" dirty="0">
                <a:solidFill>
                  <a:schemeClr val="tx1">
                    <a:lumMod val="65000"/>
                    <a:lumOff val="35000"/>
                  </a:schemeClr>
                </a:solidFill>
                <a:latin typeface="微软雅黑" panose="020B0503020204020204" charset="-122"/>
                <a:ea typeface="微软雅黑" panose="020B0503020204020204" charset="-122"/>
              </a:endParaRPr>
            </a:p>
          </p:txBody>
        </p:sp>
      </p:grpSp>
      <p:sp>
        <p:nvSpPr>
          <p:cNvPr id="88" name="Text Box 3"/>
          <p:cNvSpPr txBox="1">
            <a:spLocks noChangeArrowheads="1"/>
          </p:cNvSpPr>
          <p:nvPr/>
        </p:nvSpPr>
        <p:spPr bwMode="auto">
          <a:xfrm>
            <a:off x="978422" y="4093313"/>
            <a:ext cx="1808509"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nSpc>
                <a:spcPct val="90000"/>
              </a:lnSpc>
            </a:pPr>
            <a:r>
              <a:rPr lang="en-US" altLang="zh-CN" sz="2400" dirty="0" smtClean="0">
                <a:solidFill>
                  <a:schemeClr val="tx1">
                    <a:lumMod val="65000"/>
                    <a:lumOff val="35000"/>
                  </a:schemeClr>
                </a:solidFill>
                <a:latin typeface="微软雅黑" panose="020B0503020204020204" charset="-122"/>
                <a:ea typeface="微软雅黑" panose="020B0503020204020204" charset="-122"/>
              </a:rPr>
              <a:t>【</a:t>
            </a:r>
            <a:r>
              <a:rPr lang="zh-CN" altLang="en-US" sz="2400" dirty="0" smtClean="0">
                <a:solidFill>
                  <a:schemeClr val="tx1">
                    <a:lumMod val="65000"/>
                    <a:lumOff val="35000"/>
                  </a:schemeClr>
                </a:solidFill>
                <a:latin typeface="微软雅黑" panose="020B0503020204020204" charset="-122"/>
                <a:ea typeface="微软雅黑" panose="020B0503020204020204" charset="-122"/>
              </a:rPr>
              <a:t>其他说明</a:t>
            </a:r>
            <a:r>
              <a:rPr lang="en-US" altLang="zh-CN" sz="2400" dirty="0" smtClean="0">
                <a:solidFill>
                  <a:schemeClr val="tx1">
                    <a:lumMod val="65000"/>
                    <a:lumOff val="35000"/>
                  </a:schemeClr>
                </a:solidFill>
                <a:latin typeface="微软雅黑" panose="020B0503020204020204" charset="-122"/>
                <a:ea typeface="微软雅黑" panose="020B0503020204020204" charset="-122"/>
              </a:rPr>
              <a:t>】</a:t>
            </a:r>
          </a:p>
        </p:txBody>
      </p:sp>
      <p:sp>
        <p:nvSpPr>
          <p:cNvPr id="45" name="矩形 44"/>
          <p:cNvSpPr/>
          <p:nvPr/>
        </p:nvSpPr>
        <p:spPr>
          <a:xfrm>
            <a:off x="1094740" y="4666615"/>
            <a:ext cx="10577830" cy="2676525"/>
          </a:xfrm>
          <a:prstGeom prst="rect">
            <a:avLst/>
          </a:prstGeom>
        </p:spPr>
        <p:txBody>
          <a:bodyPr wrap="square">
            <a:spAutoFit/>
          </a:bodyPr>
          <a:lstStyle/>
          <a:p>
            <a:pPr>
              <a:lnSpc>
                <a:spcPct val="150000"/>
              </a:lnSpc>
            </a:pPr>
            <a:r>
              <a:rPr lang="zh-CN" alt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zh-CN" altLang="en-US" sz="1600" dirty="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a:p>
            <a:pPr>
              <a:lnSpc>
                <a:spcPct val="150000"/>
              </a:lnSpc>
            </a:pPr>
            <a:endParaRPr lang="zh-CN" altLang="en-US" sz="1600" dirty="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a:p>
            <a:pPr>
              <a:lnSpc>
                <a:spcPct val="150000"/>
              </a:lnSpc>
            </a:pPr>
            <a:endParaRPr lang="zh-CN" altLang="en-US" sz="1600" dirty="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en-US" altLang="zh-CN" sz="16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
            </a:r>
            <a:br>
              <a:rPr lang="en-US" altLang="zh-CN" sz="16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br>
            <a:endParaRPr lang="en-US" altLang="zh-CN" sz="16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46" name="矩形 45"/>
          <p:cNvSpPr/>
          <p:nvPr/>
        </p:nvSpPr>
        <p:spPr>
          <a:xfrm>
            <a:off x="1206800" y="4596047"/>
            <a:ext cx="689317" cy="70338"/>
          </a:xfrm>
          <a:prstGeom prst="rect">
            <a:avLst/>
          </a:prstGeom>
          <a:solidFill>
            <a:srgbClr val="6D9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48" name="Text Box 3"/>
          <p:cNvSpPr txBox="1">
            <a:spLocks noChangeArrowheads="1"/>
          </p:cNvSpPr>
          <p:nvPr/>
        </p:nvSpPr>
        <p:spPr bwMode="auto">
          <a:xfrm>
            <a:off x="6056124" y="3011834"/>
            <a:ext cx="2249717" cy="681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just" defTabSz="1058545">
              <a:lnSpc>
                <a:spcPct val="120000"/>
              </a:lnSpc>
              <a:defRPr/>
            </a:pPr>
            <a:r>
              <a:rPr lang="zh-CN" altLang="en-US" sz="1600" dirty="0">
                <a:solidFill>
                  <a:schemeClr val="tx1">
                    <a:lumMod val="65000"/>
                    <a:lumOff val="35000"/>
                  </a:schemeClr>
                </a:solidFill>
                <a:latin typeface="微软雅黑" panose="020B0503020204020204" charset="-122"/>
                <a:ea typeface="微软雅黑" panose="020B0503020204020204" charset="-122"/>
                <a:cs typeface="+mn-ea"/>
                <a:sym typeface="字魂36号-正文宋楷" panose="02000000000000000000" pitchFamily="2" charset="-122"/>
              </a:rPr>
              <a:t>加内容添加内容添加内容添加内容添加内容</a:t>
            </a:r>
            <a:endParaRPr lang="zh-CN" altLang="en-US" sz="1600" dirty="0" smtClean="0">
              <a:solidFill>
                <a:schemeClr val="tx1">
                  <a:lumMod val="65000"/>
                  <a:lumOff val="35000"/>
                </a:schemeClr>
              </a:solidFill>
              <a:latin typeface="微软雅黑" panose="020B0503020204020204" charset="-122"/>
              <a:ea typeface="微软雅黑" panose="020B0503020204020204" charset="-122"/>
            </a:endParaRPr>
          </a:p>
        </p:txBody>
      </p:sp>
      <p:sp>
        <p:nvSpPr>
          <p:cNvPr id="49" name="Text Box 3"/>
          <p:cNvSpPr txBox="1">
            <a:spLocks noChangeArrowheads="1"/>
          </p:cNvSpPr>
          <p:nvPr/>
        </p:nvSpPr>
        <p:spPr bwMode="auto">
          <a:xfrm>
            <a:off x="9809609" y="2958494"/>
            <a:ext cx="2249717" cy="681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just" defTabSz="1058545">
              <a:lnSpc>
                <a:spcPct val="120000"/>
              </a:lnSpc>
              <a:defRPr/>
            </a:pPr>
            <a:r>
              <a:rPr lang="zh-CN" altLang="en-US" sz="1600" dirty="0">
                <a:solidFill>
                  <a:schemeClr val="tx1">
                    <a:lumMod val="65000"/>
                    <a:lumOff val="35000"/>
                  </a:schemeClr>
                </a:solidFill>
                <a:latin typeface="微软雅黑" panose="020B0503020204020204" charset="-122"/>
                <a:ea typeface="微软雅黑" panose="020B0503020204020204" charset="-122"/>
                <a:cs typeface="+mn-ea"/>
                <a:sym typeface="字魂36号-正文宋楷" panose="02000000000000000000" pitchFamily="2" charset="-122"/>
              </a:rPr>
              <a:t>加内容添加内容添加内容添加内容添加内容</a:t>
            </a:r>
            <a:endParaRPr lang="zh-CN" altLang="en-US" sz="1600" dirty="0" smtClean="0">
              <a:solidFill>
                <a:schemeClr val="tx1">
                  <a:lumMod val="65000"/>
                  <a:lumOff val="3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cBhvr>
                                    </p:anim>
                                  </p:childTnLst>
                                </p:cTn>
                              </p:par>
                              <p:par>
                                <p:cTn id="8" presetID="24"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to="" calcmode="lin" valueType="num">
                                      <p:cBhvr>
                                        <p:cTn id="10" dur="1" fill="hold"/>
                                        <p:tgtEl>
                                          <p:spTgt spid="5"/>
                                        </p:tgtEl>
                                      </p:cBhvr>
                                    </p:anim>
                                  </p:childTnLst>
                                </p:cTn>
                              </p:par>
                              <p:par>
                                <p:cTn id="11" presetID="24"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to="" calcmode="lin" valueType="num">
                                      <p:cBhvr>
                                        <p:cTn id="13" dur="1" fill="hold"/>
                                        <p:tgtEl>
                                          <p:spTgt spid="7"/>
                                        </p:tgtEl>
                                      </p:cBhvr>
                                    </p:anim>
                                  </p:childTnLst>
                                </p:cTn>
                              </p:par>
                              <p:par>
                                <p:cTn id="14" presetID="24"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to="" calcmode="lin" valueType="num">
                                      <p:cBhvr>
                                        <p:cTn id="16" dur="1" fill="hold"/>
                                        <p:tgtEl>
                                          <p:spTgt spid="10"/>
                                        </p:tgtEl>
                                      </p:cBhvr>
                                    </p:anim>
                                  </p:childTnLst>
                                </p:cTn>
                              </p:par>
                              <p:par>
                                <p:cTn id="17" presetID="24"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anim to="" calcmode="lin" valueType="num">
                                      <p:cBhvr>
                                        <p:cTn id="19" dur="1" fill="hold"/>
                                        <p:tgtEl>
                                          <p:spTgt spid="34"/>
                                        </p:tgtEl>
                                      </p:cBhvr>
                                    </p:anim>
                                  </p:childTnLst>
                                </p:cTn>
                              </p:par>
                              <p:par>
                                <p:cTn id="20" presetID="24" presetClass="entr" presetSubtype="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to="" calcmode="lin" valueType="num">
                                      <p:cBhvr>
                                        <p:cTn id="22" dur="1" fill="hold"/>
                                        <p:tgtEl>
                                          <p:spTgt spid="38"/>
                                        </p:tgtEl>
                                      </p:cBhvr>
                                    </p:anim>
                                  </p:childTnLst>
                                </p:cTn>
                              </p:par>
                              <p:par>
                                <p:cTn id="23" presetID="24"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anim to="" calcmode="lin" valueType="num">
                                      <p:cBhvr>
                                        <p:cTn id="25" dur="1" fill="hold"/>
                                        <p:tgtEl>
                                          <p:spTgt spid="40"/>
                                        </p:tgtEl>
                                      </p:cBhvr>
                                    </p:anim>
                                  </p:childTnLst>
                                </p:cTn>
                              </p:par>
                              <p:par>
                                <p:cTn id="26" presetID="24" presetClass="entr" presetSubtype="0" fill="hold" grpId="0" nodeType="withEffect">
                                  <p:stCondLst>
                                    <p:cond delay="0"/>
                                  </p:stCondLst>
                                  <p:childTnLst>
                                    <p:set>
                                      <p:cBhvr>
                                        <p:cTn id="27" dur="1" fill="hold">
                                          <p:stCondLst>
                                            <p:cond delay="0"/>
                                          </p:stCondLst>
                                        </p:cTn>
                                        <p:tgtEl>
                                          <p:spTgt spid="88"/>
                                        </p:tgtEl>
                                        <p:attrNameLst>
                                          <p:attrName>style.visibility</p:attrName>
                                        </p:attrNameLst>
                                      </p:cBhvr>
                                      <p:to>
                                        <p:strVal val="visible"/>
                                      </p:to>
                                    </p:set>
                                    <p:anim to="" calcmode="lin" valueType="num">
                                      <p:cBhvr>
                                        <p:cTn id="28" dur="1" fill="hold"/>
                                        <p:tgtEl>
                                          <p:spTgt spid="88"/>
                                        </p:tgtEl>
                                      </p:cBhvr>
                                    </p:anim>
                                  </p:childTnLst>
                                </p:cTn>
                              </p:par>
                              <p:par>
                                <p:cTn id="29" presetID="24"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to="" calcmode="lin" valueType="num">
                                      <p:cBhvr>
                                        <p:cTn id="31" dur="1" fill="hold"/>
                                        <p:tgtEl>
                                          <p:spTgt spid="45"/>
                                        </p:tgtEl>
                                      </p:cBhvr>
                                    </p:anim>
                                  </p:childTnLst>
                                </p:cTn>
                              </p:par>
                              <p:par>
                                <p:cTn id="32" presetID="24" presetClass="entr" presetSubtype="0"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 to="" calcmode="lin" valueType="num">
                                      <p:cBhvr>
                                        <p:cTn id="34" dur="1" fill="hold"/>
                                        <p:tgtEl>
                                          <p:spTgt spid="46"/>
                                        </p:tgtEl>
                                      </p:cBhvr>
                                    </p:anim>
                                  </p:childTnLst>
                                </p:cTn>
                              </p:par>
                              <p:par>
                                <p:cTn id="35" presetID="24" presetClass="entr" presetSubtype="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anim to="" calcmode="lin" valueType="num">
                                      <p:cBhvr>
                                        <p:cTn id="37" dur="1" fill="hold"/>
                                        <p:tgtEl>
                                          <p:spTgt spid="48"/>
                                        </p:tgtEl>
                                      </p:cBhvr>
                                    </p:anim>
                                  </p:childTnLst>
                                </p:cTn>
                              </p:par>
                              <p:par>
                                <p:cTn id="38" presetID="24" presetClass="entr" presetSubtype="0" fill="hold" grpId="0" nodeType="withEffect">
                                  <p:stCondLst>
                                    <p:cond delay="0"/>
                                  </p:stCondLst>
                                  <p:childTnLst>
                                    <p:set>
                                      <p:cBhvr>
                                        <p:cTn id="39" dur="1" fill="hold">
                                          <p:stCondLst>
                                            <p:cond delay="0"/>
                                          </p:stCondLst>
                                        </p:cTn>
                                        <p:tgtEl>
                                          <p:spTgt spid="49"/>
                                        </p:tgtEl>
                                        <p:attrNameLst>
                                          <p:attrName>style.visibility</p:attrName>
                                        </p:attrNameLst>
                                      </p:cBhvr>
                                      <p:to>
                                        <p:strVal val="visible"/>
                                      </p:to>
                                    </p:set>
                                    <p:anim to="" calcmode="lin" valueType="num">
                                      <p:cBhvr>
                                        <p:cTn id="40" dur="1" fill="hold"/>
                                        <p:tgtEl>
                                          <p:spTgt spid="49"/>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P spid="38" grpId="0"/>
      <p:bldP spid="88" grpId="0"/>
      <p:bldP spid="45" grpId="0"/>
      <p:bldP spid="46" grpId="0" animBg="1"/>
      <p:bldP spid="48" grpId="0"/>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591643" y="2822081"/>
            <a:ext cx="5012042" cy="2294135"/>
            <a:chOff x="3212076" y="2449974"/>
            <a:chExt cx="5771680" cy="2641840"/>
          </a:xfrm>
        </p:grpSpPr>
        <p:sp>
          <p:nvSpPr>
            <p:cNvPr id="85" name="Freeform 5"/>
            <p:cNvSpPr/>
            <p:nvPr/>
          </p:nvSpPr>
          <p:spPr bwMode="auto">
            <a:xfrm>
              <a:off x="7360072" y="2683754"/>
              <a:ext cx="1623684" cy="1549589"/>
            </a:xfrm>
            <a:custGeom>
              <a:avLst/>
              <a:gdLst>
                <a:gd name="T0" fmla="*/ 1271 w 1271"/>
                <a:gd name="T1" fmla="*/ 1213 h 1213"/>
                <a:gd name="T2" fmla="*/ 811 w 1271"/>
                <a:gd name="T3" fmla="*/ 1213 h 1213"/>
                <a:gd name="T4" fmla="*/ 0 w 1271"/>
                <a:gd name="T5" fmla="*/ 0 h 1213"/>
                <a:gd name="T6" fmla="*/ 459 w 1271"/>
                <a:gd name="T7" fmla="*/ 0 h 1213"/>
                <a:gd name="T8" fmla="*/ 1271 w 1271"/>
                <a:gd name="T9" fmla="*/ 1213 h 1213"/>
              </a:gdLst>
              <a:ahLst/>
              <a:cxnLst>
                <a:cxn ang="0">
                  <a:pos x="T0" y="T1"/>
                </a:cxn>
                <a:cxn ang="0">
                  <a:pos x="T2" y="T3"/>
                </a:cxn>
                <a:cxn ang="0">
                  <a:pos x="T4" y="T5"/>
                </a:cxn>
                <a:cxn ang="0">
                  <a:pos x="T6" y="T7"/>
                </a:cxn>
                <a:cxn ang="0">
                  <a:pos x="T8" y="T9"/>
                </a:cxn>
              </a:cxnLst>
              <a:rect l="0" t="0" r="r" b="b"/>
              <a:pathLst>
                <a:path w="1271" h="1213">
                  <a:moveTo>
                    <a:pt x="1271" y="1213"/>
                  </a:moveTo>
                  <a:lnTo>
                    <a:pt x="811" y="1213"/>
                  </a:lnTo>
                  <a:lnTo>
                    <a:pt x="0" y="0"/>
                  </a:lnTo>
                  <a:lnTo>
                    <a:pt x="459" y="0"/>
                  </a:lnTo>
                  <a:lnTo>
                    <a:pt x="1271" y="1213"/>
                  </a:lnTo>
                  <a:close/>
                </a:path>
              </a:pathLst>
            </a:custGeom>
            <a:solidFill>
              <a:schemeClr val="bg2"/>
            </a:solidFill>
            <a:ln>
              <a:noFill/>
            </a:ln>
          </p:spPr>
          <p:txBody>
            <a:bodyPr vert="horz" wrap="square" lIns="79406" tIns="39703" rIns="79406" bIns="39703" numCol="1" anchor="t" anchorCtr="0" compatLnSpc="1"/>
            <a:lstStyle/>
            <a:p>
              <a:pPr algn="just">
                <a:lnSpc>
                  <a:spcPct val="120000"/>
                </a:lnSpc>
              </a:pPr>
              <a:endParaRPr lang="en-US" sz="120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88" name="Freeform 6"/>
            <p:cNvSpPr/>
            <p:nvPr/>
          </p:nvSpPr>
          <p:spPr bwMode="auto">
            <a:xfrm>
              <a:off x="6324031" y="2449974"/>
              <a:ext cx="1622407" cy="2408059"/>
            </a:xfrm>
            <a:custGeom>
              <a:avLst/>
              <a:gdLst>
                <a:gd name="T0" fmla="*/ 1270 w 1270"/>
                <a:gd name="T1" fmla="*/ 1885 h 1885"/>
                <a:gd name="T2" fmla="*/ 811 w 1270"/>
                <a:gd name="T3" fmla="*/ 1885 h 1885"/>
                <a:gd name="T4" fmla="*/ 0 w 1270"/>
                <a:gd name="T5" fmla="*/ 0 h 1885"/>
                <a:gd name="T6" fmla="*/ 459 w 1270"/>
                <a:gd name="T7" fmla="*/ 0 h 1885"/>
                <a:gd name="T8" fmla="*/ 1270 w 1270"/>
                <a:gd name="T9" fmla="*/ 1885 h 1885"/>
              </a:gdLst>
              <a:ahLst/>
              <a:cxnLst>
                <a:cxn ang="0">
                  <a:pos x="T0" y="T1"/>
                </a:cxn>
                <a:cxn ang="0">
                  <a:pos x="T2" y="T3"/>
                </a:cxn>
                <a:cxn ang="0">
                  <a:pos x="T4" y="T5"/>
                </a:cxn>
                <a:cxn ang="0">
                  <a:pos x="T6" y="T7"/>
                </a:cxn>
                <a:cxn ang="0">
                  <a:pos x="T8" y="T9"/>
                </a:cxn>
              </a:cxnLst>
              <a:rect l="0" t="0" r="r" b="b"/>
              <a:pathLst>
                <a:path w="1270" h="1885">
                  <a:moveTo>
                    <a:pt x="1270" y="1885"/>
                  </a:moveTo>
                  <a:lnTo>
                    <a:pt x="811" y="1885"/>
                  </a:lnTo>
                  <a:lnTo>
                    <a:pt x="0" y="0"/>
                  </a:lnTo>
                  <a:lnTo>
                    <a:pt x="459" y="0"/>
                  </a:lnTo>
                  <a:lnTo>
                    <a:pt x="1270" y="1885"/>
                  </a:lnTo>
                  <a:close/>
                </a:path>
              </a:pathLst>
            </a:custGeom>
            <a:solidFill>
              <a:schemeClr val="bg2"/>
            </a:solidFill>
            <a:ln>
              <a:noFill/>
            </a:ln>
          </p:spPr>
          <p:txBody>
            <a:bodyPr vert="horz" wrap="square" lIns="79406" tIns="39703" rIns="79406" bIns="39703" numCol="1" anchor="t" anchorCtr="0" compatLnSpc="1"/>
            <a:lstStyle/>
            <a:p>
              <a:pPr algn="just">
                <a:lnSpc>
                  <a:spcPct val="120000"/>
                </a:lnSpc>
              </a:pPr>
              <a:endParaRPr lang="en-US" sz="120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91" name="Freeform 7"/>
            <p:cNvSpPr/>
            <p:nvPr/>
          </p:nvSpPr>
          <p:spPr bwMode="auto">
            <a:xfrm>
              <a:off x="5285435" y="2917534"/>
              <a:ext cx="1624962" cy="2174280"/>
            </a:xfrm>
            <a:custGeom>
              <a:avLst/>
              <a:gdLst>
                <a:gd name="T0" fmla="*/ 459 w 1272"/>
                <a:gd name="T1" fmla="*/ 0 h 1702"/>
                <a:gd name="T2" fmla="*/ 1272 w 1272"/>
                <a:gd name="T3" fmla="*/ 1702 h 1702"/>
                <a:gd name="T4" fmla="*/ 813 w 1272"/>
                <a:gd name="T5" fmla="*/ 1702 h 1702"/>
                <a:gd name="T6" fmla="*/ 0 w 1272"/>
                <a:gd name="T7" fmla="*/ 0 h 1702"/>
                <a:gd name="T8" fmla="*/ 459 w 1272"/>
                <a:gd name="T9" fmla="*/ 0 h 1702"/>
              </a:gdLst>
              <a:ahLst/>
              <a:cxnLst>
                <a:cxn ang="0">
                  <a:pos x="T0" y="T1"/>
                </a:cxn>
                <a:cxn ang="0">
                  <a:pos x="T2" y="T3"/>
                </a:cxn>
                <a:cxn ang="0">
                  <a:pos x="T4" y="T5"/>
                </a:cxn>
                <a:cxn ang="0">
                  <a:pos x="T6" y="T7"/>
                </a:cxn>
                <a:cxn ang="0">
                  <a:pos x="T8" y="T9"/>
                </a:cxn>
              </a:cxnLst>
              <a:rect l="0" t="0" r="r" b="b"/>
              <a:pathLst>
                <a:path w="1272" h="1702">
                  <a:moveTo>
                    <a:pt x="459" y="0"/>
                  </a:moveTo>
                  <a:lnTo>
                    <a:pt x="1272" y="1702"/>
                  </a:lnTo>
                  <a:lnTo>
                    <a:pt x="813" y="1702"/>
                  </a:lnTo>
                  <a:lnTo>
                    <a:pt x="0" y="0"/>
                  </a:lnTo>
                  <a:lnTo>
                    <a:pt x="459" y="0"/>
                  </a:lnTo>
                  <a:close/>
                </a:path>
              </a:pathLst>
            </a:custGeom>
            <a:solidFill>
              <a:schemeClr val="bg2"/>
            </a:solidFill>
            <a:ln>
              <a:noFill/>
            </a:ln>
          </p:spPr>
          <p:txBody>
            <a:bodyPr vert="horz" wrap="square" lIns="79406" tIns="39703" rIns="79406" bIns="39703" numCol="1" anchor="t" anchorCtr="0" compatLnSpc="1"/>
            <a:lstStyle/>
            <a:p>
              <a:pPr algn="just">
                <a:lnSpc>
                  <a:spcPct val="120000"/>
                </a:lnSpc>
              </a:pPr>
              <a:endParaRPr lang="en-US" sz="120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94" name="Freeform 8"/>
            <p:cNvSpPr/>
            <p:nvPr/>
          </p:nvSpPr>
          <p:spPr bwMode="auto">
            <a:xfrm>
              <a:off x="4249394" y="2683754"/>
              <a:ext cx="1622407" cy="1940500"/>
            </a:xfrm>
            <a:custGeom>
              <a:avLst/>
              <a:gdLst>
                <a:gd name="T0" fmla="*/ 459 w 1270"/>
                <a:gd name="T1" fmla="*/ 0 h 1519"/>
                <a:gd name="T2" fmla="*/ 1270 w 1270"/>
                <a:gd name="T3" fmla="*/ 1519 h 1519"/>
                <a:gd name="T4" fmla="*/ 811 w 1270"/>
                <a:gd name="T5" fmla="*/ 1519 h 1519"/>
                <a:gd name="T6" fmla="*/ 0 w 1270"/>
                <a:gd name="T7" fmla="*/ 0 h 1519"/>
                <a:gd name="T8" fmla="*/ 459 w 1270"/>
                <a:gd name="T9" fmla="*/ 0 h 1519"/>
              </a:gdLst>
              <a:ahLst/>
              <a:cxnLst>
                <a:cxn ang="0">
                  <a:pos x="T0" y="T1"/>
                </a:cxn>
                <a:cxn ang="0">
                  <a:pos x="T2" y="T3"/>
                </a:cxn>
                <a:cxn ang="0">
                  <a:pos x="T4" y="T5"/>
                </a:cxn>
                <a:cxn ang="0">
                  <a:pos x="T6" y="T7"/>
                </a:cxn>
                <a:cxn ang="0">
                  <a:pos x="T8" y="T9"/>
                </a:cxn>
              </a:cxnLst>
              <a:rect l="0" t="0" r="r" b="b"/>
              <a:pathLst>
                <a:path w="1270" h="1519">
                  <a:moveTo>
                    <a:pt x="459" y="0"/>
                  </a:moveTo>
                  <a:lnTo>
                    <a:pt x="1270" y="1519"/>
                  </a:lnTo>
                  <a:lnTo>
                    <a:pt x="811" y="1519"/>
                  </a:lnTo>
                  <a:lnTo>
                    <a:pt x="0" y="0"/>
                  </a:lnTo>
                  <a:lnTo>
                    <a:pt x="459" y="0"/>
                  </a:lnTo>
                  <a:close/>
                </a:path>
              </a:pathLst>
            </a:custGeom>
            <a:solidFill>
              <a:schemeClr val="bg2"/>
            </a:solidFill>
            <a:ln>
              <a:noFill/>
            </a:ln>
          </p:spPr>
          <p:txBody>
            <a:bodyPr vert="horz" wrap="square" lIns="79406" tIns="39703" rIns="79406" bIns="39703" numCol="1" anchor="t" anchorCtr="0" compatLnSpc="1"/>
            <a:lstStyle/>
            <a:p>
              <a:pPr algn="just">
                <a:lnSpc>
                  <a:spcPct val="120000"/>
                </a:lnSpc>
              </a:pPr>
              <a:endParaRPr lang="en-US" sz="120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97" name="Freeform 9"/>
            <p:cNvSpPr/>
            <p:nvPr/>
          </p:nvSpPr>
          <p:spPr bwMode="auto">
            <a:xfrm>
              <a:off x="3212076" y="3130873"/>
              <a:ext cx="1623684" cy="1727160"/>
            </a:xfrm>
            <a:custGeom>
              <a:avLst/>
              <a:gdLst>
                <a:gd name="T0" fmla="*/ 459 w 1271"/>
                <a:gd name="T1" fmla="*/ 0 h 1352"/>
                <a:gd name="T2" fmla="*/ 1271 w 1271"/>
                <a:gd name="T3" fmla="*/ 1352 h 1352"/>
                <a:gd name="T4" fmla="*/ 812 w 1271"/>
                <a:gd name="T5" fmla="*/ 1352 h 1352"/>
                <a:gd name="T6" fmla="*/ 0 w 1271"/>
                <a:gd name="T7" fmla="*/ 0 h 1352"/>
                <a:gd name="T8" fmla="*/ 459 w 1271"/>
                <a:gd name="T9" fmla="*/ 0 h 1352"/>
              </a:gdLst>
              <a:ahLst/>
              <a:cxnLst>
                <a:cxn ang="0">
                  <a:pos x="T0" y="T1"/>
                </a:cxn>
                <a:cxn ang="0">
                  <a:pos x="T2" y="T3"/>
                </a:cxn>
                <a:cxn ang="0">
                  <a:pos x="T4" y="T5"/>
                </a:cxn>
                <a:cxn ang="0">
                  <a:pos x="T6" y="T7"/>
                </a:cxn>
                <a:cxn ang="0">
                  <a:pos x="T8" y="T9"/>
                </a:cxn>
              </a:cxnLst>
              <a:rect l="0" t="0" r="r" b="b"/>
              <a:pathLst>
                <a:path w="1271" h="1352">
                  <a:moveTo>
                    <a:pt x="459" y="0"/>
                  </a:moveTo>
                  <a:lnTo>
                    <a:pt x="1271" y="1352"/>
                  </a:lnTo>
                  <a:lnTo>
                    <a:pt x="812" y="1352"/>
                  </a:lnTo>
                  <a:lnTo>
                    <a:pt x="0" y="0"/>
                  </a:lnTo>
                  <a:lnTo>
                    <a:pt x="459" y="0"/>
                  </a:lnTo>
                  <a:close/>
                </a:path>
              </a:pathLst>
            </a:custGeom>
            <a:solidFill>
              <a:schemeClr val="bg2"/>
            </a:solidFill>
            <a:ln>
              <a:noFill/>
            </a:ln>
          </p:spPr>
          <p:txBody>
            <a:bodyPr vert="horz" wrap="square" lIns="79406" tIns="39703" rIns="79406" bIns="39703" numCol="1" anchor="t" anchorCtr="0" compatLnSpc="1"/>
            <a:lstStyle/>
            <a:p>
              <a:pPr algn="just">
                <a:lnSpc>
                  <a:spcPct val="120000"/>
                </a:lnSpc>
              </a:pPr>
              <a:endParaRPr lang="en-US" sz="120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endParaRPr>
            </a:p>
          </p:txBody>
        </p:sp>
      </p:grpSp>
      <p:sp>
        <p:nvSpPr>
          <p:cNvPr id="124" name="Rounded Rectangle 123"/>
          <p:cNvSpPr/>
          <p:nvPr/>
        </p:nvSpPr>
        <p:spPr>
          <a:xfrm rot="5400000">
            <a:off x="3048064" y="3717328"/>
            <a:ext cx="1591917" cy="511411"/>
          </a:xfrm>
          <a:prstGeom prst="roundRect">
            <a:avLst>
              <a:gd name="adj" fmla="val 50000"/>
            </a:avLst>
          </a:prstGeom>
          <a:solidFill>
            <a:srgbClr val="6D9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200" dirty="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125" name="Rounded Rectangle 124"/>
          <p:cNvSpPr/>
          <p:nvPr/>
        </p:nvSpPr>
        <p:spPr>
          <a:xfrm rot="5400000">
            <a:off x="3539504" y="3717330"/>
            <a:ext cx="2403964" cy="51141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200" dirty="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126" name="Rounded Rectangle 125"/>
          <p:cNvSpPr/>
          <p:nvPr/>
        </p:nvSpPr>
        <p:spPr>
          <a:xfrm rot="5400000">
            <a:off x="4649312" y="3717330"/>
            <a:ext cx="1997941" cy="511411"/>
          </a:xfrm>
          <a:prstGeom prst="roundRect">
            <a:avLst>
              <a:gd name="adj" fmla="val 50000"/>
            </a:avLst>
          </a:prstGeom>
          <a:solidFill>
            <a:srgbClr val="6D9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200" dirty="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127" name="Rounded Rectangle 126"/>
          <p:cNvSpPr/>
          <p:nvPr/>
        </p:nvSpPr>
        <p:spPr>
          <a:xfrm rot="5400000">
            <a:off x="5135857" y="3717331"/>
            <a:ext cx="2812204" cy="511411"/>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200" dirty="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128" name="Rounded Rectangle 127"/>
          <p:cNvSpPr/>
          <p:nvPr/>
        </p:nvSpPr>
        <p:spPr>
          <a:xfrm rot="5400000">
            <a:off x="6252385" y="3717331"/>
            <a:ext cx="2403966" cy="511411"/>
          </a:xfrm>
          <a:prstGeom prst="roundRect">
            <a:avLst>
              <a:gd name="adj" fmla="val 50000"/>
            </a:avLst>
          </a:prstGeom>
          <a:solidFill>
            <a:srgbClr val="6D9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200" dirty="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129" name="Rounded Rectangle 128"/>
          <p:cNvSpPr/>
          <p:nvPr/>
        </p:nvSpPr>
        <p:spPr>
          <a:xfrm rot="5400000">
            <a:off x="7687947" y="3717330"/>
            <a:ext cx="1319020" cy="511411"/>
          </a:xfrm>
          <a:prstGeom prst="roundRect">
            <a:avLst>
              <a:gd name="adj" fmla="val 50000"/>
            </a:avLst>
          </a:prstGeom>
          <a:solidFill>
            <a:srgbClr val="6D9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200" dirty="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131" name="Text Placeholder 32"/>
          <p:cNvSpPr txBox="1"/>
          <p:nvPr/>
        </p:nvSpPr>
        <p:spPr>
          <a:xfrm>
            <a:off x="8793906" y="2079398"/>
            <a:ext cx="1603373" cy="44196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buNone/>
            </a:pPr>
            <a:r>
              <a:rPr lang="zh-CN" altLang="en-US" sz="1200" dirty="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rPr>
              <a:t>加内容添加内容添加内容添加内容添加内容</a:t>
            </a:r>
          </a:p>
        </p:txBody>
      </p:sp>
      <p:sp>
        <p:nvSpPr>
          <p:cNvPr id="132" name="Rounded Rectangle 131"/>
          <p:cNvSpPr/>
          <p:nvPr/>
        </p:nvSpPr>
        <p:spPr>
          <a:xfrm>
            <a:off x="8086729" y="2011263"/>
            <a:ext cx="525108" cy="525108"/>
          </a:xfrm>
          <a:prstGeom prst="roundRect">
            <a:avLst>
              <a:gd name="adj" fmla="val 165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lnSpc>
                <a:spcPct val="120000"/>
              </a:lnSpc>
            </a:pPr>
            <a:r>
              <a:rPr lang="zh-CN" altLang="en-US" sz="1600" dirty="0">
                <a:solidFill>
                  <a:schemeClr val="bg1"/>
                </a:solidFill>
                <a:latin typeface="微软雅黑" panose="020B0503020204020204" charset="-122"/>
                <a:ea typeface="微软雅黑" panose="020B0503020204020204" charset="-122"/>
                <a:cs typeface="+mn-ea"/>
                <a:sym typeface="字魂36号-正文宋楷" panose="02000000000000000000" pitchFamily="2" charset="-122"/>
              </a:rPr>
              <a:t>文字</a:t>
            </a:r>
          </a:p>
        </p:txBody>
      </p:sp>
      <p:sp>
        <p:nvSpPr>
          <p:cNvPr id="133" name="Text Placeholder 32"/>
          <p:cNvSpPr txBox="1"/>
          <p:nvPr/>
        </p:nvSpPr>
        <p:spPr>
          <a:xfrm>
            <a:off x="8818246" y="5387446"/>
            <a:ext cx="1603373" cy="44196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buNone/>
            </a:pPr>
            <a:r>
              <a:rPr lang="zh-CN" altLang="en-US" sz="1200" dirty="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rPr>
              <a:t>加内容添加内容添加内容添加内容添加内容</a:t>
            </a:r>
          </a:p>
        </p:txBody>
      </p:sp>
      <p:sp>
        <p:nvSpPr>
          <p:cNvPr id="134" name="Rounded Rectangle 133"/>
          <p:cNvSpPr/>
          <p:nvPr/>
        </p:nvSpPr>
        <p:spPr>
          <a:xfrm>
            <a:off x="8111070" y="5319311"/>
            <a:ext cx="525108" cy="525108"/>
          </a:xfrm>
          <a:prstGeom prst="roundRect">
            <a:avLst>
              <a:gd name="adj" fmla="val 1655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lnSpc>
                <a:spcPct val="120000"/>
              </a:lnSpc>
            </a:pPr>
            <a:r>
              <a:rPr lang="zh-CN" altLang="en-US" sz="1600" dirty="0">
                <a:solidFill>
                  <a:schemeClr val="bg1"/>
                </a:solidFill>
                <a:latin typeface="微软雅黑" panose="020B0503020204020204" charset="-122"/>
                <a:ea typeface="微软雅黑" panose="020B0503020204020204" charset="-122"/>
                <a:cs typeface="+mn-ea"/>
                <a:sym typeface="字魂36号-正文宋楷" panose="02000000000000000000" pitchFamily="2" charset="-122"/>
              </a:rPr>
              <a:t>文字</a:t>
            </a:r>
          </a:p>
        </p:txBody>
      </p:sp>
      <p:sp>
        <p:nvSpPr>
          <p:cNvPr id="135" name="Arc 134"/>
          <p:cNvSpPr/>
          <p:nvPr/>
        </p:nvSpPr>
        <p:spPr>
          <a:xfrm rot="14978043" flipH="1">
            <a:off x="6662537" y="4252797"/>
            <a:ext cx="1545026" cy="1545026"/>
          </a:xfrm>
          <a:prstGeom prst="arc">
            <a:avLst>
              <a:gd name="adj1" fmla="val 17014246"/>
              <a:gd name="adj2" fmla="val 745915"/>
            </a:avLst>
          </a:prstGeom>
          <a:ln w="127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just">
              <a:lnSpc>
                <a:spcPct val="120000"/>
              </a:lnSpc>
            </a:pPr>
            <a:endParaRPr lang="id-ID" sz="120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136" name="Arc 135"/>
          <p:cNvSpPr/>
          <p:nvPr/>
        </p:nvSpPr>
        <p:spPr>
          <a:xfrm rot="6621957" flipH="1" flipV="1">
            <a:off x="7319760" y="2205327"/>
            <a:ext cx="1545026" cy="1545026"/>
          </a:xfrm>
          <a:prstGeom prst="arc">
            <a:avLst>
              <a:gd name="adj1" fmla="val 17014246"/>
              <a:gd name="adj2" fmla="val 19242592"/>
            </a:avLst>
          </a:prstGeom>
          <a:ln w="127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just">
              <a:lnSpc>
                <a:spcPct val="120000"/>
              </a:lnSpc>
            </a:pPr>
            <a:endParaRPr lang="id-ID" sz="120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137" name="Text Placeholder 32"/>
          <p:cNvSpPr txBox="1"/>
          <p:nvPr/>
        </p:nvSpPr>
        <p:spPr>
          <a:xfrm flipH="1">
            <a:off x="1819064" y="2079399"/>
            <a:ext cx="1509041" cy="663575"/>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buNone/>
            </a:pPr>
            <a:r>
              <a:rPr lang="zh-CN" altLang="en-US" sz="1200" dirty="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rPr>
              <a:t>加内容添加内容添加内容添加内容添加内容</a:t>
            </a:r>
          </a:p>
        </p:txBody>
      </p:sp>
      <p:sp>
        <p:nvSpPr>
          <p:cNvPr id="138" name="Rounded Rectangle 137"/>
          <p:cNvSpPr/>
          <p:nvPr/>
        </p:nvSpPr>
        <p:spPr>
          <a:xfrm flipH="1">
            <a:off x="3510178" y="2011263"/>
            <a:ext cx="525108" cy="525108"/>
          </a:xfrm>
          <a:prstGeom prst="roundRect">
            <a:avLst>
              <a:gd name="adj" fmla="val 1655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lnSpc>
                <a:spcPct val="120000"/>
              </a:lnSpc>
            </a:pPr>
            <a:r>
              <a:rPr lang="zh-CN" altLang="en-US" sz="1600" dirty="0">
                <a:solidFill>
                  <a:schemeClr val="bg1"/>
                </a:solidFill>
                <a:latin typeface="微软雅黑" panose="020B0503020204020204" charset="-122"/>
                <a:ea typeface="微软雅黑" panose="020B0503020204020204" charset="-122"/>
                <a:cs typeface="+mn-ea"/>
                <a:sym typeface="字魂36号-正文宋楷" panose="02000000000000000000" pitchFamily="2" charset="-122"/>
              </a:rPr>
              <a:t>文字</a:t>
            </a:r>
          </a:p>
        </p:txBody>
      </p:sp>
      <p:sp>
        <p:nvSpPr>
          <p:cNvPr id="139" name="Text Placeholder 32"/>
          <p:cNvSpPr txBox="1"/>
          <p:nvPr/>
        </p:nvSpPr>
        <p:spPr>
          <a:xfrm flipH="1">
            <a:off x="1794722" y="5387447"/>
            <a:ext cx="1509041" cy="663575"/>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buNone/>
            </a:pPr>
            <a:r>
              <a:rPr lang="zh-CN" altLang="en-US" sz="1200" dirty="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rPr>
              <a:t>加内容添加内容添加内容添加内容添加内容</a:t>
            </a:r>
          </a:p>
        </p:txBody>
      </p:sp>
      <p:sp>
        <p:nvSpPr>
          <p:cNvPr id="140" name="Rounded Rectangle 139"/>
          <p:cNvSpPr/>
          <p:nvPr/>
        </p:nvSpPr>
        <p:spPr>
          <a:xfrm flipH="1">
            <a:off x="3485836" y="5319311"/>
            <a:ext cx="525108" cy="525108"/>
          </a:xfrm>
          <a:prstGeom prst="roundRect">
            <a:avLst>
              <a:gd name="adj" fmla="val 1655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lnSpc>
                <a:spcPct val="120000"/>
              </a:lnSpc>
            </a:pPr>
            <a:r>
              <a:rPr lang="zh-CN" altLang="en-US" sz="1600" dirty="0">
                <a:solidFill>
                  <a:schemeClr val="bg1"/>
                </a:solidFill>
                <a:latin typeface="微软雅黑" panose="020B0503020204020204" charset="-122"/>
                <a:ea typeface="微软雅黑" panose="020B0503020204020204" charset="-122"/>
                <a:cs typeface="+mn-ea"/>
                <a:sym typeface="字魂36号-正文宋楷" panose="02000000000000000000" pitchFamily="2" charset="-122"/>
              </a:rPr>
              <a:t>文字</a:t>
            </a:r>
          </a:p>
        </p:txBody>
      </p:sp>
      <p:sp>
        <p:nvSpPr>
          <p:cNvPr id="141" name="Arc 140"/>
          <p:cNvSpPr/>
          <p:nvPr/>
        </p:nvSpPr>
        <p:spPr>
          <a:xfrm rot="6621957">
            <a:off x="3869000" y="3983624"/>
            <a:ext cx="1766444" cy="1766444"/>
          </a:xfrm>
          <a:prstGeom prst="arc">
            <a:avLst>
              <a:gd name="adj1" fmla="val 16087243"/>
              <a:gd name="adj2" fmla="val 745915"/>
            </a:avLst>
          </a:prstGeom>
          <a:ln w="127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just">
              <a:lnSpc>
                <a:spcPct val="120000"/>
              </a:lnSpc>
            </a:pPr>
            <a:endParaRPr lang="id-ID" sz="120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endParaRPr>
          </a:p>
        </p:txBody>
      </p:sp>
      <p:sp>
        <p:nvSpPr>
          <p:cNvPr id="142" name="Arc 141"/>
          <p:cNvSpPr/>
          <p:nvPr/>
        </p:nvSpPr>
        <p:spPr>
          <a:xfrm rot="14978043" flipV="1">
            <a:off x="3257226" y="2205327"/>
            <a:ext cx="1545026" cy="1545026"/>
          </a:xfrm>
          <a:prstGeom prst="arc">
            <a:avLst>
              <a:gd name="adj1" fmla="val 17014246"/>
              <a:gd name="adj2" fmla="val 19242592"/>
            </a:avLst>
          </a:prstGeom>
          <a:ln w="127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just">
              <a:lnSpc>
                <a:spcPct val="120000"/>
              </a:lnSpc>
            </a:pPr>
            <a:endParaRPr lang="id-ID" sz="1200">
              <a:solidFill>
                <a:schemeClr val="tx1">
                  <a:lumMod val="75000"/>
                  <a:lumOff val="25000"/>
                </a:schemeClr>
              </a:solidFill>
              <a:latin typeface="微软雅黑" panose="020B0503020204020204" charset="-122"/>
              <a:ea typeface="微软雅黑" panose="020B0503020204020204" charset="-122"/>
              <a:cs typeface="+mn-ea"/>
              <a:sym typeface="字魂36号-正文宋楷" panose="02000000000000000000" pitchFamily="2" charset="-122"/>
            </a:endParaRPr>
          </a:p>
        </p:txBody>
      </p:sp>
      <p:grpSp>
        <p:nvGrpSpPr>
          <p:cNvPr id="35" name="组合 34"/>
          <p:cNvGrpSpPr/>
          <p:nvPr/>
        </p:nvGrpSpPr>
        <p:grpSpPr>
          <a:xfrm>
            <a:off x="0" y="12700"/>
            <a:ext cx="3922395" cy="1021080"/>
            <a:chOff x="0" y="20"/>
            <a:chExt cx="6177" cy="1608"/>
          </a:xfrm>
        </p:grpSpPr>
        <p:sp>
          <p:nvSpPr>
            <p:cNvPr id="3" name="矩形 2"/>
            <p:cNvSpPr/>
            <p:nvPr/>
          </p:nvSpPr>
          <p:spPr>
            <a:xfrm>
              <a:off x="1075" y="257"/>
              <a:ext cx="5103" cy="1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tx1">
                      <a:lumMod val="65000"/>
                      <a:lumOff val="35000"/>
                    </a:schemeClr>
                  </a:solidFill>
                  <a:latin typeface="微软雅黑" panose="020B0503020204020204" charset="-122"/>
                  <a:ea typeface="微软雅黑" panose="020B0503020204020204" charset="-122"/>
                  <a:sym typeface="字魂36号-正文宋楷" panose="02000000000000000000" pitchFamily="2" charset="-122"/>
                </a:rPr>
                <a:t>点击输入标题</a:t>
              </a:r>
            </a:p>
          </p:txBody>
        </p:sp>
        <p:pic>
          <p:nvPicPr>
            <p:cNvPr id="4" name="图片 3" descr="代金券清新"/>
            <p:cNvPicPr>
              <a:picLocks noChangeAspect="1"/>
            </p:cNvPicPr>
            <p:nvPr/>
          </p:nvPicPr>
          <p:blipFill>
            <a:blip r:embed="rId3"/>
            <a:srcRect l="54314" t="41949" r="24100" b="12767"/>
            <a:stretch>
              <a:fillRect/>
            </a:stretch>
          </p:blipFill>
          <p:spPr>
            <a:xfrm>
              <a:off x="0" y="20"/>
              <a:ext cx="1724" cy="1608"/>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wipe(down)">
                                      <p:cBhvr>
                                        <p:cTn id="7" dur="500"/>
                                        <p:tgtEl>
                                          <p:spTgt spid="12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Effect transition="in" filter="wipe(down)">
                                      <p:cBhvr>
                                        <p:cTn id="11" dur="500"/>
                                        <p:tgtEl>
                                          <p:spTgt spid="12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26"/>
                                        </p:tgtEl>
                                        <p:attrNameLst>
                                          <p:attrName>style.visibility</p:attrName>
                                        </p:attrNameLst>
                                      </p:cBhvr>
                                      <p:to>
                                        <p:strVal val="visible"/>
                                      </p:to>
                                    </p:set>
                                    <p:animEffect transition="in" filter="wipe(down)">
                                      <p:cBhvr>
                                        <p:cTn id="15" dur="500"/>
                                        <p:tgtEl>
                                          <p:spTgt spid="126"/>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27"/>
                                        </p:tgtEl>
                                        <p:attrNameLst>
                                          <p:attrName>style.visibility</p:attrName>
                                        </p:attrNameLst>
                                      </p:cBhvr>
                                      <p:to>
                                        <p:strVal val="visible"/>
                                      </p:to>
                                    </p:set>
                                    <p:animEffect transition="in" filter="wipe(down)">
                                      <p:cBhvr>
                                        <p:cTn id="19" dur="500"/>
                                        <p:tgtEl>
                                          <p:spTgt spid="127"/>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28"/>
                                        </p:tgtEl>
                                        <p:attrNameLst>
                                          <p:attrName>style.visibility</p:attrName>
                                        </p:attrNameLst>
                                      </p:cBhvr>
                                      <p:to>
                                        <p:strVal val="visible"/>
                                      </p:to>
                                    </p:set>
                                    <p:animEffect transition="in" filter="wipe(down)">
                                      <p:cBhvr>
                                        <p:cTn id="23" dur="500"/>
                                        <p:tgtEl>
                                          <p:spTgt spid="128"/>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29"/>
                                        </p:tgtEl>
                                        <p:attrNameLst>
                                          <p:attrName>style.visibility</p:attrName>
                                        </p:attrNameLst>
                                      </p:cBhvr>
                                      <p:to>
                                        <p:strVal val="visible"/>
                                      </p:to>
                                    </p:set>
                                    <p:animEffect transition="in" filter="wipe(down)">
                                      <p:cBhvr>
                                        <p:cTn id="27" dur="500"/>
                                        <p:tgtEl>
                                          <p:spTgt spid="129"/>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37"/>
                                        </p:tgtEl>
                                        <p:attrNameLst>
                                          <p:attrName>style.visibility</p:attrName>
                                        </p:attrNameLst>
                                      </p:cBhvr>
                                      <p:to>
                                        <p:strVal val="visible"/>
                                      </p:to>
                                    </p:set>
                                    <p:animEffect transition="in" filter="fade">
                                      <p:cBhvr>
                                        <p:cTn id="35" dur="500"/>
                                        <p:tgtEl>
                                          <p:spTgt spid="137"/>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38"/>
                                        </p:tgtEl>
                                        <p:attrNameLst>
                                          <p:attrName>style.visibility</p:attrName>
                                        </p:attrNameLst>
                                      </p:cBhvr>
                                      <p:to>
                                        <p:strVal val="visible"/>
                                      </p:to>
                                    </p:set>
                                    <p:animEffect transition="in" filter="fade">
                                      <p:cBhvr>
                                        <p:cTn id="39" dur="500"/>
                                        <p:tgtEl>
                                          <p:spTgt spid="138"/>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42"/>
                                        </p:tgtEl>
                                        <p:attrNameLst>
                                          <p:attrName>style.visibility</p:attrName>
                                        </p:attrNameLst>
                                      </p:cBhvr>
                                      <p:to>
                                        <p:strVal val="visible"/>
                                      </p:to>
                                    </p:set>
                                    <p:animEffect transition="in" filter="fade">
                                      <p:cBhvr>
                                        <p:cTn id="43" dur="500"/>
                                        <p:tgtEl>
                                          <p:spTgt spid="142"/>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41"/>
                                        </p:tgtEl>
                                        <p:attrNameLst>
                                          <p:attrName>style.visibility</p:attrName>
                                        </p:attrNameLst>
                                      </p:cBhvr>
                                      <p:to>
                                        <p:strVal val="visible"/>
                                      </p:to>
                                    </p:set>
                                    <p:animEffect transition="in" filter="fade">
                                      <p:cBhvr>
                                        <p:cTn id="47" dur="500"/>
                                        <p:tgtEl>
                                          <p:spTgt spid="141"/>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Effect transition="in" filter="fade">
                                      <p:cBhvr>
                                        <p:cTn id="51" dur="500"/>
                                        <p:tgtEl>
                                          <p:spTgt spid="140"/>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fade">
                                      <p:cBhvr>
                                        <p:cTn id="55" dur="500"/>
                                        <p:tgtEl>
                                          <p:spTgt spid="139"/>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136"/>
                                        </p:tgtEl>
                                        <p:attrNameLst>
                                          <p:attrName>style.visibility</p:attrName>
                                        </p:attrNameLst>
                                      </p:cBhvr>
                                      <p:to>
                                        <p:strVal val="visible"/>
                                      </p:to>
                                    </p:set>
                                    <p:animEffect transition="in" filter="fade">
                                      <p:cBhvr>
                                        <p:cTn id="59" dur="500"/>
                                        <p:tgtEl>
                                          <p:spTgt spid="136"/>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132"/>
                                        </p:tgtEl>
                                        <p:attrNameLst>
                                          <p:attrName>style.visibility</p:attrName>
                                        </p:attrNameLst>
                                      </p:cBhvr>
                                      <p:to>
                                        <p:strVal val="visible"/>
                                      </p:to>
                                    </p:set>
                                    <p:animEffect transition="in" filter="fade">
                                      <p:cBhvr>
                                        <p:cTn id="63" dur="500"/>
                                        <p:tgtEl>
                                          <p:spTgt spid="132"/>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131"/>
                                        </p:tgtEl>
                                        <p:attrNameLst>
                                          <p:attrName>style.visibility</p:attrName>
                                        </p:attrNameLst>
                                      </p:cBhvr>
                                      <p:to>
                                        <p:strVal val="visible"/>
                                      </p:to>
                                    </p:set>
                                    <p:animEffect transition="in" filter="fade">
                                      <p:cBhvr>
                                        <p:cTn id="67" dur="500"/>
                                        <p:tgtEl>
                                          <p:spTgt spid="131"/>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135"/>
                                        </p:tgtEl>
                                        <p:attrNameLst>
                                          <p:attrName>style.visibility</p:attrName>
                                        </p:attrNameLst>
                                      </p:cBhvr>
                                      <p:to>
                                        <p:strVal val="visible"/>
                                      </p:to>
                                    </p:set>
                                    <p:animEffect transition="in" filter="fade">
                                      <p:cBhvr>
                                        <p:cTn id="71" dur="500"/>
                                        <p:tgtEl>
                                          <p:spTgt spid="135"/>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134"/>
                                        </p:tgtEl>
                                        <p:attrNameLst>
                                          <p:attrName>style.visibility</p:attrName>
                                        </p:attrNameLst>
                                      </p:cBhvr>
                                      <p:to>
                                        <p:strVal val="visible"/>
                                      </p:to>
                                    </p:set>
                                    <p:animEffect transition="in" filter="fade">
                                      <p:cBhvr>
                                        <p:cTn id="75" dur="500"/>
                                        <p:tgtEl>
                                          <p:spTgt spid="134"/>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133"/>
                                        </p:tgtEl>
                                        <p:attrNameLst>
                                          <p:attrName>style.visibility</p:attrName>
                                        </p:attrNameLst>
                                      </p:cBhvr>
                                      <p:to>
                                        <p:strVal val="visible"/>
                                      </p:to>
                                    </p:set>
                                    <p:animEffect transition="in" filter="fade">
                                      <p:cBhvr>
                                        <p:cTn id="79"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bldLvl="0" animBg="1"/>
      <p:bldP spid="125" grpId="0" bldLvl="0" animBg="1"/>
      <p:bldP spid="126" grpId="0" bldLvl="0" animBg="1"/>
      <p:bldP spid="127" grpId="0" bldLvl="0" animBg="1"/>
      <p:bldP spid="128" grpId="0" bldLvl="0" animBg="1"/>
      <p:bldP spid="129" grpId="0" bldLvl="0" animBg="1"/>
      <p:bldP spid="131" grpId="0"/>
      <p:bldP spid="132" grpId="0" bldLvl="0" animBg="1"/>
      <p:bldP spid="133" grpId="0"/>
      <p:bldP spid="134" grpId="0" bldLvl="0" animBg="1"/>
      <p:bldP spid="135" grpId="0" bldLvl="0" animBg="1"/>
      <p:bldP spid="136" grpId="0" bldLvl="0" animBg="1"/>
      <p:bldP spid="137" grpId="0"/>
      <p:bldP spid="138" grpId="0" bldLvl="0" animBg="1"/>
      <p:bldP spid="139" grpId="0"/>
      <p:bldP spid="140" grpId="0" bldLvl="0" animBg="1"/>
      <p:bldP spid="141" grpId="0" bldLvl="0" animBg="1"/>
      <p:bldP spid="142" grpId="0" bldLvl="0" animBg="1"/>
    </p:bldLst>
  </p:timing>
</p:sld>
</file>

<file path=ppt/theme/theme1.xml><?xml version="1.0" encoding="utf-8"?>
<a:theme xmlns:a="http://schemas.openxmlformats.org/drawingml/2006/main" name="www.2ppt.com">
  <a:themeElements>
    <a:clrScheme name="自定义 170">
      <a:dk1>
        <a:sysClr val="windowText" lastClr="000000"/>
      </a:dk1>
      <a:lt1>
        <a:sysClr val="window" lastClr="FFFFFF"/>
      </a:lt1>
      <a:dk2>
        <a:srgbClr val="44546A"/>
      </a:dk2>
      <a:lt2>
        <a:srgbClr val="E7E6E6"/>
      </a:lt2>
      <a:accent1>
        <a:srgbClr val="297E34"/>
      </a:accent1>
      <a:accent2>
        <a:srgbClr val="297E34"/>
      </a:accent2>
      <a:accent3>
        <a:srgbClr val="297E34"/>
      </a:accent3>
      <a:accent4>
        <a:srgbClr val="297E34"/>
      </a:accent4>
      <a:accent5>
        <a:srgbClr val="297E34"/>
      </a:accent5>
      <a:accent6>
        <a:srgbClr val="297E34"/>
      </a:accent6>
      <a:hlink>
        <a:srgbClr val="297E34"/>
      </a:hlink>
      <a:folHlink>
        <a:srgbClr val="297E34"/>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170">
      <a:dk1>
        <a:sysClr val="windowText" lastClr="000000"/>
      </a:dk1>
      <a:lt1>
        <a:sysClr val="window" lastClr="FFFFFF"/>
      </a:lt1>
      <a:dk2>
        <a:srgbClr val="44546A"/>
      </a:dk2>
      <a:lt2>
        <a:srgbClr val="E7E6E6"/>
      </a:lt2>
      <a:accent1>
        <a:srgbClr val="297E34"/>
      </a:accent1>
      <a:accent2>
        <a:srgbClr val="297E34"/>
      </a:accent2>
      <a:accent3>
        <a:srgbClr val="297E34"/>
      </a:accent3>
      <a:accent4>
        <a:srgbClr val="297E34"/>
      </a:accent4>
      <a:accent5>
        <a:srgbClr val="297E34"/>
      </a:accent5>
      <a:accent6>
        <a:srgbClr val="297E34"/>
      </a:accent6>
      <a:hlink>
        <a:srgbClr val="297E34"/>
      </a:hlink>
      <a:folHlink>
        <a:srgbClr val="297E34"/>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1254</Words>
  <Application>Microsoft Office PowerPoint</Application>
  <PresentationFormat>宽屏</PresentationFormat>
  <Paragraphs>177</Paragraphs>
  <Slides>19</Slides>
  <Notes>13</Notes>
  <HiddenSlides>0</HiddenSlides>
  <MMClips>2</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19</vt:i4>
      </vt:variant>
    </vt:vector>
  </HeadingPairs>
  <TitlesOfParts>
    <vt:vector size="34" baseType="lpstr">
      <vt:lpstr>Gill Sans</vt:lpstr>
      <vt:lpstr>Lato</vt:lpstr>
      <vt:lpstr>Microsoft JhengHei Light</vt:lpstr>
      <vt:lpstr>MS PGothic</vt:lpstr>
      <vt:lpstr>San Francisco Display Bold</vt:lpstr>
      <vt:lpstr>San Francisco Display Light</vt:lpstr>
      <vt:lpstr>San Francisco Display Thin</vt:lpstr>
      <vt:lpstr>等线</vt:lpstr>
      <vt:lpstr>等线 Light</vt:lpstr>
      <vt:lpstr>微软雅黑</vt:lpstr>
      <vt:lpstr>字魂36号-正文宋楷</vt:lpstr>
      <vt:lpstr>Arial</vt:lpstr>
      <vt:lpstr>Impact</vt:lpstr>
      <vt:lpstr>www.2ppt.com</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2019-05-15T01:44:00Z</dcterms:created>
  <dcterms:modified xsi:type="dcterms:W3CDTF">2023-01-11T02:11:48Z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446CFAEB83F344749673EDC9816D2B3D</vt:lpwstr>
  </property>
  <property fmtid="{A09F084E-AD41-489F-8076-AA5BE3082BCA}" pid="100">
    <vt:ui4>5</vt:ui4>
  </property>
  <property fmtid="{64440492-4C8B-11D1-8B70-080036B11A03}" pid="11">
    <vt:lpwstr>www.2ppt.com-爱PPT提供资源下载</vt:lpwstr>
  </property>
</Properties>
</file>