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899D-81F8-4B5C-91EF-534D733C2A1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7744-5499-4C7F-94AA-C27B7F7C74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2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66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95CFA0-605D-441E-AB2D-1C6330159B12}"/>
              </a:ext>
            </a:extLst>
          </p:cNvPr>
          <p:cNvSpPr/>
          <p:nvPr/>
        </p:nvSpPr>
        <p:spPr>
          <a:xfrm>
            <a:off x="2909047" y="2407130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latin typeface="汉真广标" panose="02010609000101010101" pitchFamily="49" charset="-122"/>
                <a:ea typeface="汉真广标" panose="02010609000101010101" pitchFamily="49" charset="-122"/>
              </a:rPr>
              <a:t>“</a:t>
            </a:r>
            <a:r>
              <a:rPr lang="zh-CN" altLang="en-US" sz="8800" dirty="0">
                <a:latin typeface="汉真广标" panose="02010609000101010101" pitchFamily="49" charset="-122"/>
                <a:ea typeface="汉真广标" panose="02010609000101010101" pitchFamily="49" charset="-122"/>
              </a:rPr>
              <a:t>我喜欢你</a:t>
            </a:r>
            <a:r>
              <a:rPr lang="en-US" altLang="zh-CN" sz="8800" dirty="0">
                <a:latin typeface="汉真广标" panose="02010609000101010101" pitchFamily="49" charset="-122"/>
                <a:ea typeface="汉真广标" panose="02010609000101010101" pitchFamily="49" charset="-122"/>
              </a:rPr>
              <a:t>”</a:t>
            </a:r>
            <a:endParaRPr lang="zh-CN" altLang="en-US" sz="8800" dirty="0"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EDD61E-FB79-4382-BF64-F0E431113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6" y="324971"/>
            <a:ext cx="4069264" cy="4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2492CE-B22F-42DF-A30A-0BE92747F5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95" y="942109"/>
            <a:ext cx="3814744" cy="55972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43E6D6-AB6E-4635-8A5A-DA5D64F8F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889" y="2020033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3ECFF7-EF66-41D6-A8AA-F95DE45420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345" y="337847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8DE09A-F9F4-4ABC-B6F2-900346F8A0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17" y="2043165"/>
            <a:ext cx="2486800" cy="165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57A3FF-82FE-4A11-A9DA-2EAE677ACD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688">
            <a:off x="7905968" y="3761774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2D9BD0-1704-4827-97E3-8E99C2454865}"/>
              </a:ext>
            </a:extLst>
          </p:cNvPr>
          <p:cNvSpPr txBox="1"/>
          <p:nvPr/>
        </p:nvSpPr>
        <p:spPr>
          <a:xfrm>
            <a:off x="4215723" y="4215983"/>
            <a:ext cx="376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喜爱一切美好的事物：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阳光，秋千，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树叶，花瓣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……</a:t>
            </a:r>
          </a:p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还有</a:t>
            </a:r>
            <a:r>
              <a:rPr lang="zh-CN" altLang="en-US" sz="4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。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9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7E6C5C-E671-409C-8513-29F8929F5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6564">
            <a:off x="8586937" y="1270958"/>
            <a:ext cx="3147721" cy="208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84C45C-71C7-4C15-BDB9-9AC750EFB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90" y="43488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164AAC7-BB96-443B-B3D2-21FE59D6D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629" y="1039464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017EAC-F522-4C6C-9001-E52F687E29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52" y="1219858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CFE6F9-0D17-4238-94E2-19DF9DB995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628" y="2604653"/>
            <a:ext cx="2920312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0B38F9-8353-4B79-9AF2-27C94CCC85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59" y="0"/>
            <a:ext cx="464839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C729161-1CFD-4C73-AA89-8104132B7B3B}"/>
              </a:ext>
            </a:extLst>
          </p:cNvPr>
          <p:cNvSpPr txBox="1"/>
          <p:nvPr/>
        </p:nvSpPr>
        <p:spPr>
          <a:xfrm>
            <a:off x="1209330" y="656042"/>
            <a:ext cx="4829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爱你暖的笑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爱你纯净善良的眸子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D1E50D-2CDF-430D-AC33-5C906172FD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753">
            <a:off x="1428080" y="3193666"/>
            <a:ext cx="4499333" cy="2999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1940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2E1EA7-D760-4D53-87AE-D04FB05EE5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20" y="2161309"/>
            <a:ext cx="3085587" cy="417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37848F-D6E0-4770-8BEC-0E717306752D}"/>
              </a:ext>
            </a:extLst>
          </p:cNvPr>
          <p:cNvSpPr txBox="1"/>
          <p:nvPr/>
        </p:nvSpPr>
        <p:spPr>
          <a:xfrm>
            <a:off x="7653406" y="1999990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6E0982-FDFB-4F23-BB59-D4A8EC3F0B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961" y="730753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D4FA2C-5AFE-404D-AC33-FD28202C4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6564">
            <a:off x="6716572" y="3950885"/>
            <a:ext cx="3147721" cy="208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172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05E880-7C38-4A02-8EF8-4E339FBF78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9" y="356660"/>
            <a:ext cx="4920091" cy="64423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C15E8E-D7BA-42AB-9231-EA7C03467D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47" y="748519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159FBD-6BD7-43FF-AB07-C62F02C5EF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688">
            <a:off x="8641543" y="827980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D21006D-39D3-4A2F-BDA2-D1B9CBC602B0}"/>
              </a:ext>
            </a:extLst>
          </p:cNvPr>
          <p:cNvSpPr txBox="1"/>
          <p:nvPr/>
        </p:nvSpPr>
        <p:spPr>
          <a:xfrm>
            <a:off x="452580" y="3801157"/>
            <a:ext cx="5499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如果你也不介意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我愿把所有的东西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寄存在你那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这样我可以每天过去看你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53A80C-922B-4659-AEA2-38F4B047B2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361" y="3429000"/>
            <a:ext cx="2883691" cy="192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230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7F8F0E-41F0-47BE-B379-58C1703E94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111" y="2230582"/>
            <a:ext cx="3051973" cy="4502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233AA0-E95A-41F0-8A8A-5746A5E86F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62" y="2207450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01905D-E314-480A-90C1-B1AF448CE0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18" y="525264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E68856-CC7C-420B-86AB-666C2CACFF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90" y="2230582"/>
            <a:ext cx="2486800" cy="1657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1B39F0-D4EE-48EA-A893-C442B251EF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688">
            <a:off x="2363241" y="39491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B06C1DC-636A-422A-8B1E-C99FEC4F03A3}"/>
              </a:ext>
            </a:extLst>
          </p:cNvPr>
          <p:cNvSpPr txBox="1"/>
          <p:nvPr/>
        </p:nvSpPr>
        <p:spPr>
          <a:xfrm>
            <a:off x="6377265" y="700973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042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DE180A-E3B9-46C8-ABBA-9306A2E1B1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2" y="2382982"/>
            <a:ext cx="3216576" cy="42117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4672E5-8C1F-4D81-B89C-456008431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558" y="485282"/>
            <a:ext cx="3150742" cy="2102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B953D9-E5DD-494E-82BE-9E9471104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301" y="485282"/>
            <a:ext cx="2323408" cy="23234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AEC0F8-0775-48CA-B9FA-B6BB9336B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301" y="2808729"/>
            <a:ext cx="3150742" cy="2102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5880EE-3816-4A1B-96E6-7E9413EB6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647" y="2808690"/>
            <a:ext cx="2323408" cy="23234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56DFC87-24E7-4A11-88CC-32A56C404B3B}"/>
              </a:ext>
            </a:extLst>
          </p:cNvPr>
          <p:cNvSpPr txBox="1"/>
          <p:nvPr/>
        </p:nvSpPr>
        <p:spPr>
          <a:xfrm>
            <a:off x="4243647" y="5352651"/>
            <a:ext cx="7157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  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爱你暖的笑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爱你纯净善良的眸子</a:t>
            </a: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9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F4EF2C-46B2-4C25-A443-C0FCD7B5DA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852" y="1995055"/>
            <a:ext cx="3314295" cy="48629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9492C2-F1F6-4EB9-8EAB-3271A5C18563}"/>
              </a:ext>
            </a:extLst>
          </p:cNvPr>
          <p:cNvSpPr txBox="1"/>
          <p:nvPr/>
        </p:nvSpPr>
        <p:spPr>
          <a:xfrm>
            <a:off x="7855527" y="829776"/>
            <a:ext cx="5153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我该如何贪恋闹市的烟火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还是草原的号鸣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你一路走过滚烫与冰霜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沾上海鸥的羽毛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采下荒漠的野花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经过我的眼中心中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我如何追寻你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我如何贪恋你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760948-BF15-4640-89D8-53590CF27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164" y="677664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5C1460-8567-4557-8F4C-EFF52CBCDB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688">
            <a:off x="977787" y="41015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6131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9BE98F-7569-4F23-9D9C-B50050D64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420" y="2590800"/>
            <a:ext cx="2921569" cy="39485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FE96A3-1E1D-432B-87BC-B77D2BAAC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640" y="586187"/>
            <a:ext cx="4546730" cy="303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DE5646-B287-4F0D-9595-A02980784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8207">
            <a:off x="431178" y="3194776"/>
            <a:ext cx="4062846" cy="270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1A00A1-AD11-4564-AAF0-3B01B1DB1A11}"/>
              </a:ext>
            </a:extLst>
          </p:cNvPr>
          <p:cNvSpPr txBox="1"/>
          <p:nvPr/>
        </p:nvSpPr>
        <p:spPr>
          <a:xfrm>
            <a:off x="4936392" y="4493640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804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BB8062-E241-4779-BB08-5F1F21C46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763" y="1274619"/>
            <a:ext cx="3625894" cy="532014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3794D73-2BC2-4719-803D-17395BDFB781}"/>
              </a:ext>
            </a:extLst>
          </p:cNvPr>
          <p:cNvSpPr txBox="1"/>
          <p:nvPr/>
        </p:nvSpPr>
        <p:spPr>
          <a:xfrm>
            <a:off x="1246909" y="1120676"/>
            <a:ext cx="44057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“爱情是时间剪不断的线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可以绵延爱无边，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爱情是距离理不乱的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可以绵延于语言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剪不断理还乱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请爱情给我们红线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我们永远相依相伴”</a:t>
            </a:r>
          </a:p>
        </p:txBody>
      </p:sp>
    </p:spTree>
    <p:extLst>
      <p:ext uri="{BB962C8B-B14F-4D97-AF65-F5344CB8AC3E}">
        <p14:creationId xmlns:p14="http://schemas.microsoft.com/office/powerpoint/2010/main" val="104738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95CFA0-605D-441E-AB2D-1C6330159B12}"/>
              </a:ext>
            </a:extLst>
          </p:cNvPr>
          <p:cNvSpPr/>
          <p:nvPr/>
        </p:nvSpPr>
        <p:spPr>
          <a:xfrm>
            <a:off x="1255059" y="2487811"/>
            <a:ext cx="103412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“你愿意嫁给我吗”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B01F4F-8A96-4FCC-BF67-1385C33BC3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70" y="2910379"/>
            <a:ext cx="2447103" cy="38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95CFA0-605D-441E-AB2D-1C6330159B12}"/>
              </a:ext>
            </a:extLst>
          </p:cNvPr>
          <p:cNvSpPr/>
          <p:nvPr/>
        </p:nvSpPr>
        <p:spPr>
          <a:xfrm>
            <a:off x="3591949" y="2555047"/>
            <a:ext cx="50081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en-US" altLang="zh-CN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I   DO</a:t>
            </a:r>
            <a:r>
              <a:rPr lang="zh-CN" altLang="en-US" sz="8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7603D6-89AF-4C3C-8E5F-B71A34CA4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20" y="0"/>
            <a:ext cx="4047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426031-E02A-4F15-8DCF-6D30860D44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317" y="2097741"/>
            <a:ext cx="3522165" cy="47602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6F2BB98-D015-40FA-BB3B-3E5D294C7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46" y="494358"/>
            <a:ext cx="3512319" cy="2326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25817E6-DF4A-431B-A4F1-948F643D8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4" y="3813209"/>
            <a:ext cx="3654437" cy="2055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69E756-3B36-4B95-A2E4-368C84BC12EE}"/>
              </a:ext>
            </a:extLst>
          </p:cNvPr>
          <p:cNvSpPr txBox="1"/>
          <p:nvPr/>
        </p:nvSpPr>
        <p:spPr>
          <a:xfrm>
            <a:off x="758763" y="1260483"/>
            <a:ext cx="3760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喜爱一切美好的事物：阳光，秋千，树叶，花瓣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……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还有</a:t>
            </a:r>
            <a:r>
              <a:rPr lang="zh-CN" altLang="en-US" sz="4800" b="1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A96783-FB56-4661-A552-2E6FB5AACF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068" y="3876825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7067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46DC3E-65E8-4B97-9D4F-06C88E522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95" y="1637765"/>
            <a:ext cx="3484485" cy="51126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DD8FD2D-DFF8-4993-90CD-3E2F48FFDB20}"/>
              </a:ext>
            </a:extLst>
          </p:cNvPr>
          <p:cNvSpPr txBox="1"/>
          <p:nvPr/>
        </p:nvSpPr>
        <p:spPr>
          <a:xfrm>
            <a:off x="5522258" y="4303059"/>
            <a:ext cx="5499847" cy="1952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如果你也不介意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我愿把所有的东西寄存在你那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这样我可以每天过去看你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C2DDA2-2A98-499F-B10B-D111ADD91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29" y="534927"/>
            <a:ext cx="5080747" cy="3387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42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1A1056-93AA-4795-9838-A640BBE908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128" y="796705"/>
            <a:ext cx="4505829" cy="58999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4B9260-5CCA-40FA-9BCD-68B9B4312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98" y="796705"/>
            <a:ext cx="3404391" cy="227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2035FF-19E6-4274-B826-990824F228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025" y="3574473"/>
            <a:ext cx="3969327" cy="2646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A86050-7EC5-44E7-86D8-844EB74D4ADD}"/>
              </a:ext>
            </a:extLst>
          </p:cNvPr>
          <p:cNvSpPr txBox="1"/>
          <p:nvPr/>
        </p:nvSpPr>
        <p:spPr>
          <a:xfrm>
            <a:off x="4304689" y="1046087"/>
            <a:ext cx="4166389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爱情可以很简单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就是我很想和你在一起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5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81AB11-1F79-46F2-9F20-DD3EC5A72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4" y="0"/>
            <a:ext cx="4533994" cy="66892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05F171-D0EB-47B3-B7B9-64D1F1FBD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1780">
            <a:off x="5288972" y="706583"/>
            <a:ext cx="4301835" cy="2867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2663DA-258D-4D98-B3ED-1CC4113248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63" y="4696691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99A0F04-5AFE-4D2D-9B78-1CB93C8065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8182">
            <a:off x="8008788" y="403333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418B3F-E552-47D1-8D2E-98DA61021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713" y="19812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811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4DC6A2F-2595-4839-ACF2-7399C885CE20}"/>
              </a:ext>
            </a:extLst>
          </p:cNvPr>
          <p:cNvSpPr txBox="1"/>
          <p:nvPr/>
        </p:nvSpPr>
        <p:spPr>
          <a:xfrm>
            <a:off x="942109" y="982176"/>
            <a:ext cx="5153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我该如何贪恋闹市的烟火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还是草原的号鸣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你一路走过滚烫与冰霜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沾上海鸥的羽毛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采下荒漠的野花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经过我的眼中心中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我如何追寻你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/>
            </a:r>
            <a:b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</a:b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我如何贪恋你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A037A8-14F5-44C4-A868-0FC7B20B34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716" y="709574"/>
            <a:ext cx="4546730" cy="3031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7CA626-5684-42F1-851E-382AC15CB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8207">
            <a:off x="4738254" y="3318163"/>
            <a:ext cx="4062846" cy="270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6F65E0-0EA5-4A92-837D-870FCCA22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437" y="292133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EBD2-299D-483E-98D9-0630CCE99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022" y="1080654"/>
            <a:ext cx="4161955" cy="56249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6F829E-3E49-43DB-ACDB-FE9BEDBA3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6564">
            <a:off x="8370538" y="2324952"/>
            <a:ext cx="3333790" cy="2208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81DBA5-02FF-491E-A4CC-50187B9B54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429" y="715038"/>
            <a:ext cx="2947546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CD634A-E505-4E32-92D8-7D211E9B08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90" y="4348891"/>
            <a:ext cx="2882820" cy="192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AB8699-893C-47E7-B117-202215534D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593" y="2374282"/>
            <a:ext cx="2776103" cy="185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BECC4F0-8164-439B-864D-9C8FC74C80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90" y="587229"/>
            <a:ext cx="2486800" cy="1657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132C6FE-E975-4437-9DE6-27D334FA9E31}"/>
              </a:ext>
            </a:extLst>
          </p:cNvPr>
          <p:cNvSpPr txBox="1"/>
          <p:nvPr/>
        </p:nvSpPr>
        <p:spPr>
          <a:xfrm>
            <a:off x="8373506" y="4992515"/>
            <a:ext cx="3327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我爱你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爱你暖的笑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爱你不乖的闹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爱你纯净善良的眸子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4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latin typeface="迷你简卡通" panose="03000509000000000000" pitchFamily="65" charset="-122"/>
            <a:ea typeface="迷你简卡通" panose="03000509000000000000" pitchFamily="65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297</Words>
  <Application>Microsoft Office PowerPoint</Application>
  <PresentationFormat>宽屏</PresentationFormat>
  <Paragraphs>42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 Light</vt:lpstr>
      <vt:lpstr>汉真广标</vt:lpstr>
      <vt:lpstr>迷你简卡通</vt:lpstr>
      <vt:lpstr>宋体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2023-01-10T07:19:40Z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