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2"/>
  </p:sldMasterIdLst>
  <p:notesMasterIdLst>
    <p:notesMasterId r:id="rId26"/>
  </p:notesMasterIdLst>
  <p:sldIdLst>
    <p:sldId id="256" r:id="rId3"/>
    <p:sldId id="259" r:id="rId4"/>
    <p:sldId id="258" r:id="rId5"/>
    <p:sldId id="266" r:id="rId6"/>
    <p:sldId id="260" r:id="rId7"/>
    <p:sldId id="265" r:id="rId8"/>
    <p:sldId id="267" r:id="rId9"/>
    <p:sldId id="268" r:id="rId10"/>
    <p:sldId id="280" r:id="rId11"/>
    <p:sldId id="270" r:id="rId12"/>
    <p:sldId id="261" r:id="rId13"/>
    <p:sldId id="271" r:id="rId14"/>
    <p:sldId id="272" r:id="rId15"/>
    <p:sldId id="273" r:id="rId16"/>
    <p:sldId id="262" r:id="rId17"/>
    <p:sldId id="274" r:id="rId18"/>
    <p:sldId id="275" r:id="rId19"/>
    <p:sldId id="276" r:id="rId20"/>
    <p:sldId id="263" r:id="rId21"/>
    <p:sldId id="277" r:id="rId22"/>
    <p:sldId id="278" r:id="rId23"/>
    <p:sldId id="279" r:id="rId24"/>
    <p:sldId id="281"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4449" autoAdjust="0"/>
  </p:normalViewPr>
  <p:slideViewPr>
    <p:cSldViewPr snapToGrid="0">
      <p:cViewPr>
        <p:scale>
          <a:sx n="66" d="100"/>
          <a:sy n="66" d="100"/>
        </p:scale>
        <p:origin x="-2310" y="-1008"/>
      </p:cViewPr>
      <p:guideLst>
        <p:guide orient="horz" pos="2160"/>
        <p:guide pos="3840"/>
      </p:guideLst>
    </p:cSldViewPr>
  </p:slideViewPr>
  <p:notesTextViewPr>
    <p:cViewPr>
      <p:scale>
        <a:sx n="1" d="1"/>
        <a:sy n="1" d="1"/>
      </p:scale>
      <p:origin x="0" y="0"/>
    </p:cViewPr>
  </p:notesTextViewPr>
  <p:sorterViewPr>
    <p:cViewPr>
      <p:scale>
        <a:sx n="100" d="100"/>
        <a:sy n="100" d="100"/>
      </p:scale>
      <p:origin x="0" y="-9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6D95E8-6A46-49E2-8F83-6631665234F9}"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217BD0-77FD-40E5-A973-44B91F52E3D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4217BD0-77FD-40E5-A973-44B91F52E3DA}" type="slidenum">
              <a:rPr lang="zh-CN" altLang="en-US" smtClean="0"/>
              <a:t>14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0_自定义版式">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F8B7B33-DC6C-4C2E-B38E-5E00D03891DA}"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044238C-AAA6-4C39-A0F8-B740EF70D57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F8B7B33-DC6C-4C2E-B38E-5E00D03891DA}"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044238C-AAA6-4C39-A0F8-B740EF70D57F}"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F8B7B33-DC6C-4C2E-B38E-5E00D03891DA}"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044238C-AAA6-4C39-A0F8-B740EF70D57F}"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F8B7B33-DC6C-4C2E-B38E-5E00D03891DA}"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044238C-AAA6-4C39-A0F8-B740EF70D57F}"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F8B7B33-DC6C-4C2E-B38E-5E00D03891DA}"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044238C-AAA6-4C39-A0F8-B740EF70D57F}"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41"/>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1998" cy="685799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1998" cy="6857999"/>
          </a:xfrm>
          <a:prstGeom prst="rect">
            <a:avLst/>
          </a:prstGeom>
        </p:spPr>
      </p:pic>
      <p:sp>
        <p:nvSpPr>
          <p:cNvPr id="2" name="矩形 1"/>
          <p:cNvSpPr/>
          <p:nvPr userDrawn="1"/>
        </p:nvSpPr>
        <p:spPr>
          <a:xfrm>
            <a:off x="-1" y="0"/>
            <a:ext cx="12192000" cy="6858000"/>
          </a:xfrm>
          <a:prstGeom prst="rect">
            <a:avLst/>
          </a:prstGeom>
          <a:gradFill flip="none" rotWithShape="1">
            <a:gsLst>
              <a:gs pos="62000">
                <a:schemeClr val="bg1"/>
              </a:gs>
              <a:gs pos="100000">
                <a:schemeClr val="bg1">
                  <a:shade val="100000"/>
                  <a:satMod val="115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F8B7B33-DC6C-4C2E-B38E-5E00D03891DA}"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044238C-AAA6-4C39-A0F8-B740EF70D57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F8B7B33-DC6C-4C2E-B38E-5E00D03891DA}"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044238C-AAA6-4C39-A0F8-B740EF70D57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DF8B7B33-DC6C-4C2E-B38E-5E00D03891DA}"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044238C-AAA6-4C39-A0F8-B740EF70D57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DF8B7B33-DC6C-4C2E-B38E-5E00D03891DA}"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044238C-AAA6-4C39-A0F8-B740EF70D57F}"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DF8B7B33-DC6C-4C2E-B38E-5E00D03891DA}"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044238C-AAA6-4C39-A0F8-B740EF70D57F}" type="slidenum">
              <a:rPr lang="zh-CN" altLang="en-US" smtClean="0"/>
              <a:t>‹#›</a:t>
            </a:fld>
            <a:endParaRPr lang="zh-CN" altLang="en-US"/>
          </a:p>
        </p:txBody>
      </p:sp>
      <p:sp>
        <p:nvSpPr>
          <p:cNvPr id="11" name="TextBox 10"/>
          <p:cNvSpPr txBox="1"/>
          <p:nvPr userDrawn="1"/>
        </p:nvSpPr>
        <p:spPr>
          <a:xfrm>
            <a:off x="1457762" y="6739570"/>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http://www.1ppt.com/jieri/</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F8B7B33-DC6C-4C2E-B38E-5E00D03891D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044238C-AAA6-4C39-A0F8-B740EF70D57F}"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8B7B33-DC6C-4C2E-B38E-5E00D03891DA}"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44238C-AAA6-4C39-A0F8-B740EF70D57F}"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7.png"/><Relationship Id="rId7" Type="http://schemas.openxmlformats.org/officeDocument/2006/relationships/image" Target="../media/image20.jpe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82636" y="1779901"/>
            <a:ext cx="9826729" cy="1200330"/>
            <a:chOff x="1265834" y="1474338"/>
            <a:chExt cx="9826729" cy="1200330"/>
          </a:xfrm>
        </p:grpSpPr>
        <p:sp>
          <p:nvSpPr>
            <p:cNvPr id="11" name="文本框 10"/>
            <p:cNvSpPr txBox="1"/>
            <p:nvPr/>
          </p:nvSpPr>
          <p:spPr>
            <a:xfrm>
              <a:off x="1265834" y="1474338"/>
              <a:ext cx="9826729" cy="1200329"/>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zh-CN" altLang="en-US" sz="7200" b="1" spc="-300" dirty="0">
                  <a:ln w="190500">
                    <a:solidFill>
                      <a:prstClr val="white"/>
                    </a:solidFill>
                  </a:ln>
                  <a:solidFill>
                    <a:schemeClr val="bg1"/>
                  </a:solidFill>
                  <a:latin typeface="方正正黑简体" panose="02000000000000000000" pitchFamily="2" charset="-122"/>
                  <a:ea typeface="方正正黑简体" panose="02000000000000000000" pitchFamily="2" charset="-122"/>
                  <a:cs typeface="+mn-ea"/>
                  <a:sym typeface="+mn-lt"/>
                </a:rPr>
                <a:t>青春心向党   建功新时代</a:t>
              </a:r>
            </a:p>
          </p:txBody>
        </p:sp>
        <p:sp>
          <p:nvSpPr>
            <p:cNvPr id="12" name="文本框 11"/>
            <p:cNvSpPr txBox="1"/>
            <p:nvPr/>
          </p:nvSpPr>
          <p:spPr>
            <a:xfrm>
              <a:off x="1265834" y="1474339"/>
              <a:ext cx="9826729" cy="1200329"/>
            </a:xfrm>
            <a:prstGeom prst="rect">
              <a:avLst/>
            </a:prstGeom>
            <a:noFill/>
          </p:spPr>
          <p:txBody>
            <a:bodyPr wrap="none" rtlCol="0">
              <a:spAutoFit/>
            </a:bodyPr>
            <a:lstStyle/>
            <a:p>
              <a:pPr algn="ctr"/>
              <a:r>
                <a:rPr lang="zh-CN" altLang="en-US" sz="7200" b="1" spc="-300" dirty="0">
                  <a:blipFill>
                    <a:blip r:embed="rId2"/>
                    <a:stretch>
                      <a:fillRect/>
                    </a:stretch>
                  </a:blipFill>
                  <a:latin typeface="方正正黑简体" panose="02000000000000000000" pitchFamily="2" charset="-122"/>
                  <a:ea typeface="方正正黑简体" panose="02000000000000000000" pitchFamily="2" charset="-122"/>
                  <a:cs typeface="+mn-ea"/>
                  <a:sym typeface="+mn-lt"/>
                </a:rPr>
                <a:t>青春心向党  </a:t>
              </a:r>
              <a:r>
                <a:rPr lang="zh-CN" altLang="en-US" sz="7200" b="1" spc="-300" dirty="0" smtClean="0">
                  <a:blipFill>
                    <a:blip r:embed="rId2"/>
                    <a:stretch>
                      <a:fillRect/>
                    </a:stretch>
                  </a:blipFill>
                  <a:latin typeface="方正正黑简体" panose="02000000000000000000" pitchFamily="2" charset="-122"/>
                  <a:ea typeface="方正正黑简体" panose="02000000000000000000" pitchFamily="2" charset="-122"/>
                  <a:cs typeface="+mn-ea"/>
                  <a:sym typeface="+mn-lt"/>
                </a:rPr>
                <a:t> 建</a:t>
              </a:r>
              <a:r>
                <a:rPr lang="zh-CN" altLang="en-US" sz="7200" b="1" spc="-300" dirty="0">
                  <a:blipFill>
                    <a:blip r:embed="rId2"/>
                    <a:stretch>
                      <a:fillRect/>
                    </a:stretch>
                  </a:blipFill>
                  <a:latin typeface="方正正黑简体" panose="02000000000000000000" pitchFamily="2" charset="-122"/>
                  <a:ea typeface="方正正黑简体" panose="02000000000000000000" pitchFamily="2" charset="-122"/>
                  <a:cs typeface="+mn-ea"/>
                  <a:sym typeface="+mn-lt"/>
                </a:rPr>
                <a:t>功新时代</a:t>
              </a:r>
            </a:p>
          </p:txBody>
        </p:sp>
      </p:grpSp>
      <p:grpSp>
        <p:nvGrpSpPr>
          <p:cNvPr id="8" name="组合 7"/>
          <p:cNvGrpSpPr/>
          <p:nvPr/>
        </p:nvGrpSpPr>
        <p:grpSpPr>
          <a:xfrm>
            <a:off x="3272472" y="4442248"/>
            <a:ext cx="4936027" cy="2415752"/>
            <a:chOff x="2829339" y="3942521"/>
            <a:chExt cx="5632174" cy="2756455"/>
          </a:xfrm>
        </p:grpSpPr>
        <p:pic>
          <p:nvPicPr>
            <p:cNvPr id="5" name="图片 4"/>
            <p:cNvPicPr>
              <a:picLocks noChangeAspect="1"/>
            </p:cNvPicPr>
            <p:nvPr/>
          </p:nvPicPr>
          <p:blipFill>
            <a:blip r:embed="rId3" cstate="screen"/>
            <a:stretch>
              <a:fillRect/>
            </a:stretch>
          </p:blipFill>
          <p:spPr>
            <a:xfrm>
              <a:off x="4317890" y="3942521"/>
              <a:ext cx="2931049" cy="1808300"/>
            </a:xfrm>
            <a:prstGeom prst="rect">
              <a:avLst/>
            </a:prstGeom>
          </p:spPr>
        </p:pic>
        <p:pic>
          <p:nvPicPr>
            <p:cNvPr id="7" name="图片 6"/>
            <p:cNvPicPr>
              <a:picLocks noChangeAspect="1"/>
            </p:cNvPicPr>
            <p:nvPr/>
          </p:nvPicPr>
          <p:blipFill rotWithShape="1">
            <a:blip r:embed="rId4" cstate="screen"/>
            <a:srcRect/>
            <a:stretch>
              <a:fillRect/>
            </a:stretch>
          </p:blipFill>
          <p:spPr>
            <a:xfrm>
              <a:off x="2829339" y="4591880"/>
              <a:ext cx="5632174" cy="2107096"/>
            </a:xfrm>
            <a:prstGeom prst="rect">
              <a:avLst/>
            </a:prstGeom>
          </p:spPr>
        </p:pic>
      </p:grpSp>
      <p:pic>
        <p:nvPicPr>
          <p:cNvPr id="10" name="图片 9"/>
          <p:cNvPicPr>
            <a:picLocks noChangeAspect="1"/>
          </p:cNvPicPr>
          <p:nvPr/>
        </p:nvPicPr>
        <p:blipFill>
          <a:blip r:embed="rId5" cstate="screen"/>
          <a:stretch>
            <a:fillRect/>
          </a:stretch>
        </p:blipFill>
        <p:spPr>
          <a:xfrm>
            <a:off x="9593058" y="338301"/>
            <a:ext cx="1995486" cy="895933"/>
          </a:xfrm>
          <a:prstGeom prst="rect">
            <a:avLst/>
          </a:prstGeom>
        </p:spPr>
      </p:pic>
      <p:sp>
        <p:nvSpPr>
          <p:cNvPr id="16" name="文本框 15"/>
          <p:cNvSpPr txBox="1"/>
          <p:nvPr/>
        </p:nvSpPr>
        <p:spPr>
          <a:xfrm>
            <a:off x="3128282" y="350912"/>
            <a:ext cx="5935437" cy="261610"/>
          </a:xfrm>
          <a:prstGeom prst="rect">
            <a:avLst/>
          </a:prstGeom>
          <a:noFill/>
        </p:spPr>
        <p:txBody>
          <a:bodyPr wrap="square">
            <a:spAutoFit/>
          </a:bodyPr>
          <a:lstStyle/>
          <a:p>
            <a:pPr algn="ctr"/>
            <a:r>
              <a:rPr lang="zh-CN" altLang="en-US" sz="1100" spc="2000" dirty="0">
                <a:cs typeface="+mn-ea"/>
                <a:sym typeface="+mn-lt"/>
              </a:rPr>
              <a:t>五</a:t>
            </a:r>
            <a:r>
              <a:rPr lang="en-US" altLang="zh-CN" sz="1100" spc="2000" dirty="0">
                <a:cs typeface="+mn-ea"/>
                <a:sym typeface="+mn-lt"/>
              </a:rPr>
              <a:t>/</a:t>
            </a:r>
            <a:r>
              <a:rPr lang="zh-CN" altLang="en-US" sz="1100" spc="2000" dirty="0">
                <a:cs typeface="+mn-ea"/>
                <a:sym typeface="+mn-lt"/>
              </a:rPr>
              <a:t>四</a:t>
            </a:r>
            <a:r>
              <a:rPr lang="en-US" altLang="zh-CN" sz="1100" spc="2000" dirty="0">
                <a:cs typeface="+mn-ea"/>
                <a:sym typeface="+mn-lt"/>
              </a:rPr>
              <a:t>/</a:t>
            </a:r>
            <a:r>
              <a:rPr lang="zh-CN" altLang="en-US" sz="1100" spc="2000" dirty="0">
                <a:cs typeface="+mn-ea"/>
                <a:sym typeface="+mn-lt"/>
              </a:rPr>
              <a:t>青</a:t>
            </a:r>
            <a:r>
              <a:rPr lang="en-US" altLang="zh-CN" sz="1100" spc="2000" dirty="0">
                <a:cs typeface="+mn-ea"/>
                <a:sym typeface="+mn-lt"/>
              </a:rPr>
              <a:t>/</a:t>
            </a:r>
            <a:r>
              <a:rPr lang="zh-CN" altLang="en-US" sz="1100" spc="2000" dirty="0">
                <a:cs typeface="+mn-ea"/>
                <a:sym typeface="+mn-lt"/>
              </a:rPr>
              <a:t>年</a:t>
            </a:r>
            <a:r>
              <a:rPr lang="en-US" altLang="zh-CN" sz="1100" spc="2000" dirty="0">
                <a:cs typeface="+mn-ea"/>
                <a:sym typeface="+mn-lt"/>
              </a:rPr>
              <a:t>/</a:t>
            </a:r>
            <a:r>
              <a:rPr lang="zh-CN" altLang="en-US" sz="1100" spc="2000" dirty="0">
                <a:cs typeface="+mn-ea"/>
                <a:sym typeface="+mn-lt"/>
              </a:rPr>
              <a:t>节</a:t>
            </a:r>
          </a:p>
        </p:txBody>
      </p:sp>
      <p:sp>
        <p:nvSpPr>
          <p:cNvPr id="13" name="文本框 12"/>
          <p:cNvSpPr txBox="1"/>
          <p:nvPr/>
        </p:nvSpPr>
        <p:spPr>
          <a:xfrm>
            <a:off x="3007539" y="3162407"/>
            <a:ext cx="6176923" cy="646331"/>
          </a:xfrm>
          <a:prstGeom prst="rect">
            <a:avLst/>
          </a:prstGeom>
          <a:noFill/>
        </p:spPr>
        <p:txBody>
          <a:bodyPr wrap="square" rtlCol="0">
            <a:spAutoFit/>
          </a:bodyPr>
          <a:lstStyle/>
          <a:p>
            <a:pPr algn="ctr"/>
            <a:r>
              <a:rPr lang="zh-CN" altLang="en-US" sz="3600" b="1" dirty="0">
                <a:cs typeface="+mn-ea"/>
                <a:sym typeface="+mn-lt"/>
              </a:rPr>
              <a:t>五四青年节团日活动策划方案</a:t>
            </a:r>
          </a:p>
        </p:txBody>
      </p:sp>
      <p:sp>
        <p:nvSpPr>
          <p:cNvPr id="14" name="矩形 13"/>
          <p:cNvSpPr/>
          <p:nvPr/>
        </p:nvSpPr>
        <p:spPr>
          <a:xfrm>
            <a:off x="4368262" y="3824242"/>
            <a:ext cx="3493222" cy="415506"/>
          </a:xfrm>
          <a:prstGeom prst="rect">
            <a:avLst/>
          </a:prstGeom>
        </p:spPr>
        <p:txBody>
          <a:bodyPr wrap="square" lIns="91448" tIns="45724" rIns="91448" bIns="45724">
            <a:spAutoFit/>
          </a:bodyPr>
          <a:lstStyle/>
          <a:p>
            <a:pPr algn="ctr"/>
            <a:r>
              <a:rPr lang="en-US" altLang="zh-CN" sz="700" dirty="0">
                <a:solidFill>
                  <a:schemeClr val="bg1">
                    <a:lumMod val="65000"/>
                  </a:schemeClr>
                </a:solidFill>
                <a:cs typeface="+mn-ea"/>
                <a:sym typeface="+mn-lt"/>
              </a:rPr>
              <a:t>Chinese  companies  will no longer remain in the hard stage and they are also promoting a culture Chinese  companies  will no longer remain </a:t>
            </a:r>
          </a:p>
          <a:p>
            <a:pPr algn="ctr"/>
            <a:r>
              <a:rPr lang="en-US" altLang="zh-CN" sz="700" dirty="0">
                <a:solidFill>
                  <a:schemeClr val="bg1">
                    <a:lumMod val="65000"/>
                  </a:schemeClr>
                </a:solidFill>
                <a:cs typeface="+mn-ea"/>
                <a:sym typeface="+mn-lt"/>
              </a:rPr>
              <a:t>in the hard stage and they are also wang ling </a:t>
            </a:r>
            <a:r>
              <a:rPr lang="en-US" altLang="zh-CN" sz="700" dirty="0" err="1">
                <a:solidFill>
                  <a:schemeClr val="bg1">
                    <a:lumMod val="65000"/>
                  </a:schemeClr>
                </a:solidFill>
                <a:cs typeface="+mn-ea"/>
                <a:sym typeface="+mn-lt"/>
              </a:rPr>
              <a:t>yan</a:t>
            </a:r>
            <a:r>
              <a:rPr lang="en-US" altLang="zh-CN" sz="700" dirty="0">
                <a:solidFill>
                  <a:schemeClr val="bg1">
                    <a:lumMod val="65000"/>
                  </a:schemeClr>
                </a:solidFill>
                <a:cs typeface="+mn-ea"/>
                <a:sym typeface="+mn-lt"/>
              </a:rPr>
              <a:t> a culture</a:t>
            </a:r>
          </a:p>
        </p:txBody>
      </p:sp>
      <p:pic>
        <p:nvPicPr>
          <p:cNvPr id="23" name="图片 22"/>
          <p:cNvPicPr>
            <a:picLocks noChangeAspect="1"/>
          </p:cNvPicPr>
          <p:nvPr/>
        </p:nvPicPr>
        <p:blipFill rotWithShape="1">
          <a:blip r:embed="rId6" cstate="screen"/>
          <a:srcRect/>
          <a:stretch>
            <a:fillRect/>
          </a:stretch>
        </p:blipFill>
        <p:spPr>
          <a:xfrm>
            <a:off x="5105367" y="910196"/>
            <a:ext cx="1526166" cy="678334"/>
          </a:xfrm>
          <a:prstGeom prst="rect">
            <a:avLst/>
          </a:prstGeom>
        </p:spPr>
      </p:pic>
      <p:pic>
        <p:nvPicPr>
          <p:cNvPr id="24" name="图片 23"/>
          <p:cNvPicPr>
            <a:picLocks noChangeAspect="1"/>
          </p:cNvPicPr>
          <p:nvPr/>
        </p:nvPicPr>
        <p:blipFill>
          <a:blip r:embed="rId7"/>
          <a:stretch>
            <a:fillRect/>
          </a:stretch>
        </p:blipFill>
        <p:spPr>
          <a:xfrm>
            <a:off x="1237980" y="3085633"/>
            <a:ext cx="1495634" cy="895475"/>
          </a:xfrm>
          <a:prstGeom prst="rect">
            <a:avLst/>
          </a:prstGeom>
        </p:spPr>
      </p:pic>
      <p:pic>
        <p:nvPicPr>
          <p:cNvPr id="26" name="图片 25"/>
          <p:cNvPicPr>
            <a:picLocks noChangeAspect="1"/>
          </p:cNvPicPr>
          <p:nvPr/>
        </p:nvPicPr>
        <p:blipFill>
          <a:blip r:embed="rId8" cstate="screen"/>
          <a:stretch>
            <a:fillRect/>
          </a:stretch>
        </p:blipFill>
        <p:spPr>
          <a:xfrm>
            <a:off x="139143" y="170371"/>
            <a:ext cx="1236822" cy="9228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ppt_x"/>
                                          </p:val>
                                        </p:tav>
                                        <p:tav tm="100000">
                                          <p:val>
                                            <p:strVal val="#ppt_x"/>
                                          </p:val>
                                        </p:tav>
                                      </p:tavLst>
                                    </p:anim>
                                    <p:anim calcmode="lin" valueType="num">
                                      <p:cBhvr additive="base">
                                        <p:cTn id="8" dur="2000" fill="hold"/>
                                        <p:tgtEl>
                                          <p:spTgt spid="8"/>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p:stCondLst>
                                    <p:cond delay="0"/>
                                  </p:stCondLst>
                                  <p:iterate type="lt">
                                    <p:tmPct val="10000"/>
                                  </p:iterate>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0"/>
                            </p:stCondLst>
                            <p:childTnLst>
                              <p:par>
                                <p:cTn id="15" presetID="53" presetClass="entr" presetSubtype="1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Effect transition="in" filter="fade">
                                      <p:cBhvr>
                                        <p:cTn id="19" dur="1000"/>
                                        <p:tgtEl>
                                          <p:spTgt spid="2"/>
                                        </p:tgtEl>
                                      </p:cBhvr>
                                    </p:animEffect>
                                  </p:childTnLst>
                                </p:cTn>
                              </p:par>
                              <p:par>
                                <p:cTn id="20" presetID="2" presetClass="entr" presetSubtype="2" decel="10000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2000" fill="hold"/>
                                        <p:tgtEl>
                                          <p:spTgt spid="10"/>
                                        </p:tgtEl>
                                        <p:attrNameLst>
                                          <p:attrName>ppt_x</p:attrName>
                                        </p:attrNameLst>
                                      </p:cBhvr>
                                      <p:tavLst>
                                        <p:tav tm="0">
                                          <p:val>
                                            <p:strVal val="1+#ppt_w/2"/>
                                          </p:val>
                                        </p:tav>
                                        <p:tav tm="100000">
                                          <p:val>
                                            <p:strVal val="#ppt_x"/>
                                          </p:val>
                                        </p:tav>
                                      </p:tavLst>
                                    </p:anim>
                                    <p:anim calcmode="lin" valueType="num">
                                      <p:cBhvr additive="base">
                                        <p:cTn id="23" dur="2000" fill="hold"/>
                                        <p:tgtEl>
                                          <p:spTgt spid="10"/>
                                        </p:tgtEl>
                                        <p:attrNameLst>
                                          <p:attrName>ppt_y</p:attrName>
                                        </p:attrNameLst>
                                      </p:cBhvr>
                                      <p:tavLst>
                                        <p:tav tm="0">
                                          <p:val>
                                            <p:strVal val="#ppt_y"/>
                                          </p:val>
                                        </p:tav>
                                        <p:tav tm="100000">
                                          <p:val>
                                            <p:strVal val="#ppt_y"/>
                                          </p:val>
                                        </p:tav>
                                      </p:tavLst>
                                    </p:anim>
                                  </p:childTnLst>
                                </p:cTn>
                              </p:par>
                            </p:childTnLst>
                          </p:cTn>
                        </p:par>
                        <p:par>
                          <p:cTn id="24" fill="hold">
                            <p:stCondLst>
                              <p:cond delay="1000"/>
                            </p:stCondLst>
                            <p:childTnLst>
                              <p:par>
                                <p:cTn id="25" presetID="53" presetClass="entr" presetSubtype="16" fill="hold" grpId="0" nodeType="afterEffect">
                                  <p:stCondLst>
                                    <p:cond delay="0"/>
                                  </p:stCondLst>
                                  <p:iterate type="lt">
                                    <p:tmPct val="10000"/>
                                  </p:iterate>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par>
                                <p:cTn id="30" presetID="42" presetClass="entr" presetSubtype="0"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3099"/>
                            </p:stCondLst>
                            <p:childTnLst>
                              <p:par>
                                <p:cTn id="36" presetID="14" presetClass="entr" presetSubtype="1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randombar(horizontal)">
                                      <p:cBhvr>
                                        <p:cTn id="38" dur="500"/>
                                        <p:tgtEl>
                                          <p:spTgt spid="14"/>
                                        </p:tgtEl>
                                      </p:cBhvr>
                                    </p:animEffect>
                                  </p:childTnLst>
                                </p:cTn>
                              </p:par>
                              <p:par>
                                <p:cTn id="39" presetID="2" presetClass="entr" presetSubtype="9" decel="100000"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2000" fill="hold"/>
                                        <p:tgtEl>
                                          <p:spTgt spid="23"/>
                                        </p:tgtEl>
                                        <p:attrNameLst>
                                          <p:attrName>ppt_x</p:attrName>
                                        </p:attrNameLst>
                                      </p:cBhvr>
                                      <p:tavLst>
                                        <p:tav tm="0">
                                          <p:val>
                                            <p:strVal val="0-#ppt_w/2"/>
                                          </p:val>
                                        </p:tav>
                                        <p:tav tm="100000">
                                          <p:val>
                                            <p:strVal val="#ppt_x"/>
                                          </p:val>
                                        </p:tav>
                                      </p:tavLst>
                                    </p:anim>
                                    <p:anim calcmode="lin" valueType="num">
                                      <p:cBhvr additive="base">
                                        <p:cTn id="42" dur="2000" fill="hold"/>
                                        <p:tgtEl>
                                          <p:spTgt spid="23"/>
                                        </p:tgtEl>
                                        <p:attrNameLst>
                                          <p:attrName>ppt_y</p:attrName>
                                        </p:attrNameLst>
                                      </p:cBhvr>
                                      <p:tavLst>
                                        <p:tav tm="0">
                                          <p:val>
                                            <p:strVal val="0-#ppt_h/2"/>
                                          </p:val>
                                        </p:tav>
                                        <p:tav tm="100000">
                                          <p:val>
                                            <p:strVal val="#ppt_y"/>
                                          </p:val>
                                        </p:tav>
                                      </p:tavLst>
                                    </p:anim>
                                  </p:childTnLst>
                                </p:cTn>
                              </p:par>
                              <p:par>
                                <p:cTn id="43" presetID="2" presetClass="entr" presetSubtype="9" decel="10000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2000" fill="hold"/>
                                        <p:tgtEl>
                                          <p:spTgt spid="24"/>
                                        </p:tgtEl>
                                        <p:attrNameLst>
                                          <p:attrName>ppt_x</p:attrName>
                                        </p:attrNameLst>
                                      </p:cBhvr>
                                      <p:tavLst>
                                        <p:tav tm="0">
                                          <p:val>
                                            <p:strVal val="0-#ppt_w/2"/>
                                          </p:val>
                                        </p:tav>
                                        <p:tav tm="100000">
                                          <p:val>
                                            <p:strVal val="#ppt_x"/>
                                          </p:val>
                                        </p:tav>
                                      </p:tavLst>
                                    </p:anim>
                                    <p:anim calcmode="lin" valueType="num">
                                      <p:cBhvr additive="base">
                                        <p:cTn id="46" dur="2000" fill="hold"/>
                                        <p:tgtEl>
                                          <p:spTgt spid="2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3"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2"/>
          <p:cNvGrpSpPr/>
          <p:nvPr/>
        </p:nvGrpSpPr>
        <p:grpSpPr bwMode="auto">
          <a:xfrm>
            <a:off x="529065" y="498190"/>
            <a:ext cx="738482" cy="813502"/>
            <a:chOff x="2647254" y="1086463"/>
            <a:chExt cx="500861" cy="419071"/>
          </a:xfrm>
        </p:grpSpPr>
        <p:grpSp>
          <p:nvGrpSpPr>
            <p:cNvPr id="3" name="组合 37"/>
            <p:cNvGrpSpPr/>
            <p:nvPr/>
          </p:nvGrpSpPr>
          <p:grpSpPr bwMode="auto">
            <a:xfrm>
              <a:off x="2647254" y="1086463"/>
              <a:ext cx="500861" cy="419071"/>
              <a:chOff x="2813325" y="1131630"/>
              <a:chExt cx="451903" cy="349226"/>
            </a:xfrm>
          </p:grpSpPr>
          <p:sp>
            <p:nvSpPr>
              <p:cNvPr id="5" name="圆角矩形 39"/>
              <p:cNvSpPr/>
              <p:nvPr/>
            </p:nvSpPr>
            <p:spPr bwMode="auto">
              <a:xfrm>
                <a:off x="2813325" y="1146054"/>
                <a:ext cx="452247" cy="308989"/>
              </a:xfrm>
              <a:prstGeom prst="roundRect">
                <a:avLst>
                  <a:gd name="adj" fmla="val 30079"/>
                </a:avLst>
              </a:prstGeom>
              <a:solidFill>
                <a:srgbClr val="E1031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800" b="1" noProof="1">
                  <a:cs typeface="+mn-ea"/>
                  <a:sym typeface="+mn-lt"/>
                </a:endParaRPr>
              </a:p>
            </p:txBody>
          </p:sp>
          <p:sp>
            <p:nvSpPr>
              <p:cNvPr id="6" name="圆角矩形 9"/>
              <p:cNvSpPr>
                <a:spLocks noChangeArrowheads="1"/>
              </p:cNvSpPr>
              <p:nvPr/>
            </p:nvSpPr>
            <p:spPr bwMode="auto">
              <a:xfrm>
                <a:off x="2843856" y="1131630"/>
                <a:ext cx="342030" cy="349226"/>
              </a:xfrm>
              <a:custGeom>
                <a:avLst/>
                <a:gdLst>
                  <a:gd name="T0" fmla="*/ 108293 w 342030"/>
                  <a:gd name="T1" fmla="*/ 0 h 349226"/>
                  <a:gd name="T2" fmla="*/ 323743 w 342030"/>
                  <a:gd name="T3" fmla="*/ 0 h 349226"/>
                  <a:gd name="T4" fmla="*/ 342030 w 342030"/>
                  <a:gd name="T5" fmla="*/ 3692 h 349226"/>
                  <a:gd name="T6" fmla="*/ 62738 w 342030"/>
                  <a:gd name="T7" fmla="*/ 349226 h 349226"/>
                  <a:gd name="T8" fmla="*/ 0 w 342030"/>
                  <a:gd name="T9" fmla="*/ 251737 h 349226"/>
                  <a:gd name="T10" fmla="*/ 0 w 342030"/>
                  <a:gd name="T11" fmla="*/ 108293 h 349226"/>
                  <a:gd name="T12" fmla="*/ 108293 w 342030"/>
                  <a:gd name="T13" fmla="*/ 0 h 3492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030" h="349226">
                    <a:moveTo>
                      <a:pt x="108293" y="0"/>
                    </a:moveTo>
                    <a:lnTo>
                      <a:pt x="323743" y="0"/>
                    </a:lnTo>
                    <a:lnTo>
                      <a:pt x="342030" y="3692"/>
                    </a:lnTo>
                    <a:lnTo>
                      <a:pt x="62738" y="349226"/>
                    </a:lnTo>
                    <a:cubicBezTo>
                      <a:pt x="25551" y="332604"/>
                      <a:pt x="0" y="295155"/>
                      <a:pt x="0" y="251737"/>
                    </a:cubicBezTo>
                    <a:lnTo>
                      <a:pt x="0" y="108293"/>
                    </a:lnTo>
                    <a:cubicBezTo>
                      <a:pt x="0" y="48484"/>
                      <a:pt x="48484" y="0"/>
                      <a:pt x="108293" y="0"/>
                    </a:cubicBezTo>
                    <a:close/>
                  </a:path>
                </a:pathLst>
              </a:custGeom>
              <a:gradFill rotWithShape="1">
                <a:gsLst>
                  <a:gs pos="0">
                    <a:srgbClr val="FFFFFF">
                      <a:alpha val="51999"/>
                    </a:srgbClr>
                  </a:gs>
                  <a:gs pos="100000">
                    <a:srgbClr val="FFFFFF">
                      <a:alpha val="0"/>
                    </a:srgbClr>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800" b="1">
                  <a:cs typeface="+mn-ea"/>
                  <a:sym typeface="+mn-lt"/>
                </a:endParaRPr>
              </a:p>
            </p:txBody>
          </p:sp>
        </p:grpSp>
        <p:sp>
          <p:nvSpPr>
            <p:cNvPr id="4" name="标题层"/>
            <p:cNvSpPr txBox="1"/>
            <p:nvPr/>
          </p:nvSpPr>
          <p:spPr bwMode="auto">
            <a:xfrm>
              <a:off x="2668080" y="1145779"/>
              <a:ext cx="479811" cy="269534"/>
            </a:xfrm>
            <a:prstGeom prst="rect">
              <a:avLst/>
            </a:prstGeom>
            <a:noFill/>
            <a:effectLst>
              <a:outerShdw blurRad="12700" dist="12700" dir="4380000" algn="tl" rotWithShape="0">
                <a:prstClr val="black">
                  <a:alpha val="40000"/>
                </a:prstClr>
              </a:outerShdw>
            </a:effectLst>
          </p:spPr>
          <p:txBody>
            <a:bodyPr>
              <a:spAutoFit/>
            </a:bodyPr>
            <a:lstStyle/>
            <a:p>
              <a:pPr algn="ctr" defTabSz="1218565" fontAlgn="auto">
                <a:defRPr/>
              </a:pPr>
              <a:r>
                <a:rPr lang="en-US" altLang="zh-CN" sz="2800" b="1" kern="0" noProof="1">
                  <a:solidFill>
                    <a:sysClr val="window" lastClr="FFFFFF"/>
                  </a:solidFill>
                  <a:cs typeface="+mn-ea"/>
                  <a:sym typeface="+mn-lt"/>
                </a:rPr>
                <a:t>05</a:t>
              </a:r>
              <a:endParaRPr lang="zh-CN" altLang="en-US" sz="2800" b="1" kern="0" noProof="1">
                <a:solidFill>
                  <a:sysClr val="window" lastClr="FFFFFF"/>
                </a:solidFill>
                <a:cs typeface="+mn-ea"/>
                <a:sym typeface="+mn-lt"/>
              </a:endParaRPr>
            </a:p>
          </p:txBody>
        </p:sp>
      </p:grpSp>
      <p:sp>
        <p:nvSpPr>
          <p:cNvPr id="7" name="文本框 6"/>
          <p:cNvSpPr txBox="1"/>
          <p:nvPr/>
        </p:nvSpPr>
        <p:spPr>
          <a:xfrm>
            <a:off x="1397916" y="630077"/>
            <a:ext cx="2713731" cy="523220"/>
          </a:xfrm>
          <a:prstGeom prst="rect">
            <a:avLst/>
          </a:prstGeom>
          <a:noFill/>
        </p:spPr>
        <p:txBody>
          <a:bodyPr wrap="square" rtlCol="0">
            <a:spAutoFit/>
          </a:bodyPr>
          <a:lstStyle/>
          <a:p>
            <a:r>
              <a:rPr lang="zh-CN" altLang="en-US" sz="2800" dirty="0">
                <a:cs typeface="+mn-ea"/>
                <a:sym typeface="+mn-lt"/>
              </a:rPr>
              <a:t>活动创意</a:t>
            </a:r>
          </a:p>
        </p:txBody>
      </p:sp>
      <p:pic>
        <p:nvPicPr>
          <p:cNvPr id="9" name="图片 8"/>
          <p:cNvPicPr>
            <a:picLocks noChangeAspect="1"/>
          </p:cNvPicPr>
          <p:nvPr/>
        </p:nvPicPr>
        <p:blipFill>
          <a:blip r:embed="rId2"/>
          <a:stretch>
            <a:fillRect/>
          </a:stretch>
        </p:blipFill>
        <p:spPr>
          <a:xfrm>
            <a:off x="8061293" y="157656"/>
            <a:ext cx="1284990" cy="769357"/>
          </a:xfrm>
          <a:prstGeom prst="rect">
            <a:avLst/>
          </a:prstGeom>
        </p:spPr>
      </p:pic>
      <p:pic>
        <p:nvPicPr>
          <p:cNvPr id="10" name="图片 9"/>
          <p:cNvPicPr>
            <a:picLocks noChangeAspect="1"/>
          </p:cNvPicPr>
          <p:nvPr/>
        </p:nvPicPr>
        <p:blipFill rotWithShape="1">
          <a:blip r:embed="rId3" cstate="screen"/>
          <a:srcRect/>
          <a:stretch>
            <a:fillRect/>
          </a:stretch>
        </p:blipFill>
        <p:spPr>
          <a:xfrm>
            <a:off x="10112495" y="222818"/>
            <a:ext cx="1526166" cy="678334"/>
          </a:xfrm>
          <a:prstGeom prst="rect">
            <a:avLst/>
          </a:prstGeom>
        </p:spPr>
      </p:pic>
      <p:grpSp>
        <p:nvGrpSpPr>
          <p:cNvPr id="28" name="Group 79" descr="e7d195523061f1c03a90ee8e42cb24248e56383cd534985688F9F494128731F165EE95AB4B0C0A38076AAEA07667B1565C446FC45FF01DFB0E885BCDBDF3A284F3DB14DA61DD97F0BAB2E6C668FB4931738DC7A030B4026583A09AD0AAE876316A85CD14457219611F07B3350131757FFABE0D34F2F26E5B55F2F591FA408CB7B8A306F3F8A9C7BE65353370607D9945"/>
          <p:cNvGrpSpPr/>
          <p:nvPr/>
        </p:nvGrpSpPr>
        <p:grpSpPr>
          <a:xfrm>
            <a:off x="3727342" y="2361696"/>
            <a:ext cx="4737317" cy="4496306"/>
            <a:chOff x="6507064" y="4475485"/>
            <a:chExt cx="6845586" cy="6497316"/>
          </a:xfrm>
          <a:gradFill flip="none" rotWithShape="1">
            <a:gsLst>
              <a:gs pos="2000">
                <a:srgbClr val="FF9A9E"/>
              </a:gs>
              <a:gs pos="100000">
                <a:srgbClr val="FF9A9E"/>
              </a:gs>
            </a:gsLst>
            <a:lin ang="5400000" scaled="0"/>
            <a:tileRect/>
          </a:gradFill>
        </p:grpSpPr>
        <p:sp>
          <p:nvSpPr>
            <p:cNvPr id="29" name="Freeform 14"/>
            <p:cNvSpPr/>
            <p:nvPr/>
          </p:nvSpPr>
          <p:spPr bwMode="auto">
            <a:xfrm>
              <a:off x="8256771" y="8434613"/>
              <a:ext cx="3348959" cy="1671694"/>
            </a:xfrm>
            <a:custGeom>
              <a:avLst/>
              <a:gdLst>
                <a:gd name="T0" fmla="*/ 361 w 723"/>
                <a:gd name="T1" fmla="*/ 238 h 361"/>
                <a:gd name="T2" fmla="*/ 123 w 723"/>
                <a:gd name="T3" fmla="*/ 0 h 361"/>
                <a:gd name="T4" fmla="*/ 0 w 723"/>
                <a:gd name="T5" fmla="*/ 0 h 361"/>
                <a:gd name="T6" fmla="*/ 361 w 723"/>
                <a:gd name="T7" fmla="*/ 361 h 361"/>
                <a:gd name="T8" fmla="*/ 723 w 723"/>
                <a:gd name="T9" fmla="*/ 0 h 361"/>
                <a:gd name="T10" fmla="*/ 600 w 723"/>
                <a:gd name="T11" fmla="*/ 0 h 361"/>
                <a:gd name="T12" fmla="*/ 361 w 723"/>
                <a:gd name="T13" fmla="*/ 238 h 361"/>
              </a:gdLst>
              <a:ahLst/>
              <a:cxnLst>
                <a:cxn ang="0">
                  <a:pos x="T0" y="T1"/>
                </a:cxn>
                <a:cxn ang="0">
                  <a:pos x="T2" y="T3"/>
                </a:cxn>
                <a:cxn ang="0">
                  <a:pos x="T4" y="T5"/>
                </a:cxn>
                <a:cxn ang="0">
                  <a:pos x="T6" y="T7"/>
                </a:cxn>
                <a:cxn ang="0">
                  <a:pos x="T8" y="T9"/>
                </a:cxn>
                <a:cxn ang="0">
                  <a:pos x="T10" y="T11"/>
                </a:cxn>
                <a:cxn ang="0">
                  <a:pos x="T12" y="T13"/>
                </a:cxn>
              </a:cxnLst>
              <a:rect l="0" t="0" r="r" b="b"/>
              <a:pathLst>
                <a:path w="723" h="361">
                  <a:moveTo>
                    <a:pt x="361" y="238"/>
                  </a:moveTo>
                  <a:cubicBezTo>
                    <a:pt x="230" y="238"/>
                    <a:pt x="123" y="131"/>
                    <a:pt x="123" y="0"/>
                  </a:cubicBezTo>
                  <a:cubicBezTo>
                    <a:pt x="0" y="0"/>
                    <a:pt x="0" y="0"/>
                    <a:pt x="0" y="0"/>
                  </a:cubicBezTo>
                  <a:cubicBezTo>
                    <a:pt x="0" y="199"/>
                    <a:pt x="162" y="361"/>
                    <a:pt x="361" y="361"/>
                  </a:cubicBezTo>
                  <a:cubicBezTo>
                    <a:pt x="561" y="361"/>
                    <a:pt x="723" y="199"/>
                    <a:pt x="723" y="0"/>
                  </a:cubicBezTo>
                  <a:cubicBezTo>
                    <a:pt x="600" y="0"/>
                    <a:pt x="600" y="0"/>
                    <a:pt x="600" y="0"/>
                  </a:cubicBezTo>
                  <a:cubicBezTo>
                    <a:pt x="600" y="131"/>
                    <a:pt x="493" y="238"/>
                    <a:pt x="361" y="238"/>
                  </a:cubicBezTo>
                  <a:close/>
                </a:path>
              </a:pathLst>
            </a:custGeom>
            <a:grpFill/>
            <a:ln>
              <a:noFill/>
            </a:ln>
          </p:spPr>
          <p:txBody>
            <a:bodyPr vert="horz" wrap="square" lIns="57150" tIns="28575" rIns="57150" bIns="2857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690" b="0" i="0" u="none" strike="noStrike" kern="0" cap="none" spc="0" normalizeH="0" baseline="0" noProof="0">
                <a:ln>
                  <a:noFill/>
                </a:ln>
                <a:solidFill>
                  <a:srgbClr val="171717"/>
                </a:solidFill>
                <a:effectLst/>
                <a:uLnTx/>
                <a:uFillTx/>
                <a:cs typeface="+mn-ea"/>
                <a:sym typeface="+mn-lt"/>
              </a:endParaRPr>
            </a:p>
          </p:txBody>
        </p:sp>
        <p:sp>
          <p:nvSpPr>
            <p:cNvPr id="30" name="Rectangle 7"/>
            <p:cNvSpPr>
              <a:spLocks noChangeArrowheads="1"/>
            </p:cNvSpPr>
            <p:nvPr/>
          </p:nvSpPr>
          <p:spPr bwMode="auto">
            <a:xfrm>
              <a:off x="8256771" y="7615483"/>
              <a:ext cx="571162" cy="819129"/>
            </a:xfrm>
            <a:prstGeom prst="rect">
              <a:avLst/>
            </a:prstGeom>
            <a:grpFill/>
            <a:ln>
              <a:noFill/>
            </a:ln>
          </p:spPr>
          <p:txBody>
            <a:bodyPr vert="horz" wrap="square" lIns="57150" tIns="28575" rIns="57150" bIns="2857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690" b="0" i="0" u="none" strike="noStrike" kern="0" cap="none" spc="0" normalizeH="0" baseline="0" noProof="0">
                <a:ln>
                  <a:noFill/>
                </a:ln>
                <a:solidFill>
                  <a:srgbClr val="171717"/>
                </a:solidFill>
                <a:effectLst/>
                <a:uLnTx/>
                <a:uFillTx/>
                <a:cs typeface="+mn-ea"/>
                <a:sym typeface="+mn-lt"/>
              </a:endParaRPr>
            </a:p>
          </p:txBody>
        </p:sp>
        <p:sp>
          <p:nvSpPr>
            <p:cNvPr id="31" name="Rectangle 8"/>
            <p:cNvSpPr>
              <a:spLocks noChangeArrowheads="1"/>
            </p:cNvSpPr>
            <p:nvPr/>
          </p:nvSpPr>
          <p:spPr bwMode="auto">
            <a:xfrm>
              <a:off x="11037353" y="7615483"/>
              <a:ext cx="568377" cy="819129"/>
            </a:xfrm>
            <a:prstGeom prst="rect">
              <a:avLst/>
            </a:prstGeom>
            <a:grpFill/>
            <a:ln>
              <a:noFill/>
            </a:ln>
          </p:spPr>
          <p:txBody>
            <a:bodyPr vert="horz" wrap="square" lIns="57150" tIns="28575" rIns="57150" bIns="2857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690" b="0" i="0" u="none" strike="noStrike" kern="0" cap="none" spc="0" normalizeH="0" baseline="0" noProof="0">
                <a:ln>
                  <a:noFill/>
                </a:ln>
                <a:solidFill>
                  <a:srgbClr val="171717"/>
                </a:solidFill>
                <a:effectLst/>
                <a:uLnTx/>
                <a:uFillTx/>
                <a:cs typeface="+mn-ea"/>
                <a:sym typeface="+mn-lt"/>
              </a:endParaRPr>
            </a:p>
          </p:txBody>
        </p:sp>
        <p:sp>
          <p:nvSpPr>
            <p:cNvPr id="32" name="Rectangle 9"/>
            <p:cNvSpPr>
              <a:spLocks noChangeArrowheads="1"/>
            </p:cNvSpPr>
            <p:nvPr/>
          </p:nvSpPr>
          <p:spPr bwMode="auto">
            <a:xfrm>
              <a:off x="9647061" y="7615483"/>
              <a:ext cx="568377" cy="2045038"/>
            </a:xfrm>
            <a:prstGeom prst="rect">
              <a:avLst/>
            </a:prstGeom>
            <a:grpFill/>
            <a:ln>
              <a:noFill/>
            </a:ln>
          </p:spPr>
          <p:txBody>
            <a:bodyPr vert="horz" wrap="square" lIns="57150" tIns="28575" rIns="57150" bIns="2857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690" b="0" i="0" u="none" strike="noStrike" kern="0" cap="none" spc="0" normalizeH="0" baseline="0" noProof="0">
                <a:ln>
                  <a:noFill/>
                </a:ln>
                <a:solidFill>
                  <a:srgbClr val="171717"/>
                </a:solidFill>
                <a:effectLst/>
                <a:uLnTx/>
                <a:uFillTx/>
                <a:cs typeface="+mn-ea"/>
                <a:sym typeface="+mn-lt"/>
              </a:endParaRPr>
            </a:p>
          </p:txBody>
        </p:sp>
        <p:sp>
          <p:nvSpPr>
            <p:cNvPr id="33" name="Freeform 18"/>
            <p:cNvSpPr/>
            <p:nvPr/>
          </p:nvSpPr>
          <p:spPr bwMode="auto">
            <a:xfrm>
              <a:off x="7415351" y="6637542"/>
              <a:ext cx="2254000" cy="1131180"/>
            </a:xfrm>
            <a:custGeom>
              <a:avLst/>
              <a:gdLst>
                <a:gd name="T0" fmla="*/ 244 w 487"/>
                <a:gd name="T1" fmla="*/ 161 h 244"/>
                <a:gd name="T2" fmla="*/ 83 w 487"/>
                <a:gd name="T3" fmla="*/ 0 h 244"/>
                <a:gd name="T4" fmla="*/ 0 w 487"/>
                <a:gd name="T5" fmla="*/ 0 h 244"/>
                <a:gd name="T6" fmla="*/ 244 w 487"/>
                <a:gd name="T7" fmla="*/ 244 h 244"/>
                <a:gd name="T8" fmla="*/ 487 w 487"/>
                <a:gd name="T9" fmla="*/ 0 h 244"/>
                <a:gd name="T10" fmla="*/ 404 w 487"/>
                <a:gd name="T11" fmla="*/ 0 h 244"/>
                <a:gd name="T12" fmla="*/ 244 w 487"/>
                <a:gd name="T13" fmla="*/ 161 h 244"/>
              </a:gdLst>
              <a:ahLst/>
              <a:cxnLst>
                <a:cxn ang="0">
                  <a:pos x="T0" y="T1"/>
                </a:cxn>
                <a:cxn ang="0">
                  <a:pos x="T2" y="T3"/>
                </a:cxn>
                <a:cxn ang="0">
                  <a:pos x="T4" y="T5"/>
                </a:cxn>
                <a:cxn ang="0">
                  <a:pos x="T6" y="T7"/>
                </a:cxn>
                <a:cxn ang="0">
                  <a:pos x="T8" y="T9"/>
                </a:cxn>
                <a:cxn ang="0">
                  <a:pos x="T10" y="T11"/>
                </a:cxn>
                <a:cxn ang="0">
                  <a:pos x="T12" y="T13"/>
                </a:cxn>
              </a:cxnLst>
              <a:rect l="0" t="0" r="r" b="b"/>
              <a:pathLst>
                <a:path w="487" h="244">
                  <a:moveTo>
                    <a:pt x="244" y="161"/>
                  </a:moveTo>
                  <a:cubicBezTo>
                    <a:pt x="155" y="161"/>
                    <a:pt x="83" y="89"/>
                    <a:pt x="83" y="0"/>
                  </a:cubicBezTo>
                  <a:cubicBezTo>
                    <a:pt x="0" y="0"/>
                    <a:pt x="0" y="0"/>
                    <a:pt x="0" y="0"/>
                  </a:cubicBezTo>
                  <a:cubicBezTo>
                    <a:pt x="0" y="135"/>
                    <a:pt x="109" y="244"/>
                    <a:pt x="244" y="244"/>
                  </a:cubicBezTo>
                  <a:cubicBezTo>
                    <a:pt x="378" y="244"/>
                    <a:pt x="487" y="135"/>
                    <a:pt x="487" y="0"/>
                  </a:cubicBezTo>
                  <a:cubicBezTo>
                    <a:pt x="404" y="0"/>
                    <a:pt x="404" y="0"/>
                    <a:pt x="404" y="0"/>
                  </a:cubicBezTo>
                  <a:cubicBezTo>
                    <a:pt x="404" y="89"/>
                    <a:pt x="332" y="161"/>
                    <a:pt x="244" y="161"/>
                  </a:cubicBezTo>
                  <a:close/>
                </a:path>
              </a:pathLst>
            </a:custGeom>
            <a:grpFill/>
            <a:ln>
              <a:noFill/>
            </a:ln>
          </p:spPr>
          <p:txBody>
            <a:bodyPr vert="horz" wrap="square" lIns="57150" tIns="28575" rIns="57150" bIns="2857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690" b="0" i="0" u="none" strike="noStrike" kern="0" cap="none" spc="0" normalizeH="0" baseline="0" noProof="0">
                <a:ln>
                  <a:noFill/>
                </a:ln>
                <a:solidFill>
                  <a:srgbClr val="171717"/>
                </a:solidFill>
                <a:effectLst/>
                <a:uLnTx/>
                <a:uFillTx/>
                <a:cs typeface="+mn-ea"/>
                <a:sym typeface="+mn-lt"/>
              </a:endParaRPr>
            </a:p>
          </p:txBody>
        </p:sp>
        <p:sp>
          <p:nvSpPr>
            <p:cNvPr id="34" name="Rectangle 11"/>
            <p:cNvSpPr>
              <a:spLocks noChangeArrowheads="1"/>
            </p:cNvSpPr>
            <p:nvPr/>
          </p:nvSpPr>
          <p:spPr bwMode="auto">
            <a:xfrm>
              <a:off x="7415351" y="6085884"/>
              <a:ext cx="384489" cy="551658"/>
            </a:xfrm>
            <a:prstGeom prst="rect">
              <a:avLst/>
            </a:prstGeom>
            <a:grpFill/>
            <a:ln>
              <a:noFill/>
            </a:ln>
          </p:spPr>
          <p:txBody>
            <a:bodyPr vert="horz" wrap="square" lIns="57150" tIns="28575" rIns="57150" bIns="2857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690" b="0" i="0" u="none" strike="noStrike" kern="0" cap="none" spc="0" normalizeH="0" baseline="0" noProof="0">
                <a:ln>
                  <a:noFill/>
                </a:ln>
                <a:solidFill>
                  <a:srgbClr val="171717"/>
                </a:solidFill>
                <a:effectLst/>
                <a:uLnTx/>
                <a:uFillTx/>
                <a:cs typeface="+mn-ea"/>
                <a:sym typeface="+mn-lt"/>
              </a:endParaRPr>
            </a:p>
          </p:txBody>
        </p:sp>
        <p:sp>
          <p:nvSpPr>
            <p:cNvPr id="35" name="Rectangle 12"/>
            <p:cNvSpPr>
              <a:spLocks noChangeArrowheads="1"/>
            </p:cNvSpPr>
            <p:nvPr/>
          </p:nvSpPr>
          <p:spPr bwMode="auto">
            <a:xfrm>
              <a:off x="9284862" y="6085884"/>
              <a:ext cx="384489" cy="551658"/>
            </a:xfrm>
            <a:prstGeom prst="rect">
              <a:avLst/>
            </a:prstGeom>
            <a:grpFill/>
            <a:ln>
              <a:noFill/>
            </a:ln>
          </p:spPr>
          <p:txBody>
            <a:bodyPr vert="horz" wrap="square" lIns="57150" tIns="28575" rIns="57150" bIns="2857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690" b="0" i="0" u="none" strike="noStrike" kern="0" cap="none" spc="0" normalizeH="0" baseline="0" noProof="0">
                <a:ln>
                  <a:noFill/>
                </a:ln>
                <a:solidFill>
                  <a:srgbClr val="171717"/>
                </a:solidFill>
                <a:effectLst/>
                <a:uLnTx/>
                <a:uFillTx/>
                <a:cs typeface="+mn-ea"/>
                <a:sym typeface="+mn-lt"/>
              </a:endParaRPr>
            </a:p>
          </p:txBody>
        </p:sp>
        <p:sp>
          <p:nvSpPr>
            <p:cNvPr id="36" name="Rectangle 13"/>
            <p:cNvSpPr>
              <a:spLocks noChangeArrowheads="1"/>
            </p:cNvSpPr>
            <p:nvPr/>
          </p:nvSpPr>
          <p:spPr bwMode="auto">
            <a:xfrm>
              <a:off x="8348714" y="6085884"/>
              <a:ext cx="384489" cy="1381933"/>
            </a:xfrm>
            <a:prstGeom prst="rect">
              <a:avLst/>
            </a:prstGeom>
            <a:grpFill/>
            <a:ln>
              <a:noFill/>
            </a:ln>
          </p:spPr>
          <p:txBody>
            <a:bodyPr vert="horz" wrap="square" lIns="57150" tIns="28575" rIns="57150" bIns="2857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690" b="0" i="0" u="none" strike="noStrike" kern="0" cap="none" spc="0" normalizeH="0" baseline="0" noProof="0">
                <a:ln>
                  <a:noFill/>
                </a:ln>
                <a:solidFill>
                  <a:srgbClr val="171717"/>
                </a:solidFill>
                <a:effectLst/>
                <a:uLnTx/>
                <a:uFillTx/>
                <a:cs typeface="+mn-ea"/>
                <a:sym typeface="+mn-lt"/>
              </a:endParaRPr>
            </a:p>
          </p:txBody>
        </p:sp>
        <p:sp>
          <p:nvSpPr>
            <p:cNvPr id="37" name="Freeform 22"/>
            <p:cNvSpPr/>
            <p:nvPr/>
          </p:nvSpPr>
          <p:spPr bwMode="auto">
            <a:xfrm>
              <a:off x="10187575" y="6637542"/>
              <a:ext cx="2262357" cy="1131180"/>
            </a:xfrm>
            <a:custGeom>
              <a:avLst/>
              <a:gdLst>
                <a:gd name="T0" fmla="*/ 244 w 488"/>
                <a:gd name="T1" fmla="*/ 161 h 244"/>
                <a:gd name="T2" fmla="*/ 83 w 488"/>
                <a:gd name="T3" fmla="*/ 0 h 244"/>
                <a:gd name="T4" fmla="*/ 0 w 488"/>
                <a:gd name="T5" fmla="*/ 0 h 244"/>
                <a:gd name="T6" fmla="*/ 244 w 488"/>
                <a:gd name="T7" fmla="*/ 244 h 244"/>
                <a:gd name="T8" fmla="*/ 488 w 488"/>
                <a:gd name="T9" fmla="*/ 0 h 244"/>
                <a:gd name="T10" fmla="*/ 405 w 488"/>
                <a:gd name="T11" fmla="*/ 0 h 244"/>
                <a:gd name="T12" fmla="*/ 244 w 488"/>
                <a:gd name="T13" fmla="*/ 161 h 244"/>
              </a:gdLst>
              <a:ahLst/>
              <a:cxnLst>
                <a:cxn ang="0">
                  <a:pos x="T0" y="T1"/>
                </a:cxn>
                <a:cxn ang="0">
                  <a:pos x="T2" y="T3"/>
                </a:cxn>
                <a:cxn ang="0">
                  <a:pos x="T4" y="T5"/>
                </a:cxn>
                <a:cxn ang="0">
                  <a:pos x="T6" y="T7"/>
                </a:cxn>
                <a:cxn ang="0">
                  <a:pos x="T8" y="T9"/>
                </a:cxn>
                <a:cxn ang="0">
                  <a:pos x="T10" y="T11"/>
                </a:cxn>
                <a:cxn ang="0">
                  <a:pos x="T12" y="T13"/>
                </a:cxn>
              </a:cxnLst>
              <a:rect l="0" t="0" r="r" b="b"/>
              <a:pathLst>
                <a:path w="488" h="244">
                  <a:moveTo>
                    <a:pt x="244" y="161"/>
                  </a:moveTo>
                  <a:cubicBezTo>
                    <a:pt x="155" y="161"/>
                    <a:pt x="83" y="89"/>
                    <a:pt x="83" y="0"/>
                  </a:cubicBezTo>
                  <a:cubicBezTo>
                    <a:pt x="0" y="0"/>
                    <a:pt x="0" y="0"/>
                    <a:pt x="0" y="0"/>
                  </a:cubicBezTo>
                  <a:cubicBezTo>
                    <a:pt x="0" y="135"/>
                    <a:pt x="109" y="244"/>
                    <a:pt x="244" y="244"/>
                  </a:cubicBezTo>
                  <a:cubicBezTo>
                    <a:pt x="379" y="244"/>
                    <a:pt x="488" y="135"/>
                    <a:pt x="488" y="0"/>
                  </a:cubicBezTo>
                  <a:cubicBezTo>
                    <a:pt x="405" y="0"/>
                    <a:pt x="405" y="0"/>
                    <a:pt x="405" y="0"/>
                  </a:cubicBezTo>
                  <a:cubicBezTo>
                    <a:pt x="405" y="89"/>
                    <a:pt x="333" y="161"/>
                    <a:pt x="244" y="161"/>
                  </a:cubicBezTo>
                  <a:close/>
                </a:path>
              </a:pathLst>
            </a:custGeom>
            <a:grpFill/>
            <a:ln>
              <a:noFill/>
            </a:ln>
          </p:spPr>
          <p:txBody>
            <a:bodyPr vert="horz" wrap="square" lIns="57150" tIns="28575" rIns="57150" bIns="2857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690" b="0" i="0" u="none" strike="noStrike" kern="0" cap="none" spc="0" normalizeH="0" baseline="0" noProof="0">
                <a:ln>
                  <a:noFill/>
                </a:ln>
                <a:solidFill>
                  <a:srgbClr val="171717"/>
                </a:solidFill>
                <a:effectLst/>
                <a:uLnTx/>
                <a:uFillTx/>
                <a:cs typeface="+mn-ea"/>
                <a:sym typeface="+mn-lt"/>
              </a:endParaRPr>
            </a:p>
          </p:txBody>
        </p:sp>
        <p:sp>
          <p:nvSpPr>
            <p:cNvPr id="38" name="Rectangle 15"/>
            <p:cNvSpPr>
              <a:spLocks noChangeArrowheads="1"/>
            </p:cNvSpPr>
            <p:nvPr/>
          </p:nvSpPr>
          <p:spPr bwMode="auto">
            <a:xfrm>
              <a:off x="10187575" y="6085884"/>
              <a:ext cx="384489" cy="551658"/>
            </a:xfrm>
            <a:prstGeom prst="rect">
              <a:avLst/>
            </a:prstGeom>
            <a:grpFill/>
            <a:ln>
              <a:noFill/>
            </a:ln>
          </p:spPr>
          <p:txBody>
            <a:bodyPr vert="horz" wrap="square" lIns="57150" tIns="28575" rIns="57150" bIns="2857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690" b="0" i="0" u="none" strike="noStrike" kern="0" cap="none" spc="0" normalizeH="0" baseline="0" noProof="0">
                <a:ln>
                  <a:noFill/>
                </a:ln>
                <a:solidFill>
                  <a:srgbClr val="171717"/>
                </a:solidFill>
                <a:effectLst/>
                <a:uLnTx/>
                <a:uFillTx/>
                <a:cs typeface="+mn-ea"/>
                <a:sym typeface="+mn-lt"/>
              </a:endParaRPr>
            </a:p>
          </p:txBody>
        </p:sp>
        <p:sp>
          <p:nvSpPr>
            <p:cNvPr id="39" name="Rectangle 16"/>
            <p:cNvSpPr>
              <a:spLocks noChangeArrowheads="1"/>
            </p:cNvSpPr>
            <p:nvPr/>
          </p:nvSpPr>
          <p:spPr bwMode="auto">
            <a:xfrm>
              <a:off x="12065444" y="6085884"/>
              <a:ext cx="384489" cy="551658"/>
            </a:xfrm>
            <a:prstGeom prst="rect">
              <a:avLst/>
            </a:prstGeom>
            <a:grpFill/>
            <a:ln>
              <a:noFill/>
            </a:ln>
          </p:spPr>
          <p:txBody>
            <a:bodyPr vert="horz" wrap="square" lIns="57150" tIns="28575" rIns="57150" bIns="2857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690" b="0" i="0" u="none" strike="noStrike" kern="0" cap="none" spc="0" normalizeH="0" baseline="0" noProof="0">
                <a:ln>
                  <a:noFill/>
                </a:ln>
                <a:solidFill>
                  <a:srgbClr val="171717"/>
                </a:solidFill>
                <a:effectLst/>
                <a:uLnTx/>
                <a:uFillTx/>
                <a:cs typeface="+mn-ea"/>
                <a:sym typeface="+mn-lt"/>
              </a:endParaRPr>
            </a:p>
          </p:txBody>
        </p:sp>
        <p:sp>
          <p:nvSpPr>
            <p:cNvPr id="40" name="Rectangle 17"/>
            <p:cNvSpPr>
              <a:spLocks noChangeArrowheads="1"/>
            </p:cNvSpPr>
            <p:nvPr/>
          </p:nvSpPr>
          <p:spPr bwMode="auto">
            <a:xfrm>
              <a:off x="11129296" y="6085884"/>
              <a:ext cx="384489" cy="1381933"/>
            </a:xfrm>
            <a:prstGeom prst="rect">
              <a:avLst/>
            </a:prstGeom>
            <a:grpFill/>
            <a:ln>
              <a:noFill/>
            </a:ln>
          </p:spPr>
          <p:txBody>
            <a:bodyPr vert="horz" wrap="square" lIns="57150" tIns="28575" rIns="57150" bIns="2857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690" b="0" i="0" u="none" strike="noStrike" kern="0" cap="none" spc="0" normalizeH="0" baseline="0" noProof="0">
                <a:ln>
                  <a:noFill/>
                </a:ln>
                <a:solidFill>
                  <a:srgbClr val="171717"/>
                </a:solidFill>
                <a:effectLst/>
                <a:uLnTx/>
                <a:uFillTx/>
                <a:cs typeface="+mn-ea"/>
                <a:sym typeface="+mn-lt"/>
              </a:endParaRPr>
            </a:p>
          </p:txBody>
        </p:sp>
        <p:sp>
          <p:nvSpPr>
            <p:cNvPr id="41" name="Freeform 26"/>
            <p:cNvSpPr/>
            <p:nvPr/>
          </p:nvSpPr>
          <p:spPr bwMode="auto">
            <a:xfrm>
              <a:off x="11522144" y="5489645"/>
              <a:ext cx="1468304" cy="732758"/>
            </a:xfrm>
            <a:custGeom>
              <a:avLst/>
              <a:gdLst>
                <a:gd name="T0" fmla="*/ 158 w 317"/>
                <a:gd name="T1" fmla="*/ 104 h 158"/>
                <a:gd name="T2" fmla="*/ 54 w 317"/>
                <a:gd name="T3" fmla="*/ 0 h 158"/>
                <a:gd name="T4" fmla="*/ 0 w 317"/>
                <a:gd name="T5" fmla="*/ 0 h 158"/>
                <a:gd name="T6" fmla="*/ 158 w 317"/>
                <a:gd name="T7" fmla="*/ 158 h 158"/>
                <a:gd name="T8" fmla="*/ 317 w 317"/>
                <a:gd name="T9" fmla="*/ 0 h 158"/>
                <a:gd name="T10" fmla="*/ 263 w 317"/>
                <a:gd name="T11" fmla="*/ 0 h 158"/>
                <a:gd name="T12" fmla="*/ 158 w 317"/>
                <a:gd name="T13" fmla="*/ 104 h 158"/>
              </a:gdLst>
              <a:ahLst/>
              <a:cxnLst>
                <a:cxn ang="0">
                  <a:pos x="T0" y="T1"/>
                </a:cxn>
                <a:cxn ang="0">
                  <a:pos x="T2" y="T3"/>
                </a:cxn>
                <a:cxn ang="0">
                  <a:pos x="T4" y="T5"/>
                </a:cxn>
                <a:cxn ang="0">
                  <a:pos x="T6" y="T7"/>
                </a:cxn>
                <a:cxn ang="0">
                  <a:pos x="T8" y="T9"/>
                </a:cxn>
                <a:cxn ang="0">
                  <a:pos x="T10" y="T11"/>
                </a:cxn>
                <a:cxn ang="0">
                  <a:pos x="T12" y="T13"/>
                </a:cxn>
              </a:cxnLst>
              <a:rect l="0" t="0" r="r" b="b"/>
              <a:pathLst>
                <a:path w="317" h="158">
                  <a:moveTo>
                    <a:pt x="158" y="104"/>
                  </a:moveTo>
                  <a:cubicBezTo>
                    <a:pt x="101" y="104"/>
                    <a:pt x="54" y="57"/>
                    <a:pt x="54" y="0"/>
                  </a:cubicBezTo>
                  <a:cubicBezTo>
                    <a:pt x="0" y="0"/>
                    <a:pt x="0" y="0"/>
                    <a:pt x="0" y="0"/>
                  </a:cubicBezTo>
                  <a:cubicBezTo>
                    <a:pt x="0" y="87"/>
                    <a:pt x="71" y="158"/>
                    <a:pt x="158" y="158"/>
                  </a:cubicBezTo>
                  <a:cubicBezTo>
                    <a:pt x="246" y="158"/>
                    <a:pt x="317" y="87"/>
                    <a:pt x="317" y="0"/>
                  </a:cubicBezTo>
                  <a:cubicBezTo>
                    <a:pt x="263" y="0"/>
                    <a:pt x="263" y="0"/>
                    <a:pt x="263" y="0"/>
                  </a:cubicBezTo>
                  <a:cubicBezTo>
                    <a:pt x="263" y="57"/>
                    <a:pt x="216" y="104"/>
                    <a:pt x="158" y="104"/>
                  </a:cubicBezTo>
                  <a:close/>
                </a:path>
              </a:pathLst>
            </a:custGeom>
            <a:grpFill/>
            <a:ln>
              <a:noFill/>
            </a:ln>
          </p:spPr>
          <p:txBody>
            <a:bodyPr vert="horz" wrap="square" lIns="57150" tIns="28575" rIns="57150" bIns="2857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690" b="0" i="0" u="none" strike="noStrike" kern="0" cap="none" spc="0" normalizeH="0" baseline="0" noProof="0">
                <a:ln>
                  <a:noFill/>
                </a:ln>
                <a:solidFill>
                  <a:srgbClr val="171717"/>
                </a:solidFill>
                <a:effectLst/>
                <a:uLnTx/>
                <a:uFillTx/>
                <a:cs typeface="+mn-ea"/>
                <a:sym typeface="+mn-lt"/>
              </a:endParaRPr>
            </a:p>
          </p:txBody>
        </p:sp>
        <p:sp>
          <p:nvSpPr>
            <p:cNvPr id="42" name="Rectangle 19"/>
            <p:cNvSpPr>
              <a:spLocks noChangeArrowheads="1"/>
            </p:cNvSpPr>
            <p:nvPr/>
          </p:nvSpPr>
          <p:spPr bwMode="auto">
            <a:xfrm>
              <a:off x="11522144" y="5127445"/>
              <a:ext cx="250755" cy="362200"/>
            </a:xfrm>
            <a:prstGeom prst="rect">
              <a:avLst/>
            </a:prstGeom>
            <a:grpFill/>
            <a:ln>
              <a:noFill/>
            </a:ln>
          </p:spPr>
          <p:txBody>
            <a:bodyPr vert="horz" wrap="square" lIns="57150" tIns="28575" rIns="57150" bIns="2857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690" b="0" i="0" u="none" strike="noStrike" kern="0" cap="none" spc="0" normalizeH="0" baseline="0" noProof="0">
                <a:ln>
                  <a:noFill/>
                </a:ln>
                <a:solidFill>
                  <a:srgbClr val="171717"/>
                </a:solidFill>
                <a:effectLst/>
                <a:uLnTx/>
                <a:uFillTx/>
                <a:cs typeface="+mn-ea"/>
                <a:sym typeface="+mn-lt"/>
              </a:endParaRPr>
            </a:p>
          </p:txBody>
        </p:sp>
        <p:sp>
          <p:nvSpPr>
            <p:cNvPr id="43" name="Rectangle 20"/>
            <p:cNvSpPr>
              <a:spLocks noChangeArrowheads="1"/>
            </p:cNvSpPr>
            <p:nvPr/>
          </p:nvSpPr>
          <p:spPr bwMode="auto">
            <a:xfrm>
              <a:off x="12739695" y="5127445"/>
              <a:ext cx="250755" cy="362200"/>
            </a:xfrm>
            <a:prstGeom prst="rect">
              <a:avLst/>
            </a:prstGeom>
            <a:grpFill/>
            <a:ln>
              <a:noFill/>
            </a:ln>
          </p:spPr>
          <p:txBody>
            <a:bodyPr vert="horz" wrap="square" lIns="57150" tIns="28575" rIns="57150" bIns="2857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690" b="0" i="0" u="none" strike="noStrike" kern="0" cap="none" spc="0" normalizeH="0" baseline="0" noProof="0">
                <a:ln>
                  <a:noFill/>
                </a:ln>
                <a:solidFill>
                  <a:srgbClr val="171717"/>
                </a:solidFill>
                <a:effectLst/>
                <a:uLnTx/>
                <a:uFillTx/>
                <a:cs typeface="+mn-ea"/>
                <a:sym typeface="+mn-lt"/>
              </a:endParaRPr>
            </a:p>
          </p:txBody>
        </p:sp>
        <p:sp>
          <p:nvSpPr>
            <p:cNvPr id="44" name="Rectangle 21"/>
            <p:cNvSpPr>
              <a:spLocks noChangeArrowheads="1"/>
            </p:cNvSpPr>
            <p:nvPr/>
          </p:nvSpPr>
          <p:spPr bwMode="auto">
            <a:xfrm>
              <a:off x="12129527" y="5127445"/>
              <a:ext cx="250755" cy="899929"/>
            </a:xfrm>
            <a:prstGeom prst="rect">
              <a:avLst/>
            </a:prstGeom>
            <a:grpFill/>
            <a:ln>
              <a:noFill/>
            </a:ln>
          </p:spPr>
          <p:txBody>
            <a:bodyPr vert="horz" wrap="square" lIns="57150" tIns="28575" rIns="57150" bIns="2857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690" b="0" i="0" u="none" strike="noStrike" kern="0" cap="none" spc="0" normalizeH="0" baseline="0" noProof="0">
                <a:ln>
                  <a:noFill/>
                </a:ln>
                <a:solidFill>
                  <a:srgbClr val="171717"/>
                </a:solidFill>
                <a:effectLst/>
                <a:uLnTx/>
                <a:uFillTx/>
                <a:cs typeface="+mn-ea"/>
                <a:sym typeface="+mn-lt"/>
              </a:endParaRPr>
            </a:p>
          </p:txBody>
        </p:sp>
        <p:sp>
          <p:nvSpPr>
            <p:cNvPr id="45" name="Freeform 30"/>
            <p:cNvSpPr/>
            <p:nvPr/>
          </p:nvSpPr>
          <p:spPr bwMode="auto">
            <a:xfrm>
              <a:off x="6872050" y="5489645"/>
              <a:ext cx="1468304" cy="732758"/>
            </a:xfrm>
            <a:custGeom>
              <a:avLst/>
              <a:gdLst>
                <a:gd name="T0" fmla="*/ 158 w 317"/>
                <a:gd name="T1" fmla="*/ 104 h 158"/>
                <a:gd name="T2" fmla="*/ 54 w 317"/>
                <a:gd name="T3" fmla="*/ 0 h 158"/>
                <a:gd name="T4" fmla="*/ 0 w 317"/>
                <a:gd name="T5" fmla="*/ 0 h 158"/>
                <a:gd name="T6" fmla="*/ 158 w 317"/>
                <a:gd name="T7" fmla="*/ 158 h 158"/>
                <a:gd name="T8" fmla="*/ 317 w 317"/>
                <a:gd name="T9" fmla="*/ 0 h 158"/>
                <a:gd name="T10" fmla="*/ 263 w 317"/>
                <a:gd name="T11" fmla="*/ 0 h 158"/>
                <a:gd name="T12" fmla="*/ 158 w 317"/>
                <a:gd name="T13" fmla="*/ 104 h 158"/>
              </a:gdLst>
              <a:ahLst/>
              <a:cxnLst>
                <a:cxn ang="0">
                  <a:pos x="T0" y="T1"/>
                </a:cxn>
                <a:cxn ang="0">
                  <a:pos x="T2" y="T3"/>
                </a:cxn>
                <a:cxn ang="0">
                  <a:pos x="T4" y="T5"/>
                </a:cxn>
                <a:cxn ang="0">
                  <a:pos x="T6" y="T7"/>
                </a:cxn>
                <a:cxn ang="0">
                  <a:pos x="T8" y="T9"/>
                </a:cxn>
                <a:cxn ang="0">
                  <a:pos x="T10" y="T11"/>
                </a:cxn>
                <a:cxn ang="0">
                  <a:pos x="T12" y="T13"/>
                </a:cxn>
              </a:cxnLst>
              <a:rect l="0" t="0" r="r" b="b"/>
              <a:pathLst>
                <a:path w="317" h="158">
                  <a:moveTo>
                    <a:pt x="158" y="104"/>
                  </a:moveTo>
                  <a:cubicBezTo>
                    <a:pt x="101" y="104"/>
                    <a:pt x="54" y="57"/>
                    <a:pt x="54" y="0"/>
                  </a:cubicBezTo>
                  <a:cubicBezTo>
                    <a:pt x="0" y="0"/>
                    <a:pt x="0" y="0"/>
                    <a:pt x="0" y="0"/>
                  </a:cubicBezTo>
                  <a:cubicBezTo>
                    <a:pt x="0" y="87"/>
                    <a:pt x="71" y="158"/>
                    <a:pt x="158" y="158"/>
                  </a:cubicBezTo>
                  <a:cubicBezTo>
                    <a:pt x="246" y="158"/>
                    <a:pt x="317" y="87"/>
                    <a:pt x="317" y="0"/>
                  </a:cubicBezTo>
                  <a:cubicBezTo>
                    <a:pt x="263" y="0"/>
                    <a:pt x="263" y="0"/>
                    <a:pt x="263" y="0"/>
                  </a:cubicBezTo>
                  <a:cubicBezTo>
                    <a:pt x="263" y="57"/>
                    <a:pt x="216" y="104"/>
                    <a:pt x="158" y="104"/>
                  </a:cubicBezTo>
                  <a:close/>
                </a:path>
              </a:pathLst>
            </a:custGeom>
            <a:grpFill/>
            <a:ln>
              <a:noFill/>
            </a:ln>
          </p:spPr>
          <p:txBody>
            <a:bodyPr vert="horz" wrap="square" lIns="57150" tIns="28575" rIns="57150" bIns="2857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690" b="0" i="0" u="none" strike="noStrike" kern="0" cap="none" spc="0" normalizeH="0" baseline="0" noProof="0">
                <a:ln>
                  <a:noFill/>
                </a:ln>
                <a:solidFill>
                  <a:srgbClr val="171717"/>
                </a:solidFill>
                <a:effectLst/>
                <a:uLnTx/>
                <a:uFillTx/>
                <a:cs typeface="+mn-ea"/>
                <a:sym typeface="+mn-lt"/>
              </a:endParaRPr>
            </a:p>
          </p:txBody>
        </p:sp>
        <p:sp>
          <p:nvSpPr>
            <p:cNvPr id="46" name="Rectangle 23"/>
            <p:cNvSpPr>
              <a:spLocks noChangeArrowheads="1"/>
            </p:cNvSpPr>
            <p:nvPr/>
          </p:nvSpPr>
          <p:spPr bwMode="auto">
            <a:xfrm>
              <a:off x="6872050" y="5127445"/>
              <a:ext cx="250755" cy="362200"/>
            </a:xfrm>
            <a:prstGeom prst="rect">
              <a:avLst/>
            </a:prstGeom>
            <a:grpFill/>
            <a:ln>
              <a:noFill/>
            </a:ln>
          </p:spPr>
          <p:txBody>
            <a:bodyPr vert="horz" wrap="square" lIns="57150" tIns="28575" rIns="57150" bIns="2857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690" b="0" i="0" u="none" strike="noStrike" kern="0" cap="none" spc="0" normalizeH="0" baseline="0" noProof="0">
                <a:ln>
                  <a:noFill/>
                </a:ln>
                <a:solidFill>
                  <a:srgbClr val="171717"/>
                </a:solidFill>
                <a:effectLst/>
                <a:uLnTx/>
                <a:uFillTx/>
                <a:cs typeface="+mn-ea"/>
                <a:sym typeface="+mn-lt"/>
              </a:endParaRPr>
            </a:p>
          </p:txBody>
        </p:sp>
        <p:sp>
          <p:nvSpPr>
            <p:cNvPr id="47" name="Rectangle 24"/>
            <p:cNvSpPr>
              <a:spLocks noChangeArrowheads="1"/>
            </p:cNvSpPr>
            <p:nvPr/>
          </p:nvSpPr>
          <p:spPr bwMode="auto">
            <a:xfrm>
              <a:off x="8089601" y="5127445"/>
              <a:ext cx="250755" cy="362200"/>
            </a:xfrm>
            <a:prstGeom prst="rect">
              <a:avLst/>
            </a:prstGeom>
            <a:grpFill/>
            <a:ln>
              <a:noFill/>
            </a:ln>
          </p:spPr>
          <p:txBody>
            <a:bodyPr vert="horz" wrap="square" lIns="57150" tIns="28575" rIns="57150" bIns="2857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690" b="0" i="0" u="none" strike="noStrike" kern="0" cap="none" spc="0" normalizeH="0" baseline="0" noProof="0">
                <a:ln>
                  <a:noFill/>
                </a:ln>
                <a:solidFill>
                  <a:srgbClr val="171717"/>
                </a:solidFill>
                <a:effectLst/>
                <a:uLnTx/>
                <a:uFillTx/>
                <a:cs typeface="+mn-ea"/>
                <a:sym typeface="+mn-lt"/>
              </a:endParaRPr>
            </a:p>
          </p:txBody>
        </p:sp>
        <p:sp>
          <p:nvSpPr>
            <p:cNvPr id="48" name="Rectangle 25"/>
            <p:cNvSpPr>
              <a:spLocks noChangeArrowheads="1"/>
            </p:cNvSpPr>
            <p:nvPr/>
          </p:nvSpPr>
          <p:spPr bwMode="auto">
            <a:xfrm>
              <a:off x="7479432" y="5127445"/>
              <a:ext cx="250755" cy="899929"/>
            </a:xfrm>
            <a:prstGeom prst="rect">
              <a:avLst/>
            </a:prstGeom>
            <a:grpFill/>
            <a:ln>
              <a:noFill/>
            </a:ln>
          </p:spPr>
          <p:txBody>
            <a:bodyPr vert="horz" wrap="square" lIns="57150" tIns="28575" rIns="57150" bIns="2857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690" b="0" i="0" u="none" strike="noStrike" kern="0" cap="none" spc="0" normalizeH="0" baseline="0" noProof="0">
                <a:ln>
                  <a:noFill/>
                </a:ln>
                <a:solidFill>
                  <a:srgbClr val="171717"/>
                </a:solidFill>
                <a:effectLst/>
                <a:uLnTx/>
                <a:uFillTx/>
                <a:cs typeface="+mn-ea"/>
                <a:sym typeface="+mn-lt"/>
              </a:endParaRPr>
            </a:p>
          </p:txBody>
        </p:sp>
        <p:sp>
          <p:nvSpPr>
            <p:cNvPr id="49" name="Freeform 34"/>
            <p:cNvSpPr/>
            <p:nvPr/>
          </p:nvSpPr>
          <p:spPr bwMode="auto">
            <a:xfrm>
              <a:off x="8747133" y="5489645"/>
              <a:ext cx="1465518" cy="732758"/>
            </a:xfrm>
            <a:custGeom>
              <a:avLst/>
              <a:gdLst>
                <a:gd name="T0" fmla="*/ 158 w 316"/>
                <a:gd name="T1" fmla="*/ 104 h 158"/>
                <a:gd name="T2" fmla="*/ 53 w 316"/>
                <a:gd name="T3" fmla="*/ 0 h 158"/>
                <a:gd name="T4" fmla="*/ 0 w 316"/>
                <a:gd name="T5" fmla="*/ 0 h 158"/>
                <a:gd name="T6" fmla="*/ 158 w 316"/>
                <a:gd name="T7" fmla="*/ 158 h 158"/>
                <a:gd name="T8" fmla="*/ 316 w 316"/>
                <a:gd name="T9" fmla="*/ 0 h 158"/>
                <a:gd name="T10" fmla="*/ 262 w 316"/>
                <a:gd name="T11" fmla="*/ 0 h 158"/>
                <a:gd name="T12" fmla="*/ 158 w 316"/>
                <a:gd name="T13" fmla="*/ 104 h 158"/>
              </a:gdLst>
              <a:ahLst/>
              <a:cxnLst>
                <a:cxn ang="0">
                  <a:pos x="T0" y="T1"/>
                </a:cxn>
                <a:cxn ang="0">
                  <a:pos x="T2" y="T3"/>
                </a:cxn>
                <a:cxn ang="0">
                  <a:pos x="T4" y="T5"/>
                </a:cxn>
                <a:cxn ang="0">
                  <a:pos x="T6" y="T7"/>
                </a:cxn>
                <a:cxn ang="0">
                  <a:pos x="T8" y="T9"/>
                </a:cxn>
                <a:cxn ang="0">
                  <a:pos x="T10" y="T11"/>
                </a:cxn>
                <a:cxn ang="0">
                  <a:pos x="T12" y="T13"/>
                </a:cxn>
              </a:cxnLst>
              <a:rect l="0" t="0" r="r" b="b"/>
              <a:pathLst>
                <a:path w="316" h="158">
                  <a:moveTo>
                    <a:pt x="158" y="104"/>
                  </a:moveTo>
                  <a:cubicBezTo>
                    <a:pt x="100" y="104"/>
                    <a:pt x="53" y="57"/>
                    <a:pt x="53" y="0"/>
                  </a:cubicBezTo>
                  <a:cubicBezTo>
                    <a:pt x="0" y="0"/>
                    <a:pt x="0" y="0"/>
                    <a:pt x="0" y="0"/>
                  </a:cubicBezTo>
                  <a:cubicBezTo>
                    <a:pt x="0" y="87"/>
                    <a:pt x="70" y="158"/>
                    <a:pt x="158" y="158"/>
                  </a:cubicBezTo>
                  <a:cubicBezTo>
                    <a:pt x="245" y="158"/>
                    <a:pt x="316" y="87"/>
                    <a:pt x="316" y="0"/>
                  </a:cubicBezTo>
                  <a:cubicBezTo>
                    <a:pt x="262" y="0"/>
                    <a:pt x="262" y="0"/>
                    <a:pt x="262" y="0"/>
                  </a:cubicBezTo>
                  <a:cubicBezTo>
                    <a:pt x="262" y="57"/>
                    <a:pt x="216" y="104"/>
                    <a:pt x="158" y="104"/>
                  </a:cubicBezTo>
                  <a:close/>
                </a:path>
              </a:pathLst>
            </a:custGeom>
            <a:grpFill/>
            <a:ln>
              <a:noFill/>
            </a:ln>
          </p:spPr>
          <p:txBody>
            <a:bodyPr vert="horz" wrap="square" lIns="57150" tIns="28575" rIns="57150" bIns="2857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690" b="0" i="0" u="none" strike="noStrike" kern="0" cap="none" spc="0" normalizeH="0" baseline="0" noProof="0">
                <a:ln>
                  <a:noFill/>
                </a:ln>
                <a:solidFill>
                  <a:srgbClr val="171717"/>
                </a:solidFill>
                <a:effectLst/>
                <a:uLnTx/>
                <a:uFillTx/>
                <a:cs typeface="+mn-ea"/>
                <a:sym typeface="+mn-lt"/>
              </a:endParaRPr>
            </a:p>
          </p:txBody>
        </p:sp>
        <p:sp>
          <p:nvSpPr>
            <p:cNvPr id="50" name="Rectangle 27"/>
            <p:cNvSpPr>
              <a:spLocks noChangeArrowheads="1"/>
            </p:cNvSpPr>
            <p:nvPr/>
          </p:nvSpPr>
          <p:spPr bwMode="auto">
            <a:xfrm>
              <a:off x="8747133" y="5127445"/>
              <a:ext cx="245181" cy="362200"/>
            </a:xfrm>
            <a:prstGeom prst="rect">
              <a:avLst/>
            </a:prstGeom>
            <a:grpFill/>
            <a:ln>
              <a:noFill/>
            </a:ln>
          </p:spPr>
          <p:txBody>
            <a:bodyPr vert="horz" wrap="square" lIns="57150" tIns="28575" rIns="57150" bIns="2857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690" b="0" i="0" u="none" strike="noStrike" kern="0" cap="none" spc="0" normalizeH="0" baseline="0" noProof="0">
                <a:ln>
                  <a:noFill/>
                </a:ln>
                <a:solidFill>
                  <a:srgbClr val="171717"/>
                </a:solidFill>
                <a:effectLst/>
                <a:uLnTx/>
                <a:uFillTx/>
                <a:cs typeface="+mn-ea"/>
                <a:sym typeface="+mn-lt"/>
              </a:endParaRPr>
            </a:p>
          </p:txBody>
        </p:sp>
        <p:sp>
          <p:nvSpPr>
            <p:cNvPr id="51" name="Rectangle 28"/>
            <p:cNvSpPr>
              <a:spLocks noChangeArrowheads="1"/>
            </p:cNvSpPr>
            <p:nvPr/>
          </p:nvSpPr>
          <p:spPr bwMode="auto">
            <a:xfrm>
              <a:off x="9961897" y="5127445"/>
              <a:ext cx="250755" cy="362200"/>
            </a:xfrm>
            <a:prstGeom prst="rect">
              <a:avLst/>
            </a:prstGeom>
            <a:grpFill/>
            <a:ln>
              <a:noFill/>
            </a:ln>
          </p:spPr>
          <p:txBody>
            <a:bodyPr vert="horz" wrap="square" lIns="57150" tIns="28575" rIns="57150" bIns="2857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690" b="0" i="0" u="none" strike="noStrike" kern="0" cap="none" spc="0" normalizeH="0" baseline="0" noProof="0">
                <a:ln>
                  <a:noFill/>
                </a:ln>
                <a:solidFill>
                  <a:srgbClr val="171717"/>
                </a:solidFill>
                <a:effectLst/>
                <a:uLnTx/>
                <a:uFillTx/>
                <a:cs typeface="+mn-ea"/>
                <a:sym typeface="+mn-lt"/>
              </a:endParaRPr>
            </a:p>
          </p:txBody>
        </p:sp>
        <p:sp>
          <p:nvSpPr>
            <p:cNvPr id="52" name="Rectangle 29"/>
            <p:cNvSpPr>
              <a:spLocks noChangeArrowheads="1"/>
            </p:cNvSpPr>
            <p:nvPr/>
          </p:nvSpPr>
          <p:spPr bwMode="auto">
            <a:xfrm>
              <a:off x="9354515" y="5127445"/>
              <a:ext cx="250755" cy="899929"/>
            </a:xfrm>
            <a:prstGeom prst="rect">
              <a:avLst/>
            </a:prstGeom>
            <a:grpFill/>
            <a:ln>
              <a:noFill/>
            </a:ln>
          </p:spPr>
          <p:txBody>
            <a:bodyPr vert="horz" wrap="square" lIns="57150" tIns="28575" rIns="57150" bIns="2857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690" b="0" i="0" u="none" strike="noStrike" kern="0" cap="none" spc="0" normalizeH="0" baseline="0" noProof="0">
                <a:ln>
                  <a:noFill/>
                </a:ln>
                <a:solidFill>
                  <a:srgbClr val="171717"/>
                </a:solidFill>
                <a:effectLst/>
                <a:uLnTx/>
                <a:uFillTx/>
                <a:cs typeface="+mn-ea"/>
                <a:sym typeface="+mn-lt"/>
              </a:endParaRPr>
            </a:p>
          </p:txBody>
        </p:sp>
        <p:sp>
          <p:nvSpPr>
            <p:cNvPr id="53" name="Freeform 38"/>
            <p:cNvSpPr/>
            <p:nvPr/>
          </p:nvSpPr>
          <p:spPr bwMode="auto">
            <a:xfrm>
              <a:off x="11157157" y="4712309"/>
              <a:ext cx="980727" cy="490363"/>
            </a:xfrm>
            <a:custGeom>
              <a:avLst/>
              <a:gdLst>
                <a:gd name="T0" fmla="*/ 106 w 212"/>
                <a:gd name="T1" fmla="*/ 70 h 106"/>
                <a:gd name="T2" fmla="*/ 36 w 212"/>
                <a:gd name="T3" fmla="*/ 0 h 106"/>
                <a:gd name="T4" fmla="*/ 0 w 212"/>
                <a:gd name="T5" fmla="*/ 0 h 106"/>
                <a:gd name="T6" fmla="*/ 106 w 212"/>
                <a:gd name="T7" fmla="*/ 106 h 106"/>
                <a:gd name="T8" fmla="*/ 212 w 212"/>
                <a:gd name="T9" fmla="*/ 0 h 106"/>
                <a:gd name="T10" fmla="*/ 176 w 212"/>
                <a:gd name="T11" fmla="*/ 0 h 106"/>
                <a:gd name="T12" fmla="*/ 106 w 212"/>
                <a:gd name="T13" fmla="*/ 70 h 106"/>
              </a:gdLst>
              <a:ahLst/>
              <a:cxnLst>
                <a:cxn ang="0">
                  <a:pos x="T0" y="T1"/>
                </a:cxn>
                <a:cxn ang="0">
                  <a:pos x="T2" y="T3"/>
                </a:cxn>
                <a:cxn ang="0">
                  <a:pos x="T4" y="T5"/>
                </a:cxn>
                <a:cxn ang="0">
                  <a:pos x="T6" y="T7"/>
                </a:cxn>
                <a:cxn ang="0">
                  <a:pos x="T8" y="T9"/>
                </a:cxn>
                <a:cxn ang="0">
                  <a:pos x="T10" y="T11"/>
                </a:cxn>
                <a:cxn ang="0">
                  <a:pos x="T12" y="T13"/>
                </a:cxn>
              </a:cxnLst>
              <a:rect l="0" t="0" r="r" b="b"/>
              <a:pathLst>
                <a:path w="212" h="106">
                  <a:moveTo>
                    <a:pt x="106" y="70"/>
                  </a:moveTo>
                  <a:cubicBezTo>
                    <a:pt x="68" y="70"/>
                    <a:pt x="36" y="39"/>
                    <a:pt x="36" y="0"/>
                  </a:cubicBezTo>
                  <a:cubicBezTo>
                    <a:pt x="0" y="0"/>
                    <a:pt x="0" y="0"/>
                    <a:pt x="0" y="0"/>
                  </a:cubicBezTo>
                  <a:cubicBezTo>
                    <a:pt x="0" y="59"/>
                    <a:pt x="48" y="106"/>
                    <a:pt x="106" y="106"/>
                  </a:cubicBezTo>
                  <a:cubicBezTo>
                    <a:pt x="164" y="106"/>
                    <a:pt x="212" y="59"/>
                    <a:pt x="212" y="0"/>
                  </a:cubicBezTo>
                  <a:cubicBezTo>
                    <a:pt x="176" y="0"/>
                    <a:pt x="176" y="0"/>
                    <a:pt x="176" y="0"/>
                  </a:cubicBezTo>
                  <a:cubicBezTo>
                    <a:pt x="176" y="39"/>
                    <a:pt x="144" y="70"/>
                    <a:pt x="106" y="70"/>
                  </a:cubicBezTo>
                  <a:close/>
                </a:path>
              </a:pathLst>
            </a:custGeom>
            <a:grpFill/>
            <a:ln>
              <a:noFill/>
            </a:ln>
          </p:spPr>
          <p:txBody>
            <a:bodyPr vert="horz" wrap="square" lIns="57150" tIns="28575" rIns="57150" bIns="2857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690" b="0" i="0" u="none" strike="noStrike" kern="0" cap="none" spc="0" normalizeH="0" baseline="0" noProof="0">
                <a:ln>
                  <a:noFill/>
                </a:ln>
                <a:solidFill>
                  <a:srgbClr val="171717"/>
                </a:solidFill>
                <a:effectLst/>
                <a:uLnTx/>
                <a:uFillTx/>
                <a:cs typeface="+mn-ea"/>
                <a:sym typeface="+mn-lt"/>
              </a:endParaRPr>
            </a:p>
          </p:txBody>
        </p:sp>
        <p:sp>
          <p:nvSpPr>
            <p:cNvPr id="54" name="Rectangle 33"/>
            <p:cNvSpPr>
              <a:spLocks noChangeArrowheads="1"/>
            </p:cNvSpPr>
            <p:nvPr/>
          </p:nvSpPr>
          <p:spPr bwMode="auto">
            <a:xfrm>
              <a:off x="11563936" y="4475485"/>
              <a:ext cx="167169" cy="596236"/>
            </a:xfrm>
            <a:prstGeom prst="rect">
              <a:avLst/>
            </a:prstGeom>
            <a:grpFill/>
            <a:ln>
              <a:noFill/>
            </a:ln>
          </p:spPr>
          <p:txBody>
            <a:bodyPr vert="horz" wrap="square" lIns="57150" tIns="28575" rIns="57150" bIns="2857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690" b="0" i="0" u="none" strike="noStrike" kern="0" cap="none" spc="0" normalizeH="0" baseline="0" noProof="0">
                <a:ln>
                  <a:noFill/>
                </a:ln>
                <a:solidFill>
                  <a:srgbClr val="171717"/>
                </a:solidFill>
                <a:effectLst/>
                <a:uLnTx/>
                <a:uFillTx/>
                <a:cs typeface="+mn-ea"/>
                <a:sym typeface="+mn-lt"/>
              </a:endParaRPr>
            </a:p>
          </p:txBody>
        </p:sp>
        <p:sp>
          <p:nvSpPr>
            <p:cNvPr id="55" name="Freeform 42"/>
            <p:cNvSpPr/>
            <p:nvPr/>
          </p:nvSpPr>
          <p:spPr bwMode="auto">
            <a:xfrm>
              <a:off x="12374709" y="4712309"/>
              <a:ext cx="977941" cy="490363"/>
            </a:xfrm>
            <a:custGeom>
              <a:avLst/>
              <a:gdLst>
                <a:gd name="T0" fmla="*/ 106 w 211"/>
                <a:gd name="T1" fmla="*/ 70 h 106"/>
                <a:gd name="T2" fmla="*/ 36 w 211"/>
                <a:gd name="T3" fmla="*/ 0 h 106"/>
                <a:gd name="T4" fmla="*/ 0 w 211"/>
                <a:gd name="T5" fmla="*/ 0 h 106"/>
                <a:gd name="T6" fmla="*/ 106 w 211"/>
                <a:gd name="T7" fmla="*/ 106 h 106"/>
                <a:gd name="T8" fmla="*/ 211 w 211"/>
                <a:gd name="T9" fmla="*/ 0 h 106"/>
                <a:gd name="T10" fmla="*/ 175 w 211"/>
                <a:gd name="T11" fmla="*/ 0 h 106"/>
                <a:gd name="T12" fmla="*/ 106 w 211"/>
                <a:gd name="T13" fmla="*/ 70 h 106"/>
              </a:gdLst>
              <a:ahLst/>
              <a:cxnLst>
                <a:cxn ang="0">
                  <a:pos x="T0" y="T1"/>
                </a:cxn>
                <a:cxn ang="0">
                  <a:pos x="T2" y="T3"/>
                </a:cxn>
                <a:cxn ang="0">
                  <a:pos x="T4" y="T5"/>
                </a:cxn>
                <a:cxn ang="0">
                  <a:pos x="T6" y="T7"/>
                </a:cxn>
                <a:cxn ang="0">
                  <a:pos x="T8" y="T9"/>
                </a:cxn>
                <a:cxn ang="0">
                  <a:pos x="T10" y="T11"/>
                </a:cxn>
                <a:cxn ang="0">
                  <a:pos x="T12" y="T13"/>
                </a:cxn>
              </a:cxnLst>
              <a:rect l="0" t="0" r="r" b="b"/>
              <a:pathLst>
                <a:path w="211" h="106">
                  <a:moveTo>
                    <a:pt x="106" y="70"/>
                  </a:moveTo>
                  <a:cubicBezTo>
                    <a:pt x="67" y="70"/>
                    <a:pt x="36" y="39"/>
                    <a:pt x="36" y="0"/>
                  </a:cubicBezTo>
                  <a:cubicBezTo>
                    <a:pt x="0" y="0"/>
                    <a:pt x="0" y="0"/>
                    <a:pt x="0" y="0"/>
                  </a:cubicBezTo>
                  <a:cubicBezTo>
                    <a:pt x="0" y="59"/>
                    <a:pt x="48" y="106"/>
                    <a:pt x="106" y="106"/>
                  </a:cubicBezTo>
                  <a:cubicBezTo>
                    <a:pt x="164" y="106"/>
                    <a:pt x="211" y="59"/>
                    <a:pt x="211" y="0"/>
                  </a:cubicBezTo>
                  <a:cubicBezTo>
                    <a:pt x="175" y="0"/>
                    <a:pt x="175" y="0"/>
                    <a:pt x="175" y="0"/>
                  </a:cubicBezTo>
                  <a:cubicBezTo>
                    <a:pt x="175" y="39"/>
                    <a:pt x="144" y="70"/>
                    <a:pt x="106" y="70"/>
                  </a:cubicBezTo>
                  <a:close/>
                </a:path>
              </a:pathLst>
            </a:custGeom>
            <a:grpFill/>
            <a:ln>
              <a:noFill/>
            </a:ln>
          </p:spPr>
          <p:txBody>
            <a:bodyPr vert="horz" wrap="square" lIns="57150" tIns="28575" rIns="57150" bIns="2857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690" b="0" i="0" u="none" strike="noStrike" kern="0" cap="none" spc="0" normalizeH="0" baseline="0" noProof="0">
                <a:ln>
                  <a:noFill/>
                </a:ln>
                <a:solidFill>
                  <a:srgbClr val="171717"/>
                </a:solidFill>
                <a:effectLst/>
                <a:uLnTx/>
                <a:uFillTx/>
                <a:cs typeface="+mn-ea"/>
                <a:sym typeface="+mn-lt"/>
              </a:endParaRPr>
            </a:p>
          </p:txBody>
        </p:sp>
        <p:sp>
          <p:nvSpPr>
            <p:cNvPr id="56" name="Rectangle 37"/>
            <p:cNvSpPr>
              <a:spLocks noChangeArrowheads="1"/>
            </p:cNvSpPr>
            <p:nvPr/>
          </p:nvSpPr>
          <p:spPr bwMode="auto">
            <a:xfrm>
              <a:off x="12781488" y="4475485"/>
              <a:ext cx="167169" cy="596236"/>
            </a:xfrm>
            <a:prstGeom prst="rect">
              <a:avLst/>
            </a:prstGeom>
            <a:grpFill/>
            <a:ln>
              <a:noFill/>
            </a:ln>
          </p:spPr>
          <p:txBody>
            <a:bodyPr vert="horz" wrap="square" lIns="57150" tIns="28575" rIns="57150" bIns="2857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690" b="0" i="0" u="none" strike="noStrike" kern="0" cap="none" spc="0" normalizeH="0" baseline="0" noProof="0">
                <a:ln>
                  <a:noFill/>
                </a:ln>
                <a:solidFill>
                  <a:srgbClr val="171717"/>
                </a:solidFill>
                <a:effectLst/>
                <a:uLnTx/>
                <a:uFillTx/>
                <a:cs typeface="+mn-ea"/>
                <a:sym typeface="+mn-lt"/>
              </a:endParaRPr>
            </a:p>
          </p:txBody>
        </p:sp>
        <p:sp>
          <p:nvSpPr>
            <p:cNvPr id="57" name="Freeform 46"/>
            <p:cNvSpPr/>
            <p:nvPr/>
          </p:nvSpPr>
          <p:spPr bwMode="auto">
            <a:xfrm>
              <a:off x="9599696" y="4712309"/>
              <a:ext cx="977941" cy="490363"/>
            </a:xfrm>
            <a:custGeom>
              <a:avLst/>
              <a:gdLst>
                <a:gd name="T0" fmla="*/ 105 w 211"/>
                <a:gd name="T1" fmla="*/ 70 h 106"/>
                <a:gd name="T2" fmla="*/ 36 w 211"/>
                <a:gd name="T3" fmla="*/ 0 h 106"/>
                <a:gd name="T4" fmla="*/ 0 w 211"/>
                <a:gd name="T5" fmla="*/ 0 h 106"/>
                <a:gd name="T6" fmla="*/ 105 w 211"/>
                <a:gd name="T7" fmla="*/ 106 h 106"/>
                <a:gd name="T8" fmla="*/ 211 w 211"/>
                <a:gd name="T9" fmla="*/ 0 h 106"/>
                <a:gd name="T10" fmla="*/ 175 w 211"/>
                <a:gd name="T11" fmla="*/ 0 h 106"/>
                <a:gd name="T12" fmla="*/ 105 w 211"/>
                <a:gd name="T13" fmla="*/ 70 h 106"/>
              </a:gdLst>
              <a:ahLst/>
              <a:cxnLst>
                <a:cxn ang="0">
                  <a:pos x="T0" y="T1"/>
                </a:cxn>
                <a:cxn ang="0">
                  <a:pos x="T2" y="T3"/>
                </a:cxn>
                <a:cxn ang="0">
                  <a:pos x="T4" y="T5"/>
                </a:cxn>
                <a:cxn ang="0">
                  <a:pos x="T6" y="T7"/>
                </a:cxn>
                <a:cxn ang="0">
                  <a:pos x="T8" y="T9"/>
                </a:cxn>
                <a:cxn ang="0">
                  <a:pos x="T10" y="T11"/>
                </a:cxn>
                <a:cxn ang="0">
                  <a:pos x="T12" y="T13"/>
                </a:cxn>
              </a:cxnLst>
              <a:rect l="0" t="0" r="r" b="b"/>
              <a:pathLst>
                <a:path w="211" h="106">
                  <a:moveTo>
                    <a:pt x="105" y="70"/>
                  </a:moveTo>
                  <a:cubicBezTo>
                    <a:pt x="67" y="70"/>
                    <a:pt x="36" y="39"/>
                    <a:pt x="36" y="0"/>
                  </a:cubicBezTo>
                  <a:cubicBezTo>
                    <a:pt x="0" y="0"/>
                    <a:pt x="0" y="0"/>
                    <a:pt x="0" y="0"/>
                  </a:cubicBezTo>
                  <a:cubicBezTo>
                    <a:pt x="0" y="59"/>
                    <a:pt x="47" y="106"/>
                    <a:pt x="105" y="106"/>
                  </a:cubicBezTo>
                  <a:cubicBezTo>
                    <a:pt x="164" y="106"/>
                    <a:pt x="211" y="59"/>
                    <a:pt x="211" y="0"/>
                  </a:cubicBezTo>
                  <a:cubicBezTo>
                    <a:pt x="175" y="0"/>
                    <a:pt x="175" y="0"/>
                    <a:pt x="175" y="0"/>
                  </a:cubicBezTo>
                  <a:cubicBezTo>
                    <a:pt x="175" y="39"/>
                    <a:pt x="144" y="70"/>
                    <a:pt x="105" y="70"/>
                  </a:cubicBezTo>
                  <a:close/>
                </a:path>
              </a:pathLst>
            </a:custGeom>
            <a:grpFill/>
            <a:ln>
              <a:noFill/>
            </a:ln>
          </p:spPr>
          <p:txBody>
            <a:bodyPr vert="horz" wrap="square" lIns="57150" tIns="28575" rIns="57150" bIns="2857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690" b="0" i="0" u="none" strike="noStrike" kern="0" cap="none" spc="0" normalizeH="0" baseline="0" noProof="0">
                <a:ln>
                  <a:noFill/>
                </a:ln>
                <a:solidFill>
                  <a:srgbClr val="171717"/>
                </a:solidFill>
                <a:effectLst/>
                <a:uLnTx/>
                <a:uFillTx/>
                <a:cs typeface="+mn-ea"/>
                <a:sym typeface="+mn-lt"/>
              </a:endParaRPr>
            </a:p>
          </p:txBody>
        </p:sp>
        <p:sp>
          <p:nvSpPr>
            <p:cNvPr id="58" name="Rectangle 41"/>
            <p:cNvSpPr>
              <a:spLocks noChangeArrowheads="1"/>
            </p:cNvSpPr>
            <p:nvPr/>
          </p:nvSpPr>
          <p:spPr bwMode="auto">
            <a:xfrm>
              <a:off x="10003689" y="4475485"/>
              <a:ext cx="167169" cy="596236"/>
            </a:xfrm>
            <a:prstGeom prst="rect">
              <a:avLst/>
            </a:prstGeom>
            <a:grpFill/>
            <a:ln>
              <a:noFill/>
            </a:ln>
          </p:spPr>
          <p:txBody>
            <a:bodyPr vert="horz" wrap="square" lIns="57150" tIns="28575" rIns="57150" bIns="2857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690" b="0" i="0" u="none" strike="noStrike" kern="0" cap="none" spc="0" normalizeH="0" baseline="0" noProof="0">
                <a:ln>
                  <a:noFill/>
                </a:ln>
                <a:solidFill>
                  <a:srgbClr val="171717"/>
                </a:solidFill>
                <a:effectLst/>
                <a:uLnTx/>
                <a:uFillTx/>
                <a:cs typeface="+mn-ea"/>
                <a:sym typeface="+mn-lt"/>
              </a:endParaRPr>
            </a:p>
          </p:txBody>
        </p:sp>
        <p:sp>
          <p:nvSpPr>
            <p:cNvPr id="59" name="Freeform 50"/>
            <p:cNvSpPr/>
            <p:nvPr/>
          </p:nvSpPr>
          <p:spPr bwMode="auto">
            <a:xfrm>
              <a:off x="6507064" y="4712309"/>
              <a:ext cx="977941" cy="490363"/>
            </a:xfrm>
            <a:custGeom>
              <a:avLst/>
              <a:gdLst>
                <a:gd name="T0" fmla="*/ 106 w 211"/>
                <a:gd name="T1" fmla="*/ 70 h 106"/>
                <a:gd name="T2" fmla="*/ 36 w 211"/>
                <a:gd name="T3" fmla="*/ 0 h 106"/>
                <a:gd name="T4" fmla="*/ 0 w 211"/>
                <a:gd name="T5" fmla="*/ 0 h 106"/>
                <a:gd name="T6" fmla="*/ 106 w 211"/>
                <a:gd name="T7" fmla="*/ 106 h 106"/>
                <a:gd name="T8" fmla="*/ 211 w 211"/>
                <a:gd name="T9" fmla="*/ 0 h 106"/>
                <a:gd name="T10" fmla="*/ 175 w 211"/>
                <a:gd name="T11" fmla="*/ 0 h 106"/>
                <a:gd name="T12" fmla="*/ 106 w 211"/>
                <a:gd name="T13" fmla="*/ 70 h 106"/>
              </a:gdLst>
              <a:ahLst/>
              <a:cxnLst>
                <a:cxn ang="0">
                  <a:pos x="T0" y="T1"/>
                </a:cxn>
                <a:cxn ang="0">
                  <a:pos x="T2" y="T3"/>
                </a:cxn>
                <a:cxn ang="0">
                  <a:pos x="T4" y="T5"/>
                </a:cxn>
                <a:cxn ang="0">
                  <a:pos x="T6" y="T7"/>
                </a:cxn>
                <a:cxn ang="0">
                  <a:pos x="T8" y="T9"/>
                </a:cxn>
                <a:cxn ang="0">
                  <a:pos x="T10" y="T11"/>
                </a:cxn>
                <a:cxn ang="0">
                  <a:pos x="T12" y="T13"/>
                </a:cxn>
              </a:cxnLst>
              <a:rect l="0" t="0" r="r" b="b"/>
              <a:pathLst>
                <a:path w="211" h="106">
                  <a:moveTo>
                    <a:pt x="106" y="70"/>
                  </a:moveTo>
                  <a:cubicBezTo>
                    <a:pt x="67" y="70"/>
                    <a:pt x="36" y="39"/>
                    <a:pt x="36" y="0"/>
                  </a:cubicBezTo>
                  <a:cubicBezTo>
                    <a:pt x="0" y="0"/>
                    <a:pt x="0" y="0"/>
                    <a:pt x="0" y="0"/>
                  </a:cubicBezTo>
                  <a:cubicBezTo>
                    <a:pt x="0" y="59"/>
                    <a:pt x="48" y="106"/>
                    <a:pt x="106" y="106"/>
                  </a:cubicBezTo>
                  <a:cubicBezTo>
                    <a:pt x="164" y="106"/>
                    <a:pt x="211" y="59"/>
                    <a:pt x="211" y="0"/>
                  </a:cubicBezTo>
                  <a:cubicBezTo>
                    <a:pt x="175" y="0"/>
                    <a:pt x="175" y="0"/>
                    <a:pt x="175" y="0"/>
                  </a:cubicBezTo>
                  <a:cubicBezTo>
                    <a:pt x="175" y="39"/>
                    <a:pt x="144" y="70"/>
                    <a:pt x="106" y="70"/>
                  </a:cubicBezTo>
                  <a:close/>
                </a:path>
              </a:pathLst>
            </a:custGeom>
            <a:grpFill/>
            <a:ln>
              <a:noFill/>
            </a:ln>
          </p:spPr>
          <p:txBody>
            <a:bodyPr vert="horz" wrap="square" lIns="57150" tIns="28575" rIns="57150" bIns="2857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690" b="0" i="0" u="none" strike="noStrike" kern="0" cap="none" spc="0" normalizeH="0" baseline="0" noProof="0">
                <a:ln>
                  <a:noFill/>
                </a:ln>
                <a:solidFill>
                  <a:srgbClr val="171717"/>
                </a:solidFill>
                <a:effectLst/>
                <a:uLnTx/>
                <a:uFillTx/>
                <a:cs typeface="+mn-ea"/>
                <a:sym typeface="+mn-lt"/>
              </a:endParaRPr>
            </a:p>
          </p:txBody>
        </p:sp>
        <p:sp>
          <p:nvSpPr>
            <p:cNvPr id="60" name="Rectangle 45"/>
            <p:cNvSpPr>
              <a:spLocks noChangeArrowheads="1"/>
            </p:cNvSpPr>
            <p:nvPr/>
          </p:nvSpPr>
          <p:spPr bwMode="auto">
            <a:xfrm>
              <a:off x="6913843" y="4475485"/>
              <a:ext cx="167169" cy="596236"/>
            </a:xfrm>
            <a:prstGeom prst="rect">
              <a:avLst/>
            </a:prstGeom>
            <a:grpFill/>
            <a:ln>
              <a:noFill/>
            </a:ln>
          </p:spPr>
          <p:txBody>
            <a:bodyPr vert="horz" wrap="square" lIns="57150" tIns="28575" rIns="57150" bIns="2857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690" b="0" i="0" u="none" strike="noStrike" kern="0" cap="none" spc="0" normalizeH="0" baseline="0" noProof="0">
                <a:ln>
                  <a:noFill/>
                </a:ln>
                <a:solidFill>
                  <a:srgbClr val="171717"/>
                </a:solidFill>
                <a:effectLst/>
                <a:uLnTx/>
                <a:uFillTx/>
                <a:cs typeface="+mn-ea"/>
                <a:sym typeface="+mn-lt"/>
              </a:endParaRPr>
            </a:p>
          </p:txBody>
        </p:sp>
        <p:sp>
          <p:nvSpPr>
            <p:cNvPr id="61" name="Freeform 54"/>
            <p:cNvSpPr/>
            <p:nvPr/>
          </p:nvSpPr>
          <p:spPr bwMode="auto">
            <a:xfrm>
              <a:off x="7724613" y="4712309"/>
              <a:ext cx="977941" cy="490363"/>
            </a:xfrm>
            <a:custGeom>
              <a:avLst/>
              <a:gdLst>
                <a:gd name="T0" fmla="*/ 106 w 211"/>
                <a:gd name="T1" fmla="*/ 70 h 106"/>
                <a:gd name="T2" fmla="*/ 36 w 211"/>
                <a:gd name="T3" fmla="*/ 0 h 106"/>
                <a:gd name="T4" fmla="*/ 0 w 211"/>
                <a:gd name="T5" fmla="*/ 0 h 106"/>
                <a:gd name="T6" fmla="*/ 106 w 211"/>
                <a:gd name="T7" fmla="*/ 106 h 106"/>
                <a:gd name="T8" fmla="*/ 211 w 211"/>
                <a:gd name="T9" fmla="*/ 0 h 106"/>
                <a:gd name="T10" fmla="*/ 175 w 211"/>
                <a:gd name="T11" fmla="*/ 0 h 106"/>
                <a:gd name="T12" fmla="*/ 106 w 211"/>
                <a:gd name="T13" fmla="*/ 70 h 106"/>
              </a:gdLst>
              <a:ahLst/>
              <a:cxnLst>
                <a:cxn ang="0">
                  <a:pos x="T0" y="T1"/>
                </a:cxn>
                <a:cxn ang="0">
                  <a:pos x="T2" y="T3"/>
                </a:cxn>
                <a:cxn ang="0">
                  <a:pos x="T4" y="T5"/>
                </a:cxn>
                <a:cxn ang="0">
                  <a:pos x="T6" y="T7"/>
                </a:cxn>
                <a:cxn ang="0">
                  <a:pos x="T8" y="T9"/>
                </a:cxn>
                <a:cxn ang="0">
                  <a:pos x="T10" y="T11"/>
                </a:cxn>
                <a:cxn ang="0">
                  <a:pos x="T12" y="T13"/>
                </a:cxn>
              </a:cxnLst>
              <a:rect l="0" t="0" r="r" b="b"/>
              <a:pathLst>
                <a:path w="211" h="106">
                  <a:moveTo>
                    <a:pt x="106" y="70"/>
                  </a:moveTo>
                  <a:cubicBezTo>
                    <a:pt x="67" y="70"/>
                    <a:pt x="36" y="39"/>
                    <a:pt x="36" y="0"/>
                  </a:cubicBezTo>
                  <a:cubicBezTo>
                    <a:pt x="0" y="0"/>
                    <a:pt x="0" y="0"/>
                    <a:pt x="0" y="0"/>
                  </a:cubicBezTo>
                  <a:cubicBezTo>
                    <a:pt x="0" y="59"/>
                    <a:pt x="47" y="106"/>
                    <a:pt x="106" y="106"/>
                  </a:cubicBezTo>
                  <a:cubicBezTo>
                    <a:pt x="164" y="106"/>
                    <a:pt x="211" y="59"/>
                    <a:pt x="211" y="0"/>
                  </a:cubicBezTo>
                  <a:cubicBezTo>
                    <a:pt x="175" y="0"/>
                    <a:pt x="175" y="0"/>
                    <a:pt x="175" y="0"/>
                  </a:cubicBezTo>
                  <a:cubicBezTo>
                    <a:pt x="175" y="39"/>
                    <a:pt x="144" y="70"/>
                    <a:pt x="106" y="70"/>
                  </a:cubicBezTo>
                  <a:close/>
                </a:path>
              </a:pathLst>
            </a:custGeom>
            <a:grpFill/>
            <a:ln>
              <a:noFill/>
            </a:ln>
          </p:spPr>
          <p:txBody>
            <a:bodyPr vert="horz" wrap="square" lIns="57150" tIns="28575" rIns="57150" bIns="2857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690" b="0" i="0" u="none" strike="noStrike" kern="0" cap="none" spc="0" normalizeH="0" baseline="0" noProof="0">
                <a:ln>
                  <a:noFill/>
                </a:ln>
                <a:solidFill>
                  <a:srgbClr val="171717"/>
                </a:solidFill>
                <a:effectLst/>
                <a:uLnTx/>
                <a:uFillTx/>
                <a:cs typeface="+mn-ea"/>
                <a:sym typeface="+mn-lt"/>
              </a:endParaRPr>
            </a:p>
          </p:txBody>
        </p:sp>
        <p:sp>
          <p:nvSpPr>
            <p:cNvPr id="62" name="Rectangle 49"/>
            <p:cNvSpPr>
              <a:spLocks noChangeArrowheads="1"/>
            </p:cNvSpPr>
            <p:nvPr/>
          </p:nvSpPr>
          <p:spPr bwMode="auto">
            <a:xfrm>
              <a:off x="8131392" y="4475485"/>
              <a:ext cx="167169" cy="596236"/>
            </a:xfrm>
            <a:prstGeom prst="rect">
              <a:avLst/>
            </a:prstGeom>
            <a:grpFill/>
            <a:ln>
              <a:noFill/>
            </a:ln>
          </p:spPr>
          <p:txBody>
            <a:bodyPr vert="horz" wrap="square" lIns="57150" tIns="28575" rIns="57150" bIns="2857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690" b="0" i="0" u="none" strike="noStrike" kern="0" cap="none" spc="0" normalizeH="0" baseline="0" noProof="0">
                <a:ln>
                  <a:noFill/>
                </a:ln>
                <a:solidFill>
                  <a:srgbClr val="171717"/>
                </a:solidFill>
                <a:effectLst/>
                <a:uLnTx/>
                <a:uFillTx/>
                <a:cs typeface="+mn-ea"/>
                <a:sym typeface="+mn-lt"/>
              </a:endParaRPr>
            </a:p>
          </p:txBody>
        </p:sp>
        <p:sp>
          <p:nvSpPr>
            <p:cNvPr id="63" name="Rectangle 50"/>
            <p:cNvSpPr>
              <a:spLocks noChangeArrowheads="1"/>
            </p:cNvSpPr>
            <p:nvPr/>
          </p:nvSpPr>
          <p:spPr bwMode="auto">
            <a:xfrm>
              <a:off x="9516113" y="9855552"/>
              <a:ext cx="830275" cy="1117249"/>
            </a:xfrm>
            <a:prstGeom prst="rect">
              <a:avLst/>
            </a:prstGeom>
            <a:grpFill/>
            <a:ln>
              <a:noFill/>
            </a:ln>
          </p:spPr>
          <p:txBody>
            <a:bodyPr vert="horz" wrap="square" lIns="57150" tIns="28575" rIns="57150" bIns="2857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690" b="0" i="0" u="none" strike="noStrike" kern="0" cap="none" spc="0" normalizeH="0" baseline="0" noProof="0">
                <a:ln>
                  <a:noFill/>
                </a:ln>
                <a:solidFill>
                  <a:srgbClr val="171717"/>
                </a:solidFill>
                <a:effectLst/>
                <a:uLnTx/>
                <a:uFillTx/>
                <a:cs typeface="+mn-ea"/>
                <a:sym typeface="+mn-lt"/>
              </a:endParaRPr>
            </a:p>
          </p:txBody>
        </p:sp>
        <p:sp>
          <p:nvSpPr>
            <p:cNvPr id="64" name="Rectangle 31"/>
            <p:cNvSpPr>
              <a:spLocks noChangeArrowheads="1"/>
            </p:cNvSpPr>
            <p:nvPr/>
          </p:nvSpPr>
          <p:spPr bwMode="auto">
            <a:xfrm>
              <a:off x="11157157" y="4475485"/>
              <a:ext cx="167169" cy="236824"/>
            </a:xfrm>
            <a:prstGeom prst="rect">
              <a:avLst/>
            </a:prstGeom>
            <a:grpFill/>
            <a:ln>
              <a:noFill/>
            </a:ln>
          </p:spPr>
          <p:txBody>
            <a:bodyPr vert="horz" wrap="square" lIns="57150" tIns="28575" rIns="57150" bIns="2857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690" b="0" i="0" u="none" strike="noStrike" kern="0" cap="none" spc="0" normalizeH="0" baseline="0" noProof="0">
                <a:ln>
                  <a:noFill/>
                </a:ln>
                <a:solidFill>
                  <a:srgbClr val="171717"/>
                </a:solidFill>
                <a:effectLst/>
                <a:uLnTx/>
                <a:uFillTx/>
                <a:cs typeface="+mn-ea"/>
                <a:sym typeface="+mn-lt"/>
              </a:endParaRPr>
            </a:p>
          </p:txBody>
        </p:sp>
        <p:sp>
          <p:nvSpPr>
            <p:cNvPr id="65" name="Rectangle 32"/>
            <p:cNvSpPr>
              <a:spLocks noChangeArrowheads="1"/>
            </p:cNvSpPr>
            <p:nvPr/>
          </p:nvSpPr>
          <p:spPr bwMode="auto">
            <a:xfrm>
              <a:off x="11970715" y="4475485"/>
              <a:ext cx="167169" cy="236824"/>
            </a:xfrm>
            <a:prstGeom prst="rect">
              <a:avLst/>
            </a:prstGeom>
            <a:grpFill/>
            <a:ln>
              <a:noFill/>
            </a:ln>
          </p:spPr>
          <p:txBody>
            <a:bodyPr vert="horz" wrap="square" lIns="57150" tIns="28575" rIns="57150" bIns="2857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690" b="0" i="0" u="none" strike="noStrike" kern="0" cap="none" spc="0" normalizeH="0" baseline="0" noProof="0">
                <a:ln>
                  <a:noFill/>
                </a:ln>
                <a:solidFill>
                  <a:srgbClr val="171717"/>
                </a:solidFill>
                <a:effectLst/>
                <a:uLnTx/>
                <a:uFillTx/>
                <a:cs typeface="+mn-ea"/>
                <a:sym typeface="+mn-lt"/>
              </a:endParaRPr>
            </a:p>
          </p:txBody>
        </p:sp>
        <p:sp>
          <p:nvSpPr>
            <p:cNvPr id="66" name="Rectangle 35"/>
            <p:cNvSpPr>
              <a:spLocks noChangeArrowheads="1"/>
            </p:cNvSpPr>
            <p:nvPr/>
          </p:nvSpPr>
          <p:spPr bwMode="auto">
            <a:xfrm>
              <a:off x="12374709" y="4475485"/>
              <a:ext cx="167169" cy="236824"/>
            </a:xfrm>
            <a:prstGeom prst="rect">
              <a:avLst/>
            </a:prstGeom>
            <a:grpFill/>
            <a:ln>
              <a:noFill/>
            </a:ln>
          </p:spPr>
          <p:txBody>
            <a:bodyPr vert="horz" wrap="square" lIns="57150" tIns="28575" rIns="57150" bIns="2857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690" b="0" i="0" u="none" strike="noStrike" kern="0" cap="none" spc="0" normalizeH="0" baseline="0" noProof="0">
                <a:ln>
                  <a:noFill/>
                </a:ln>
                <a:solidFill>
                  <a:srgbClr val="171717"/>
                </a:solidFill>
                <a:effectLst/>
                <a:uLnTx/>
                <a:uFillTx/>
                <a:cs typeface="+mn-ea"/>
                <a:sym typeface="+mn-lt"/>
              </a:endParaRPr>
            </a:p>
          </p:txBody>
        </p:sp>
        <p:sp>
          <p:nvSpPr>
            <p:cNvPr id="67" name="Rectangle 36"/>
            <p:cNvSpPr>
              <a:spLocks noChangeArrowheads="1"/>
            </p:cNvSpPr>
            <p:nvPr/>
          </p:nvSpPr>
          <p:spPr bwMode="auto">
            <a:xfrm>
              <a:off x="13185479" y="4475485"/>
              <a:ext cx="167169" cy="236824"/>
            </a:xfrm>
            <a:prstGeom prst="rect">
              <a:avLst/>
            </a:prstGeom>
            <a:grpFill/>
            <a:ln>
              <a:noFill/>
            </a:ln>
          </p:spPr>
          <p:txBody>
            <a:bodyPr vert="horz" wrap="square" lIns="57150" tIns="28575" rIns="57150" bIns="2857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690" b="0" i="0" u="none" strike="noStrike" kern="0" cap="none" spc="0" normalizeH="0" baseline="0" noProof="0">
                <a:ln>
                  <a:noFill/>
                </a:ln>
                <a:solidFill>
                  <a:srgbClr val="171717"/>
                </a:solidFill>
                <a:effectLst/>
                <a:uLnTx/>
                <a:uFillTx/>
                <a:cs typeface="+mn-ea"/>
                <a:sym typeface="+mn-lt"/>
              </a:endParaRPr>
            </a:p>
          </p:txBody>
        </p:sp>
        <p:sp>
          <p:nvSpPr>
            <p:cNvPr id="68" name="Rectangle 39"/>
            <p:cNvSpPr>
              <a:spLocks noChangeArrowheads="1"/>
            </p:cNvSpPr>
            <p:nvPr/>
          </p:nvSpPr>
          <p:spPr bwMode="auto">
            <a:xfrm>
              <a:off x="9599696" y="4475485"/>
              <a:ext cx="167169" cy="236824"/>
            </a:xfrm>
            <a:prstGeom prst="rect">
              <a:avLst/>
            </a:prstGeom>
            <a:grpFill/>
            <a:ln>
              <a:noFill/>
            </a:ln>
          </p:spPr>
          <p:txBody>
            <a:bodyPr vert="horz" wrap="square" lIns="57150" tIns="28575" rIns="57150" bIns="2857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690" b="0" i="0" u="none" strike="noStrike" kern="0" cap="none" spc="0" normalizeH="0" baseline="0" noProof="0">
                <a:ln>
                  <a:noFill/>
                </a:ln>
                <a:solidFill>
                  <a:srgbClr val="171717"/>
                </a:solidFill>
                <a:effectLst/>
                <a:uLnTx/>
                <a:uFillTx/>
                <a:cs typeface="+mn-ea"/>
                <a:sym typeface="+mn-lt"/>
              </a:endParaRPr>
            </a:p>
          </p:txBody>
        </p:sp>
        <p:sp>
          <p:nvSpPr>
            <p:cNvPr id="69" name="Rectangle 40"/>
            <p:cNvSpPr>
              <a:spLocks noChangeArrowheads="1"/>
            </p:cNvSpPr>
            <p:nvPr/>
          </p:nvSpPr>
          <p:spPr bwMode="auto">
            <a:xfrm>
              <a:off x="10410468" y="4475485"/>
              <a:ext cx="167169" cy="236824"/>
            </a:xfrm>
            <a:prstGeom prst="rect">
              <a:avLst/>
            </a:prstGeom>
            <a:grpFill/>
            <a:ln>
              <a:noFill/>
            </a:ln>
          </p:spPr>
          <p:txBody>
            <a:bodyPr vert="horz" wrap="square" lIns="57150" tIns="28575" rIns="57150" bIns="2857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690" b="0" i="0" u="none" strike="noStrike" kern="0" cap="none" spc="0" normalizeH="0" baseline="0" noProof="0">
                <a:ln>
                  <a:noFill/>
                </a:ln>
                <a:solidFill>
                  <a:srgbClr val="171717"/>
                </a:solidFill>
                <a:effectLst/>
                <a:uLnTx/>
                <a:uFillTx/>
                <a:cs typeface="+mn-ea"/>
                <a:sym typeface="+mn-lt"/>
              </a:endParaRPr>
            </a:p>
          </p:txBody>
        </p:sp>
        <p:sp>
          <p:nvSpPr>
            <p:cNvPr id="70" name="Rectangle 43"/>
            <p:cNvSpPr>
              <a:spLocks noChangeArrowheads="1"/>
            </p:cNvSpPr>
            <p:nvPr/>
          </p:nvSpPr>
          <p:spPr bwMode="auto">
            <a:xfrm>
              <a:off x="6507064" y="4475485"/>
              <a:ext cx="167169" cy="236824"/>
            </a:xfrm>
            <a:prstGeom prst="rect">
              <a:avLst/>
            </a:prstGeom>
            <a:grpFill/>
            <a:ln>
              <a:noFill/>
            </a:ln>
          </p:spPr>
          <p:txBody>
            <a:bodyPr vert="horz" wrap="square" lIns="57150" tIns="28575" rIns="57150" bIns="2857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690" b="0" i="0" u="none" strike="noStrike" kern="0" cap="none" spc="0" normalizeH="0" baseline="0" noProof="0">
                <a:ln>
                  <a:noFill/>
                </a:ln>
                <a:solidFill>
                  <a:srgbClr val="171717"/>
                </a:solidFill>
                <a:effectLst/>
                <a:uLnTx/>
                <a:uFillTx/>
                <a:cs typeface="+mn-ea"/>
                <a:sym typeface="+mn-lt"/>
              </a:endParaRPr>
            </a:p>
          </p:txBody>
        </p:sp>
        <p:sp>
          <p:nvSpPr>
            <p:cNvPr id="71" name="Rectangle 44"/>
            <p:cNvSpPr>
              <a:spLocks noChangeArrowheads="1"/>
            </p:cNvSpPr>
            <p:nvPr/>
          </p:nvSpPr>
          <p:spPr bwMode="auto">
            <a:xfrm>
              <a:off x="7317836" y="4475485"/>
              <a:ext cx="167169" cy="236824"/>
            </a:xfrm>
            <a:prstGeom prst="rect">
              <a:avLst/>
            </a:prstGeom>
            <a:grpFill/>
            <a:ln>
              <a:noFill/>
            </a:ln>
          </p:spPr>
          <p:txBody>
            <a:bodyPr vert="horz" wrap="square" lIns="57150" tIns="28575" rIns="57150" bIns="2857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690" b="0" i="0" u="none" strike="noStrike" kern="0" cap="none" spc="0" normalizeH="0" baseline="0" noProof="0">
                <a:ln>
                  <a:noFill/>
                </a:ln>
                <a:solidFill>
                  <a:srgbClr val="171717"/>
                </a:solidFill>
                <a:effectLst/>
                <a:uLnTx/>
                <a:uFillTx/>
                <a:cs typeface="+mn-ea"/>
                <a:sym typeface="+mn-lt"/>
              </a:endParaRPr>
            </a:p>
          </p:txBody>
        </p:sp>
        <p:sp>
          <p:nvSpPr>
            <p:cNvPr id="72" name="Rectangle 47"/>
            <p:cNvSpPr>
              <a:spLocks noChangeArrowheads="1"/>
            </p:cNvSpPr>
            <p:nvPr/>
          </p:nvSpPr>
          <p:spPr bwMode="auto">
            <a:xfrm>
              <a:off x="7724613" y="4475485"/>
              <a:ext cx="167169" cy="236824"/>
            </a:xfrm>
            <a:prstGeom prst="rect">
              <a:avLst/>
            </a:prstGeom>
            <a:grpFill/>
            <a:ln>
              <a:noFill/>
            </a:ln>
          </p:spPr>
          <p:txBody>
            <a:bodyPr vert="horz" wrap="square" lIns="57150" tIns="28575" rIns="57150" bIns="2857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690" b="0" i="0" u="none" strike="noStrike" kern="0" cap="none" spc="0" normalizeH="0" baseline="0" noProof="0">
                <a:ln>
                  <a:noFill/>
                </a:ln>
                <a:solidFill>
                  <a:srgbClr val="171717"/>
                </a:solidFill>
                <a:effectLst/>
                <a:uLnTx/>
                <a:uFillTx/>
                <a:cs typeface="+mn-ea"/>
                <a:sym typeface="+mn-lt"/>
              </a:endParaRPr>
            </a:p>
          </p:txBody>
        </p:sp>
        <p:sp>
          <p:nvSpPr>
            <p:cNvPr id="73" name="Rectangle 48"/>
            <p:cNvSpPr>
              <a:spLocks noChangeArrowheads="1"/>
            </p:cNvSpPr>
            <p:nvPr/>
          </p:nvSpPr>
          <p:spPr bwMode="auto">
            <a:xfrm>
              <a:off x="8535385" y="4475485"/>
              <a:ext cx="167169" cy="236824"/>
            </a:xfrm>
            <a:prstGeom prst="rect">
              <a:avLst/>
            </a:prstGeom>
            <a:grpFill/>
            <a:ln>
              <a:noFill/>
            </a:ln>
          </p:spPr>
          <p:txBody>
            <a:bodyPr vert="horz" wrap="square" lIns="57150" tIns="28575" rIns="57150" bIns="2857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690" b="0" i="0" u="none" strike="noStrike" kern="0" cap="none" spc="0" normalizeH="0" baseline="0" noProof="0">
                <a:ln>
                  <a:noFill/>
                </a:ln>
                <a:solidFill>
                  <a:srgbClr val="171717"/>
                </a:solidFill>
                <a:effectLst/>
                <a:uLnTx/>
                <a:uFillTx/>
                <a:cs typeface="+mn-ea"/>
                <a:sym typeface="+mn-lt"/>
              </a:endParaRPr>
            </a:p>
          </p:txBody>
        </p:sp>
      </p:grpSp>
      <p:grpSp>
        <p:nvGrpSpPr>
          <p:cNvPr id="74" name="Group 23" descr="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
          <p:cNvGrpSpPr/>
          <p:nvPr/>
        </p:nvGrpSpPr>
        <p:grpSpPr>
          <a:xfrm>
            <a:off x="1689085" y="4019032"/>
            <a:ext cx="639726" cy="639726"/>
            <a:chOff x="5582822" y="4140485"/>
            <a:chExt cx="1026356" cy="1026356"/>
          </a:xfrm>
          <a:effectLst>
            <a:outerShdw blurRad="762000" dist="381000" dir="8100000" algn="tr" rotWithShape="0">
              <a:srgbClr val="4FD2FF">
                <a:alpha val="40000"/>
              </a:srgbClr>
            </a:outerShdw>
          </a:effectLst>
        </p:grpSpPr>
        <p:sp>
          <p:nvSpPr>
            <p:cNvPr id="75" name="Oval 24"/>
            <p:cNvSpPr/>
            <p:nvPr/>
          </p:nvSpPr>
          <p:spPr>
            <a:xfrm>
              <a:off x="5582822" y="4140485"/>
              <a:ext cx="1026356" cy="1026356"/>
            </a:xfrm>
            <a:prstGeom prst="ellipse">
              <a:avLst/>
            </a:prstGeom>
            <a:solidFill>
              <a:srgbClr val="4F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grpSp>
          <p:nvGrpSpPr>
            <p:cNvPr id="76" name="Group 25"/>
            <p:cNvGrpSpPr/>
            <p:nvPr/>
          </p:nvGrpSpPr>
          <p:grpSpPr>
            <a:xfrm>
              <a:off x="5916784" y="4474447"/>
              <a:ext cx="358432" cy="358432"/>
              <a:chOff x="4427654" y="3049909"/>
              <a:chExt cx="464344" cy="464344"/>
            </a:xfrm>
            <a:solidFill>
              <a:srgbClr val="F8F8F8"/>
            </a:solidFill>
          </p:grpSpPr>
          <p:sp>
            <p:nvSpPr>
              <p:cNvPr id="77" name="AutoShape 123"/>
              <p:cNvSpPr/>
              <p:nvPr/>
            </p:nvSpPr>
            <p:spPr bwMode="auto">
              <a:xfrm>
                <a:off x="4427654" y="304990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78" name="AutoShape 124"/>
              <p:cNvSpPr/>
              <p:nvPr/>
            </p:nvSpPr>
            <p:spPr bwMode="auto">
              <a:xfrm>
                <a:off x="4558623" y="318008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79" name="AutoShape 125"/>
              <p:cNvSpPr/>
              <p:nvPr/>
            </p:nvSpPr>
            <p:spPr bwMode="auto">
              <a:xfrm>
                <a:off x="4601485" y="322374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grpSp>
      </p:grpSp>
      <p:grpSp>
        <p:nvGrpSpPr>
          <p:cNvPr id="80" name="Group 29" descr="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
          <p:cNvGrpSpPr/>
          <p:nvPr/>
        </p:nvGrpSpPr>
        <p:grpSpPr>
          <a:xfrm>
            <a:off x="1689085" y="1614222"/>
            <a:ext cx="639726" cy="639726"/>
            <a:chOff x="2297797" y="4140485"/>
            <a:chExt cx="1026356" cy="1026356"/>
          </a:xfrm>
          <a:effectLst>
            <a:outerShdw blurRad="762000" dist="381000" dir="8100000" algn="tr" rotWithShape="0">
              <a:srgbClr val="6959F6">
                <a:alpha val="40000"/>
              </a:srgbClr>
            </a:outerShdw>
          </a:effectLst>
        </p:grpSpPr>
        <p:sp>
          <p:nvSpPr>
            <p:cNvPr id="81" name="Oval 30"/>
            <p:cNvSpPr/>
            <p:nvPr/>
          </p:nvSpPr>
          <p:spPr>
            <a:xfrm>
              <a:off x="2297797" y="4140485"/>
              <a:ext cx="1026356" cy="1026356"/>
            </a:xfrm>
            <a:prstGeom prst="ellipse">
              <a:avLst/>
            </a:prstGeom>
            <a:solidFill>
              <a:srgbClr val="695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grpSp>
          <p:nvGrpSpPr>
            <p:cNvPr id="82" name="Group 31"/>
            <p:cNvGrpSpPr/>
            <p:nvPr/>
          </p:nvGrpSpPr>
          <p:grpSpPr>
            <a:xfrm>
              <a:off x="2654123" y="4474447"/>
              <a:ext cx="313704" cy="358432"/>
              <a:chOff x="740685" y="2696368"/>
              <a:chExt cx="406400" cy="464344"/>
            </a:xfrm>
            <a:solidFill>
              <a:srgbClr val="F8F8F8"/>
            </a:solidFill>
          </p:grpSpPr>
          <p:sp>
            <p:nvSpPr>
              <p:cNvPr id="83" name="AutoShape 131"/>
              <p:cNvSpPr/>
              <p:nvPr/>
            </p:nvSpPr>
            <p:spPr bwMode="auto">
              <a:xfrm>
                <a:off x="740685" y="2696368"/>
                <a:ext cx="406400"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5400"/>
                    </a:moveTo>
                    <a:lnTo>
                      <a:pt x="20057" y="6075"/>
                    </a:lnTo>
                    <a:lnTo>
                      <a:pt x="1542" y="6075"/>
                    </a:lnTo>
                    <a:lnTo>
                      <a:pt x="1542" y="5400"/>
                    </a:lnTo>
                    <a:lnTo>
                      <a:pt x="1542" y="4725"/>
                    </a:lnTo>
                    <a:cubicBezTo>
                      <a:pt x="1542" y="4352"/>
                      <a:pt x="1887" y="4050"/>
                      <a:pt x="2314" y="4050"/>
                    </a:cubicBezTo>
                    <a:lnTo>
                      <a:pt x="19285" y="4050"/>
                    </a:lnTo>
                    <a:cubicBezTo>
                      <a:pt x="19712" y="4050"/>
                      <a:pt x="20057" y="4352"/>
                      <a:pt x="20057" y="4725"/>
                    </a:cubicBezTo>
                    <a:cubicBezTo>
                      <a:pt x="20057" y="4725"/>
                      <a:pt x="20057" y="5400"/>
                      <a:pt x="20057" y="5400"/>
                    </a:cubicBezTo>
                    <a:close/>
                    <a:moveTo>
                      <a:pt x="18514" y="18900"/>
                    </a:moveTo>
                    <a:cubicBezTo>
                      <a:pt x="18514" y="19644"/>
                      <a:pt x="17822" y="20249"/>
                      <a:pt x="16971" y="20249"/>
                    </a:cubicBezTo>
                    <a:lnTo>
                      <a:pt x="4628" y="20249"/>
                    </a:lnTo>
                    <a:cubicBezTo>
                      <a:pt x="3777" y="20249"/>
                      <a:pt x="3085" y="19644"/>
                      <a:pt x="3085" y="18900"/>
                    </a:cubicBezTo>
                    <a:lnTo>
                      <a:pt x="3085" y="7425"/>
                    </a:lnTo>
                    <a:lnTo>
                      <a:pt x="18514" y="7425"/>
                    </a:lnTo>
                    <a:cubicBezTo>
                      <a:pt x="18514" y="7425"/>
                      <a:pt x="18514" y="18900"/>
                      <a:pt x="18514" y="18900"/>
                    </a:cubicBezTo>
                    <a:close/>
                    <a:moveTo>
                      <a:pt x="6171" y="2025"/>
                    </a:moveTo>
                    <a:cubicBezTo>
                      <a:pt x="6171" y="1652"/>
                      <a:pt x="6516" y="1350"/>
                      <a:pt x="6942" y="1350"/>
                    </a:cubicBezTo>
                    <a:lnTo>
                      <a:pt x="14657" y="1350"/>
                    </a:lnTo>
                    <a:cubicBezTo>
                      <a:pt x="15083" y="1350"/>
                      <a:pt x="15428" y="1652"/>
                      <a:pt x="15428" y="2025"/>
                    </a:cubicBezTo>
                    <a:lnTo>
                      <a:pt x="15428" y="2700"/>
                    </a:lnTo>
                    <a:lnTo>
                      <a:pt x="6171" y="2700"/>
                    </a:lnTo>
                    <a:cubicBezTo>
                      <a:pt x="6171" y="2700"/>
                      <a:pt x="6171" y="2025"/>
                      <a:pt x="6171" y="2025"/>
                    </a:cubicBezTo>
                    <a:close/>
                    <a:moveTo>
                      <a:pt x="21585" y="4601"/>
                    </a:moveTo>
                    <a:cubicBezTo>
                      <a:pt x="21511" y="3541"/>
                      <a:pt x="20516" y="2700"/>
                      <a:pt x="19285" y="2700"/>
                    </a:cubicBezTo>
                    <a:lnTo>
                      <a:pt x="16971" y="2700"/>
                    </a:lnTo>
                    <a:lnTo>
                      <a:pt x="16971" y="2025"/>
                    </a:lnTo>
                    <a:cubicBezTo>
                      <a:pt x="16971" y="906"/>
                      <a:pt x="15935" y="0"/>
                      <a:pt x="14657" y="0"/>
                    </a:cubicBezTo>
                    <a:lnTo>
                      <a:pt x="6942" y="0"/>
                    </a:lnTo>
                    <a:cubicBezTo>
                      <a:pt x="5664" y="0"/>
                      <a:pt x="4628" y="906"/>
                      <a:pt x="4628" y="2025"/>
                    </a:cubicBezTo>
                    <a:lnTo>
                      <a:pt x="4628" y="2700"/>
                    </a:lnTo>
                    <a:lnTo>
                      <a:pt x="2314" y="2700"/>
                    </a:lnTo>
                    <a:cubicBezTo>
                      <a:pt x="1083" y="2700"/>
                      <a:pt x="88" y="3541"/>
                      <a:pt x="14" y="4601"/>
                    </a:cubicBezTo>
                    <a:lnTo>
                      <a:pt x="0" y="4601"/>
                    </a:lnTo>
                    <a:lnTo>
                      <a:pt x="0" y="5400"/>
                    </a:lnTo>
                    <a:lnTo>
                      <a:pt x="0" y="6075"/>
                    </a:lnTo>
                    <a:cubicBezTo>
                      <a:pt x="0" y="6820"/>
                      <a:pt x="691" y="7425"/>
                      <a:pt x="1542" y="7425"/>
                    </a:cubicBezTo>
                    <a:lnTo>
                      <a:pt x="1542" y="18900"/>
                    </a:lnTo>
                    <a:cubicBezTo>
                      <a:pt x="1542" y="20391"/>
                      <a:pt x="2924" y="21599"/>
                      <a:pt x="4628" y="21599"/>
                    </a:cubicBezTo>
                    <a:lnTo>
                      <a:pt x="16971" y="21599"/>
                    </a:lnTo>
                    <a:cubicBezTo>
                      <a:pt x="18675" y="21599"/>
                      <a:pt x="20057" y="20391"/>
                      <a:pt x="20057" y="18900"/>
                    </a:cubicBezTo>
                    <a:lnTo>
                      <a:pt x="20057" y="7425"/>
                    </a:lnTo>
                    <a:cubicBezTo>
                      <a:pt x="20908" y="7425"/>
                      <a:pt x="21599" y="6820"/>
                      <a:pt x="21599" y="6075"/>
                    </a:cubicBezTo>
                    <a:lnTo>
                      <a:pt x="21599" y="5400"/>
                    </a:lnTo>
                    <a:lnTo>
                      <a:pt x="21599" y="4601"/>
                    </a:lnTo>
                    <a:cubicBezTo>
                      <a:pt x="21599" y="4601"/>
                      <a:pt x="21585" y="4601"/>
                      <a:pt x="21585" y="4601"/>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84" name="AutoShape 132"/>
              <p:cNvSpPr/>
              <p:nvPr/>
            </p:nvSpPr>
            <p:spPr bwMode="auto">
              <a:xfrm>
                <a:off x="827998" y="2884487"/>
                <a:ext cx="57944" cy="2182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85" name="AutoShape 133"/>
              <p:cNvSpPr/>
              <p:nvPr/>
            </p:nvSpPr>
            <p:spPr bwMode="auto">
              <a:xfrm>
                <a:off x="915310" y="2884487"/>
                <a:ext cx="57944" cy="2182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86" name="AutoShape 134"/>
              <p:cNvSpPr/>
              <p:nvPr/>
            </p:nvSpPr>
            <p:spPr bwMode="auto">
              <a:xfrm>
                <a:off x="1001829" y="2884487"/>
                <a:ext cx="57944" cy="2182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grpSp>
      </p:grpSp>
      <p:grpSp>
        <p:nvGrpSpPr>
          <p:cNvPr id="87" name="Group 36" descr="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
          <p:cNvGrpSpPr/>
          <p:nvPr/>
        </p:nvGrpSpPr>
        <p:grpSpPr>
          <a:xfrm>
            <a:off x="9816749" y="1614222"/>
            <a:ext cx="639726" cy="639726"/>
            <a:chOff x="8867847" y="1783124"/>
            <a:chExt cx="1026356" cy="1026356"/>
          </a:xfrm>
          <a:effectLst>
            <a:outerShdw blurRad="762000" dist="381000" dir="8100000" algn="tr" rotWithShape="0">
              <a:srgbClr val="FF48AD">
                <a:alpha val="40000"/>
              </a:srgbClr>
            </a:outerShdw>
          </a:effectLst>
        </p:grpSpPr>
        <p:sp>
          <p:nvSpPr>
            <p:cNvPr id="88" name="Oval 37"/>
            <p:cNvSpPr/>
            <p:nvPr/>
          </p:nvSpPr>
          <p:spPr>
            <a:xfrm>
              <a:off x="8867847" y="1783124"/>
              <a:ext cx="1026356" cy="1026356"/>
            </a:xfrm>
            <a:prstGeom prst="ellipse">
              <a:avLst/>
            </a:prstGeom>
            <a:solidFill>
              <a:srgbClr val="FF4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cs typeface="+mn-ea"/>
                <a:sym typeface="+mn-lt"/>
              </a:endParaRPr>
            </a:p>
          </p:txBody>
        </p:sp>
        <p:grpSp>
          <p:nvGrpSpPr>
            <p:cNvPr id="89" name="Group 38"/>
            <p:cNvGrpSpPr/>
            <p:nvPr/>
          </p:nvGrpSpPr>
          <p:grpSpPr>
            <a:xfrm>
              <a:off x="9201809" y="2117086"/>
              <a:ext cx="358432" cy="358432"/>
              <a:chOff x="3498967" y="3049909"/>
              <a:chExt cx="464344" cy="464344"/>
            </a:xfrm>
            <a:solidFill>
              <a:schemeClr val="bg1"/>
            </a:solidFill>
          </p:grpSpPr>
          <p:sp>
            <p:nvSpPr>
              <p:cNvPr id="90" name="AutoShape 126"/>
              <p:cNvSpPr/>
              <p:nvPr/>
            </p:nvSpPr>
            <p:spPr bwMode="auto">
              <a:xfrm>
                <a:off x="3498967" y="304990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91" name="AutoShape 127"/>
              <p:cNvSpPr/>
              <p:nvPr/>
            </p:nvSpPr>
            <p:spPr bwMode="auto">
              <a:xfrm>
                <a:off x="3687085" y="312214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grpSp>
      </p:grpSp>
      <p:grpSp>
        <p:nvGrpSpPr>
          <p:cNvPr id="92" name="Group 41" descr="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
          <p:cNvGrpSpPr/>
          <p:nvPr/>
        </p:nvGrpSpPr>
        <p:grpSpPr>
          <a:xfrm>
            <a:off x="9816749" y="4019032"/>
            <a:ext cx="639726" cy="639726"/>
            <a:chOff x="8867847" y="4140485"/>
            <a:chExt cx="1026356" cy="1026356"/>
          </a:xfrm>
          <a:effectLst>
            <a:outerShdw blurRad="762000" dist="381000" dir="8100000" algn="tr" rotWithShape="0">
              <a:srgbClr val="FA667C">
                <a:alpha val="40000"/>
              </a:srgbClr>
            </a:outerShdw>
          </a:effectLst>
        </p:grpSpPr>
        <p:sp>
          <p:nvSpPr>
            <p:cNvPr id="93" name="Oval 42"/>
            <p:cNvSpPr/>
            <p:nvPr/>
          </p:nvSpPr>
          <p:spPr>
            <a:xfrm>
              <a:off x="8867847" y="4140485"/>
              <a:ext cx="1026356" cy="1026356"/>
            </a:xfrm>
            <a:prstGeom prst="ellipse">
              <a:avLst/>
            </a:prstGeom>
            <a:solidFill>
              <a:srgbClr val="FA66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94" name="AutoShape 139"/>
            <p:cNvSpPr/>
            <p:nvPr/>
          </p:nvSpPr>
          <p:spPr bwMode="auto">
            <a:xfrm>
              <a:off x="9201809" y="4479963"/>
              <a:ext cx="358432" cy="347402"/>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rgbClr val="F8F8F8"/>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grpSp>
      <p:sp>
        <p:nvSpPr>
          <p:cNvPr id="95" name="矩形 94"/>
          <p:cNvSpPr/>
          <p:nvPr/>
        </p:nvSpPr>
        <p:spPr>
          <a:xfrm>
            <a:off x="1301062" y="2385441"/>
            <a:ext cx="1415772" cy="338554"/>
          </a:xfrm>
          <a:prstGeom prst="rect">
            <a:avLst/>
          </a:prstGeom>
        </p:spPr>
        <p:txBody>
          <a:bodyPr wrap="none">
            <a:spAutoFit/>
          </a:bodyPr>
          <a:lstStyle/>
          <a:p>
            <a:pPr lvl="0" algn="ctr">
              <a:defRPr/>
            </a:pPr>
            <a:r>
              <a:rPr lang="zh-CN" altLang="en-US" sz="1600" b="1" kern="0" dirty="0">
                <a:cs typeface="+mn-ea"/>
                <a:sym typeface="+mn-lt"/>
              </a:rPr>
              <a:t>填写段落标题</a:t>
            </a:r>
          </a:p>
        </p:txBody>
      </p:sp>
      <p:sp>
        <p:nvSpPr>
          <p:cNvPr id="96" name="矩形 95"/>
          <p:cNvSpPr/>
          <p:nvPr/>
        </p:nvSpPr>
        <p:spPr>
          <a:xfrm>
            <a:off x="844745" y="2770269"/>
            <a:ext cx="2328407" cy="1015663"/>
          </a:xfrm>
          <a:prstGeom prst="rect">
            <a:avLst/>
          </a:prstGeom>
        </p:spPr>
        <p:txBody>
          <a:bodyPr wrap="square">
            <a:spAutoFit/>
          </a:bodyPr>
          <a:lstStyle/>
          <a:p>
            <a:pPr lvl="0" algn="ctr">
              <a:lnSpc>
                <a:spcPct val="150000"/>
              </a:lnSpc>
              <a:defRPr/>
            </a:pPr>
            <a:r>
              <a:rPr lang="zh-CN" altLang="en-US" sz="1000" kern="0" dirty="0">
                <a:solidFill>
                  <a:schemeClr val="bg1">
                    <a:lumMod val="50000"/>
                  </a:schemeClr>
                </a:solidFill>
                <a:cs typeface="+mn-ea"/>
                <a:sym typeface="+mn-lt"/>
              </a:rPr>
              <a:t>请替换文字内容，修改文字内容，也可以直接复制你的内容到此。请替换文字内容，修改文字内容，也可以直接复制你的内容到此。</a:t>
            </a:r>
          </a:p>
        </p:txBody>
      </p:sp>
      <p:sp>
        <p:nvSpPr>
          <p:cNvPr id="97" name="矩形 96"/>
          <p:cNvSpPr/>
          <p:nvPr/>
        </p:nvSpPr>
        <p:spPr>
          <a:xfrm>
            <a:off x="1301062" y="4862193"/>
            <a:ext cx="1415772" cy="338554"/>
          </a:xfrm>
          <a:prstGeom prst="rect">
            <a:avLst/>
          </a:prstGeom>
        </p:spPr>
        <p:txBody>
          <a:bodyPr wrap="none">
            <a:spAutoFit/>
          </a:bodyPr>
          <a:lstStyle/>
          <a:p>
            <a:pPr lvl="0" algn="ctr">
              <a:defRPr/>
            </a:pPr>
            <a:r>
              <a:rPr lang="zh-CN" altLang="en-US" sz="1600" b="1" kern="0" dirty="0">
                <a:cs typeface="+mn-ea"/>
                <a:sym typeface="+mn-lt"/>
              </a:rPr>
              <a:t>填写段落标题</a:t>
            </a:r>
          </a:p>
        </p:txBody>
      </p:sp>
      <p:sp>
        <p:nvSpPr>
          <p:cNvPr id="98" name="矩形 97"/>
          <p:cNvSpPr/>
          <p:nvPr/>
        </p:nvSpPr>
        <p:spPr>
          <a:xfrm>
            <a:off x="844745" y="5247021"/>
            <a:ext cx="2328407" cy="1015663"/>
          </a:xfrm>
          <a:prstGeom prst="rect">
            <a:avLst/>
          </a:prstGeom>
        </p:spPr>
        <p:txBody>
          <a:bodyPr wrap="square">
            <a:spAutoFit/>
          </a:bodyPr>
          <a:lstStyle/>
          <a:p>
            <a:pPr lvl="0" algn="ctr">
              <a:lnSpc>
                <a:spcPct val="150000"/>
              </a:lnSpc>
              <a:defRPr/>
            </a:pPr>
            <a:r>
              <a:rPr lang="zh-CN" altLang="en-US" sz="1000" kern="0" dirty="0">
                <a:solidFill>
                  <a:schemeClr val="bg1">
                    <a:lumMod val="50000"/>
                  </a:schemeClr>
                </a:solidFill>
                <a:cs typeface="+mn-ea"/>
                <a:sym typeface="+mn-lt"/>
              </a:rPr>
              <a:t>请替换文字内容，修改文字内容，也可以直接复制你的内容到此。请替换文字内容，修改文字内容，也可以直接复制你的内容到此。</a:t>
            </a:r>
          </a:p>
        </p:txBody>
      </p:sp>
      <p:sp>
        <p:nvSpPr>
          <p:cNvPr id="99" name="矩形 98"/>
          <p:cNvSpPr/>
          <p:nvPr/>
        </p:nvSpPr>
        <p:spPr>
          <a:xfrm>
            <a:off x="9428726" y="2385441"/>
            <a:ext cx="1415772" cy="338554"/>
          </a:xfrm>
          <a:prstGeom prst="rect">
            <a:avLst/>
          </a:prstGeom>
        </p:spPr>
        <p:txBody>
          <a:bodyPr wrap="none">
            <a:spAutoFit/>
          </a:bodyPr>
          <a:lstStyle/>
          <a:p>
            <a:pPr lvl="0" algn="ctr">
              <a:defRPr/>
            </a:pPr>
            <a:r>
              <a:rPr lang="zh-CN" altLang="en-US" sz="1600" b="1" kern="0" dirty="0">
                <a:cs typeface="+mn-ea"/>
                <a:sym typeface="+mn-lt"/>
              </a:rPr>
              <a:t>填写段落标题</a:t>
            </a:r>
          </a:p>
        </p:txBody>
      </p:sp>
      <p:sp>
        <p:nvSpPr>
          <p:cNvPr id="100" name="矩形 99"/>
          <p:cNvSpPr/>
          <p:nvPr/>
        </p:nvSpPr>
        <p:spPr>
          <a:xfrm>
            <a:off x="8972409" y="2770269"/>
            <a:ext cx="2328407" cy="1015663"/>
          </a:xfrm>
          <a:prstGeom prst="rect">
            <a:avLst/>
          </a:prstGeom>
        </p:spPr>
        <p:txBody>
          <a:bodyPr wrap="square">
            <a:spAutoFit/>
          </a:bodyPr>
          <a:lstStyle/>
          <a:p>
            <a:pPr lvl="0" algn="ctr">
              <a:lnSpc>
                <a:spcPct val="150000"/>
              </a:lnSpc>
              <a:defRPr/>
            </a:pPr>
            <a:r>
              <a:rPr lang="zh-CN" altLang="en-US" sz="1000" kern="0" dirty="0">
                <a:solidFill>
                  <a:schemeClr val="bg1">
                    <a:lumMod val="50000"/>
                  </a:schemeClr>
                </a:solidFill>
                <a:cs typeface="+mn-ea"/>
                <a:sym typeface="+mn-lt"/>
              </a:rPr>
              <a:t>请替换文字内容，修改文字内容，也可以直接复制你的内容到此。请替换文字内容，修改文字内容，也可以直接复制你的内容到此。</a:t>
            </a:r>
          </a:p>
        </p:txBody>
      </p:sp>
      <p:sp>
        <p:nvSpPr>
          <p:cNvPr id="101" name="矩形 100"/>
          <p:cNvSpPr/>
          <p:nvPr/>
        </p:nvSpPr>
        <p:spPr>
          <a:xfrm>
            <a:off x="9428726" y="4862193"/>
            <a:ext cx="1415772" cy="338554"/>
          </a:xfrm>
          <a:prstGeom prst="rect">
            <a:avLst/>
          </a:prstGeom>
        </p:spPr>
        <p:txBody>
          <a:bodyPr wrap="none">
            <a:spAutoFit/>
          </a:bodyPr>
          <a:lstStyle/>
          <a:p>
            <a:pPr lvl="0" algn="ctr">
              <a:defRPr/>
            </a:pPr>
            <a:r>
              <a:rPr lang="zh-CN" altLang="en-US" sz="1600" b="1" kern="0" dirty="0">
                <a:cs typeface="+mn-ea"/>
                <a:sym typeface="+mn-lt"/>
              </a:rPr>
              <a:t>填写段落标题</a:t>
            </a:r>
          </a:p>
        </p:txBody>
      </p:sp>
      <p:sp>
        <p:nvSpPr>
          <p:cNvPr id="102" name="矩形 101"/>
          <p:cNvSpPr/>
          <p:nvPr/>
        </p:nvSpPr>
        <p:spPr>
          <a:xfrm>
            <a:off x="8972409" y="5247021"/>
            <a:ext cx="2328407" cy="1015663"/>
          </a:xfrm>
          <a:prstGeom prst="rect">
            <a:avLst/>
          </a:prstGeom>
        </p:spPr>
        <p:txBody>
          <a:bodyPr wrap="square">
            <a:spAutoFit/>
          </a:bodyPr>
          <a:lstStyle/>
          <a:p>
            <a:pPr lvl="0" algn="ctr">
              <a:lnSpc>
                <a:spcPct val="150000"/>
              </a:lnSpc>
              <a:defRPr/>
            </a:pPr>
            <a:r>
              <a:rPr lang="zh-CN" altLang="en-US" sz="1000" kern="0" dirty="0">
                <a:solidFill>
                  <a:schemeClr val="bg1">
                    <a:lumMod val="50000"/>
                  </a:schemeClr>
                </a:solidFill>
                <a:cs typeface="+mn-ea"/>
                <a:sym typeface="+mn-lt"/>
              </a:rPr>
              <a:t>请替换文字内容，修改文字内容，也可以直接复制你的内容到此。请替换文字内容，修改文字内容，也可以直接复制你的内容到此。</a:t>
            </a:r>
          </a:p>
        </p:txBody>
      </p:sp>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50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2" presetClass="entr" presetSubtype="1" decel="10000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000" fill="hold"/>
                                        <p:tgtEl>
                                          <p:spTgt spid="9"/>
                                        </p:tgtEl>
                                        <p:attrNameLst>
                                          <p:attrName>ppt_x</p:attrName>
                                        </p:attrNameLst>
                                      </p:cBhvr>
                                      <p:tavLst>
                                        <p:tav tm="0">
                                          <p:val>
                                            <p:strVal val="#ppt_x"/>
                                          </p:val>
                                        </p:tav>
                                        <p:tav tm="100000">
                                          <p:val>
                                            <p:strVal val="#ppt_x"/>
                                          </p:val>
                                        </p:tav>
                                      </p:tavLst>
                                    </p:anim>
                                    <p:anim calcmode="lin" valueType="num">
                                      <p:cBhvr additive="base">
                                        <p:cTn id="18" dur="1000" fill="hold"/>
                                        <p:tgtEl>
                                          <p:spTgt spid="9"/>
                                        </p:tgtEl>
                                        <p:attrNameLst>
                                          <p:attrName>ppt_y</p:attrName>
                                        </p:attrNameLst>
                                      </p:cBhvr>
                                      <p:tavLst>
                                        <p:tav tm="0">
                                          <p:val>
                                            <p:strVal val="0-#ppt_h/2"/>
                                          </p:val>
                                        </p:tav>
                                        <p:tav tm="100000">
                                          <p:val>
                                            <p:strVal val="#ppt_y"/>
                                          </p:val>
                                        </p:tav>
                                      </p:tavLst>
                                    </p:anim>
                                  </p:childTnLst>
                                </p:cTn>
                              </p:par>
                              <p:par>
                                <p:cTn id="19" presetID="2" presetClass="entr" presetSubtype="1" decel="100000" fill="hold" nodeType="withEffect">
                                  <p:stCondLst>
                                    <p:cond delay="2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0-#ppt_h/2"/>
                                          </p:val>
                                        </p:tav>
                                        <p:tav tm="100000">
                                          <p:val>
                                            <p:strVal val="#ppt_y"/>
                                          </p:val>
                                        </p:tav>
                                      </p:tavLst>
                                    </p:anim>
                                  </p:childTnLst>
                                </p:cTn>
                              </p:par>
                            </p:childTnLst>
                          </p:cTn>
                        </p:par>
                        <p:par>
                          <p:cTn id="23" fill="hold">
                            <p:stCondLst>
                              <p:cond delay="0"/>
                            </p:stCondLst>
                            <p:childTnLst>
                              <p:par>
                                <p:cTn id="24" presetID="22" presetClass="entr" presetSubtype="4" fill="hold"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down)">
                                      <p:cBhvr>
                                        <p:cTn id="26" dur="500"/>
                                        <p:tgtEl>
                                          <p:spTgt spid="28"/>
                                        </p:tgtEl>
                                      </p:cBhvr>
                                    </p:animEffect>
                                  </p:childTnLst>
                                </p:cTn>
                              </p:par>
                            </p:childTnLst>
                          </p:cTn>
                        </p:par>
                        <p:par>
                          <p:cTn id="27" fill="hold">
                            <p:stCondLst>
                              <p:cond delay="500"/>
                            </p:stCondLst>
                            <p:childTnLst>
                              <p:par>
                                <p:cTn id="28" presetID="53" presetClass="entr" presetSubtype="528" fill="hold" nodeType="afterEffect">
                                  <p:stCondLst>
                                    <p:cond delay="0"/>
                                  </p:stCondLst>
                                  <p:childTnLst>
                                    <p:set>
                                      <p:cBhvr>
                                        <p:cTn id="29" dur="1" fill="hold">
                                          <p:stCondLst>
                                            <p:cond delay="0"/>
                                          </p:stCondLst>
                                        </p:cTn>
                                        <p:tgtEl>
                                          <p:spTgt spid="80"/>
                                        </p:tgtEl>
                                        <p:attrNameLst>
                                          <p:attrName>style.visibility</p:attrName>
                                        </p:attrNameLst>
                                      </p:cBhvr>
                                      <p:to>
                                        <p:strVal val="visible"/>
                                      </p:to>
                                    </p:set>
                                    <p:anim calcmode="lin" valueType="num">
                                      <p:cBhvr>
                                        <p:cTn id="30" dur="500" fill="hold"/>
                                        <p:tgtEl>
                                          <p:spTgt spid="80"/>
                                        </p:tgtEl>
                                        <p:attrNameLst>
                                          <p:attrName>ppt_w</p:attrName>
                                        </p:attrNameLst>
                                      </p:cBhvr>
                                      <p:tavLst>
                                        <p:tav tm="0">
                                          <p:val>
                                            <p:fltVal val="0"/>
                                          </p:val>
                                        </p:tav>
                                        <p:tav tm="100000">
                                          <p:val>
                                            <p:strVal val="#ppt_w"/>
                                          </p:val>
                                        </p:tav>
                                      </p:tavLst>
                                    </p:anim>
                                    <p:anim calcmode="lin" valueType="num">
                                      <p:cBhvr>
                                        <p:cTn id="31" dur="500" fill="hold"/>
                                        <p:tgtEl>
                                          <p:spTgt spid="80"/>
                                        </p:tgtEl>
                                        <p:attrNameLst>
                                          <p:attrName>ppt_h</p:attrName>
                                        </p:attrNameLst>
                                      </p:cBhvr>
                                      <p:tavLst>
                                        <p:tav tm="0">
                                          <p:val>
                                            <p:fltVal val="0"/>
                                          </p:val>
                                        </p:tav>
                                        <p:tav tm="100000">
                                          <p:val>
                                            <p:strVal val="#ppt_h"/>
                                          </p:val>
                                        </p:tav>
                                      </p:tavLst>
                                    </p:anim>
                                    <p:animEffect transition="in" filter="fade">
                                      <p:cBhvr>
                                        <p:cTn id="32" dur="500"/>
                                        <p:tgtEl>
                                          <p:spTgt spid="80"/>
                                        </p:tgtEl>
                                      </p:cBhvr>
                                    </p:animEffect>
                                    <p:anim calcmode="lin" valueType="num">
                                      <p:cBhvr>
                                        <p:cTn id="33" dur="500" fill="hold"/>
                                        <p:tgtEl>
                                          <p:spTgt spid="80"/>
                                        </p:tgtEl>
                                        <p:attrNameLst>
                                          <p:attrName>ppt_x</p:attrName>
                                        </p:attrNameLst>
                                      </p:cBhvr>
                                      <p:tavLst>
                                        <p:tav tm="0">
                                          <p:val>
                                            <p:fltVal val="0.5"/>
                                          </p:val>
                                        </p:tav>
                                        <p:tav tm="100000">
                                          <p:val>
                                            <p:strVal val="#ppt_x"/>
                                          </p:val>
                                        </p:tav>
                                      </p:tavLst>
                                    </p:anim>
                                    <p:anim calcmode="lin" valueType="num">
                                      <p:cBhvr>
                                        <p:cTn id="34" dur="500" fill="hold"/>
                                        <p:tgtEl>
                                          <p:spTgt spid="80"/>
                                        </p:tgtEl>
                                        <p:attrNameLst>
                                          <p:attrName>ppt_y</p:attrName>
                                        </p:attrNameLst>
                                      </p:cBhvr>
                                      <p:tavLst>
                                        <p:tav tm="0">
                                          <p:val>
                                            <p:fltVal val="0.5"/>
                                          </p:val>
                                        </p:tav>
                                        <p:tav tm="100000">
                                          <p:val>
                                            <p:strVal val="#ppt_y"/>
                                          </p:val>
                                        </p:tav>
                                      </p:tavLst>
                                    </p:anim>
                                  </p:childTnLst>
                                </p:cTn>
                              </p:par>
                              <p:par>
                                <p:cTn id="35" presetID="53" presetClass="entr" presetSubtype="528" fill="hold" nodeType="withEffect">
                                  <p:stCondLst>
                                    <p:cond delay="0"/>
                                  </p:stCondLst>
                                  <p:childTnLst>
                                    <p:set>
                                      <p:cBhvr>
                                        <p:cTn id="36" dur="1" fill="hold">
                                          <p:stCondLst>
                                            <p:cond delay="0"/>
                                          </p:stCondLst>
                                        </p:cTn>
                                        <p:tgtEl>
                                          <p:spTgt spid="74"/>
                                        </p:tgtEl>
                                        <p:attrNameLst>
                                          <p:attrName>style.visibility</p:attrName>
                                        </p:attrNameLst>
                                      </p:cBhvr>
                                      <p:to>
                                        <p:strVal val="visible"/>
                                      </p:to>
                                    </p:set>
                                    <p:anim calcmode="lin" valueType="num">
                                      <p:cBhvr>
                                        <p:cTn id="37" dur="500" fill="hold"/>
                                        <p:tgtEl>
                                          <p:spTgt spid="74"/>
                                        </p:tgtEl>
                                        <p:attrNameLst>
                                          <p:attrName>ppt_w</p:attrName>
                                        </p:attrNameLst>
                                      </p:cBhvr>
                                      <p:tavLst>
                                        <p:tav tm="0">
                                          <p:val>
                                            <p:fltVal val="0"/>
                                          </p:val>
                                        </p:tav>
                                        <p:tav tm="100000">
                                          <p:val>
                                            <p:strVal val="#ppt_w"/>
                                          </p:val>
                                        </p:tav>
                                      </p:tavLst>
                                    </p:anim>
                                    <p:anim calcmode="lin" valueType="num">
                                      <p:cBhvr>
                                        <p:cTn id="38" dur="500" fill="hold"/>
                                        <p:tgtEl>
                                          <p:spTgt spid="74"/>
                                        </p:tgtEl>
                                        <p:attrNameLst>
                                          <p:attrName>ppt_h</p:attrName>
                                        </p:attrNameLst>
                                      </p:cBhvr>
                                      <p:tavLst>
                                        <p:tav tm="0">
                                          <p:val>
                                            <p:fltVal val="0"/>
                                          </p:val>
                                        </p:tav>
                                        <p:tav tm="100000">
                                          <p:val>
                                            <p:strVal val="#ppt_h"/>
                                          </p:val>
                                        </p:tav>
                                      </p:tavLst>
                                    </p:anim>
                                    <p:animEffect transition="in" filter="fade">
                                      <p:cBhvr>
                                        <p:cTn id="39" dur="500"/>
                                        <p:tgtEl>
                                          <p:spTgt spid="74"/>
                                        </p:tgtEl>
                                      </p:cBhvr>
                                    </p:animEffect>
                                    <p:anim calcmode="lin" valueType="num">
                                      <p:cBhvr>
                                        <p:cTn id="40" dur="500" fill="hold"/>
                                        <p:tgtEl>
                                          <p:spTgt spid="74"/>
                                        </p:tgtEl>
                                        <p:attrNameLst>
                                          <p:attrName>ppt_x</p:attrName>
                                        </p:attrNameLst>
                                      </p:cBhvr>
                                      <p:tavLst>
                                        <p:tav tm="0">
                                          <p:val>
                                            <p:fltVal val="0.5"/>
                                          </p:val>
                                        </p:tav>
                                        <p:tav tm="100000">
                                          <p:val>
                                            <p:strVal val="#ppt_x"/>
                                          </p:val>
                                        </p:tav>
                                      </p:tavLst>
                                    </p:anim>
                                    <p:anim calcmode="lin" valueType="num">
                                      <p:cBhvr>
                                        <p:cTn id="41" dur="500" fill="hold"/>
                                        <p:tgtEl>
                                          <p:spTgt spid="74"/>
                                        </p:tgtEl>
                                        <p:attrNameLst>
                                          <p:attrName>ppt_y</p:attrName>
                                        </p:attrNameLst>
                                      </p:cBhvr>
                                      <p:tavLst>
                                        <p:tav tm="0">
                                          <p:val>
                                            <p:fltVal val="0.5"/>
                                          </p:val>
                                        </p:tav>
                                        <p:tav tm="100000">
                                          <p:val>
                                            <p:strVal val="#ppt_y"/>
                                          </p:val>
                                        </p:tav>
                                      </p:tavLst>
                                    </p:anim>
                                  </p:childTnLst>
                                </p:cTn>
                              </p:par>
                              <p:par>
                                <p:cTn id="42" presetID="53" presetClass="entr" presetSubtype="528" fill="hold" nodeType="withEffect">
                                  <p:stCondLst>
                                    <p:cond delay="0"/>
                                  </p:stCondLst>
                                  <p:childTnLst>
                                    <p:set>
                                      <p:cBhvr>
                                        <p:cTn id="43" dur="1" fill="hold">
                                          <p:stCondLst>
                                            <p:cond delay="0"/>
                                          </p:stCondLst>
                                        </p:cTn>
                                        <p:tgtEl>
                                          <p:spTgt spid="87"/>
                                        </p:tgtEl>
                                        <p:attrNameLst>
                                          <p:attrName>style.visibility</p:attrName>
                                        </p:attrNameLst>
                                      </p:cBhvr>
                                      <p:to>
                                        <p:strVal val="visible"/>
                                      </p:to>
                                    </p:set>
                                    <p:anim calcmode="lin" valueType="num">
                                      <p:cBhvr>
                                        <p:cTn id="44" dur="500" fill="hold"/>
                                        <p:tgtEl>
                                          <p:spTgt spid="87"/>
                                        </p:tgtEl>
                                        <p:attrNameLst>
                                          <p:attrName>ppt_w</p:attrName>
                                        </p:attrNameLst>
                                      </p:cBhvr>
                                      <p:tavLst>
                                        <p:tav tm="0">
                                          <p:val>
                                            <p:fltVal val="0"/>
                                          </p:val>
                                        </p:tav>
                                        <p:tav tm="100000">
                                          <p:val>
                                            <p:strVal val="#ppt_w"/>
                                          </p:val>
                                        </p:tav>
                                      </p:tavLst>
                                    </p:anim>
                                    <p:anim calcmode="lin" valueType="num">
                                      <p:cBhvr>
                                        <p:cTn id="45" dur="500" fill="hold"/>
                                        <p:tgtEl>
                                          <p:spTgt spid="87"/>
                                        </p:tgtEl>
                                        <p:attrNameLst>
                                          <p:attrName>ppt_h</p:attrName>
                                        </p:attrNameLst>
                                      </p:cBhvr>
                                      <p:tavLst>
                                        <p:tav tm="0">
                                          <p:val>
                                            <p:fltVal val="0"/>
                                          </p:val>
                                        </p:tav>
                                        <p:tav tm="100000">
                                          <p:val>
                                            <p:strVal val="#ppt_h"/>
                                          </p:val>
                                        </p:tav>
                                      </p:tavLst>
                                    </p:anim>
                                    <p:animEffect transition="in" filter="fade">
                                      <p:cBhvr>
                                        <p:cTn id="46" dur="500"/>
                                        <p:tgtEl>
                                          <p:spTgt spid="87"/>
                                        </p:tgtEl>
                                      </p:cBhvr>
                                    </p:animEffect>
                                    <p:anim calcmode="lin" valueType="num">
                                      <p:cBhvr>
                                        <p:cTn id="47" dur="500" fill="hold"/>
                                        <p:tgtEl>
                                          <p:spTgt spid="87"/>
                                        </p:tgtEl>
                                        <p:attrNameLst>
                                          <p:attrName>ppt_x</p:attrName>
                                        </p:attrNameLst>
                                      </p:cBhvr>
                                      <p:tavLst>
                                        <p:tav tm="0">
                                          <p:val>
                                            <p:fltVal val="0.5"/>
                                          </p:val>
                                        </p:tav>
                                        <p:tav tm="100000">
                                          <p:val>
                                            <p:strVal val="#ppt_x"/>
                                          </p:val>
                                        </p:tav>
                                      </p:tavLst>
                                    </p:anim>
                                    <p:anim calcmode="lin" valueType="num">
                                      <p:cBhvr>
                                        <p:cTn id="48" dur="500" fill="hold"/>
                                        <p:tgtEl>
                                          <p:spTgt spid="87"/>
                                        </p:tgtEl>
                                        <p:attrNameLst>
                                          <p:attrName>ppt_y</p:attrName>
                                        </p:attrNameLst>
                                      </p:cBhvr>
                                      <p:tavLst>
                                        <p:tav tm="0">
                                          <p:val>
                                            <p:fltVal val="0.5"/>
                                          </p:val>
                                        </p:tav>
                                        <p:tav tm="100000">
                                          <p:val>
                                            <p:strVal val="#ppt_y"/>
                                          </p:val>
                                        </p:tav>
                                      </p:tavLst>
                                    </p:anim>
                                  </p:childTnLst>
                                </p:cTn>
                              </p:par>
                              <p:par>
                                <p:cTn id="49" presetID="53" presetClass="entr" presetSubtype="528" fill="hold" nodeType="withEffect">
                                  <p:stCondLst>
                                    <p:cond delay="0"/>
                                  </p:stCondLst>
                                  <p:childTnLst>
                                    <p:set>
                                      <p:cBhvr>
                                        <p:cTn id="50" dur="1" fill="hold">
                                          <p:stCondLst>
                                            <p:cond delay="0"/>
                                          </p:stCondLst>
                                        </p:cTn>
                                        <p:tgtEl>
                                          <p:spTgt spid="92"/>
                                        </p:tgtEl>
                                        <p:attrNameLst>
                                          <p:attrName>style.visibility</p:attrName>
                                        </p:attrNameLst>
                                      </p:cBhvr>
                                      <p:to>
                                        <p:strVal val="visible"/>
                                      </p:to>
                                    </p:set>
                                    <p:anim calcmode="lin" valueType="num">
                                      <p:cBhvr>
                                        <p:cTn id="51" dur="500" fill="hold"/>
                                        <p:tgtEl>
                                          <p:spTgt spid="92"/>
                                        </p:tgtEl>
                                        <p:attrNameLst>
                                          <p:attrName>ppt_w</p:attrName>
                                        </p:attrNameLst>
                                      </p:cBhvr>
                                      <p:tavLst>
                                        <p:tav tm="0">
                                          <p:val>
                                            <p:fltVal val="0"/>
                                          </p:val>
                                        </p:tav>
                                        <p:tav tm="100000">
                                          <p:val>
                                            <p:strVal val="#ppt_w"/>
                                          </p:val>
                                        </p:tav>
                                      </p:tavLst>
                                    </p:anim>
                                    <p:anim calcmode="lin" valueType="num">
                                      <p:cBhvr>
                                        <p:cTn id="52" dur="500" fill="hold"/>
                                        <p:tgtEl>
                                          <p:spTgt spid="92"/>
                                        </p:tgtEl>
                                        <p:attrNameLst>
                                          <p:attrName>ppt_h</p:attrName>
                                        </p:attrNameLst>
                                      </p:cBhvr>
                                      <p:tavLst>
                                        <p:tav tm="0">
                                          <p:val>
                                            <p:fltVal val="0"/>
                                          </p:val>
                                        </p:tav>
                                        <p:tav tm="100000">
                                          <p:val>
                                            <p:strVal val="#ppt_h"/>
                                          </p:val>
                                        </p:tav>
                                      </p:tavLst>
                                    </p:anim>
                                    <p:animEffect transition="in" filter="fade">
                                      <p:cBhvr>
                                        <p:cTn id="53" dur="500"/>
                                        <p:tgtEl>
                                          <p:spTgt spid="92"/>
                                        </p:tgtEl>
                                      </p:cBhvr>
                                    </p:animEffect>
                                    <p:anim calcmode="lin" valueType="num">
                                      <p:cBhvr>
                                        <p:cTn id="54" dur="500" fill="hold"/>
                                        <p:tgtEl>
                                          <p:spTgt spid="92"/>
                                        </p:tgtEl>
                                        <p:attrNameLst>
                                          <p:attrName>ppt_x</p:attrName>
                                        </p:attrNameLst>
                                      </p:cBhvr>
                                      <p:tavLst>
                                        <p:tav tm="0">
                                          <p:val>
                                            <p:fltVal val="0.5"/>
                                          </p:val>
                                        </p:tav>
                                        <p:tav tm="100000">
                                          <p:val>
                                            <p:strVal val="#ppt_x"/>
                                          </p:val>
                                        </p:tav>
                                      </p:tavLst>
                                    </p:anim>
                                    <p:anim calcmode="lin" valueType="num">
                                      <p:cBhvr>
                                        <p:cTn id="55" dur="500" fill="hold"/>
                                        <p:tgtEl>
                                          <p:spTgt spid="92"/>
                                        </p:tgtEl>
                                        <p:attrNameLst>
                                          <p:attrName>ppt_y</p:attrName>
                                        </p:attrNameLst>
                                      </p:cBhvr>
                                      <p:tavLst>
                                        <p:tav tm="0">
                                          <p:val>
                                            <p:fltVal val="0.5"/>
                                          </p:val>
                                        </p:tav>
                                        <p:tav tm="100000">
                                          <p:val>
                                            <p:strVal val="#ppt_y"/>
                                          </p:val>
                                        </p:tav>
                                      </p:tavLst>
                                    </p:anim>
                                  </p:childTnLst>
                                </p:cTn>
                              </p:par>
                            </p:childTnLst>
                          </p:cTn>
                        </p:par>
                        <p:par>
                          <p:cTn id="56" fill="hold">
                            <p:stCondLst>
                              <p:cond delay="1000"/>
                            </p:stCondLst>
                            <p:childTnLst>
                              <p:par>
                                <p:cTn id="57" presetID="23" presetClass="entr" presetSubtype="288" decel="100000" fill="hold" grpId="0" nodeType="afterEffect">
                                  <p:stCondLst>
                                    <p:cond delay="0"/>
                                  </p:stCondLst>
                                  <p:iterate type="lt">
                                    <p:tmPct val="15000"/>
                                  </p:iterate>
                                  <p:childTnLst>
                                    <p:set>
                                      <p:cBhvr>
                                        <p:cTn id="58" dur="1" fill="hold">
                                          <p:stCondLst>
                                            <p:cond delay="0"/>
                                          </p:stCondLst>
                                        </p:cTn>
                                        <p:tgtEl>
                                          <p:spTgt spid="95"/>
                                        </p:tgtEl>
                                        <p:attrNameLst>
                                          <p:attrName>style.visibility</p:attrName>
                                        </p:attrNameLst>
                                      </p:cBhvr>
                                      <p:to>
                                        <p:strVal val="visible"/>
                                      </p:to>
                                    </p:set>
                                    <p:anim calcmode="lin" valueType="num">
                                      <p:cBhvr>
                                        <p:cTn id="59" dur="500" fill="hold"/>
                                        <p:tgtEl>
                                          <p:spTgt spid="95"/>
                                        </p:tgtEl>
                                        <p:attrNameLst>
                                          <p:attrName>ppt_w</p:attrName>
                                        </p:attrNameLst>
                                      </p:cBhvr>
                                      <p:tavLst>
                                        <p:tav tm="0">
                                          <p:val>
                                            <p:strVal val="8/3*#ppt_w"/>
                                          </p:val>
                                        </p:tav>
                                        <p:tav tm="100000">
                                          <p:val>
                                            <p:strVal val="#ppt_w"/>
                                          </p:val>
                                        </p:tav>
                                      </p:tavLst>
                                    </p:anim>
                                    <p:anim calcmode="lin" valueType="num">
                                      <p:cBhvr>
                                        <p:cTn id="60" dur="500" fill="hold"/>
                                        <p:tgtEl>
                                          <p:spTgt spid="95"/>
                                        </p:tgtEl>
                                        <p:attrNameLst>
                                          <p:attrName>ppt_h</p:attrName>
                                        </p:attrNameLst>
                                      </p:cBhvr>
                                      <p:tavLst>
                                        <p:tav tm="0">
                                          <p:val>
                                            <p:strVal val="12/3*#ppt_h"/>
                                          </p:val>
                                        </p:tav>
                                        <p:tav tm="100000">
                                          <p:val>
                                            <p:strVal val="#ppt_h"/>
                                          </p:val>
                                        </p:tav>
                                      </p:tavLst>
                                    </p:anim>
                                  </p:childTnLst>
                                </p:cTn>
                              </p:par>
                              <p:par>
                                <p:cTn id="61" presetID="10" presetClass="entr" presetSubtype="0" fill="hold" grpId="1" nodeType="withEffect">
                                  <p:stCondLst>
                                    <p:cond delay="0"/>
                                  </p:stCondLst>
                                  <p:iterate type="lt">
                                    <p:tmPct val="15000"/>
                                  </p:iterate>
                                  <p:childTnLst>
                                    <p:set>
                                      <p:cBhvr>
                                        <p:cTn id="62" dur="1" fill="hold">
                                          <p:stCondLst>
                                            <p:cond delay="0"/>
                                          </p:stCondLst>
                                        </p:cTn>
                                        <p:tgtEl>
                                          <p:spTgt spid="95"/>
                                        </p:tgtEl>
                                        <p:attrNameLst>
                                          <p:attrName>style.visibility</p:attrName>
                                        </p:attrNameLst>
                                      </p:cBhvr>
                                      <p:to>
                                        <p:strVal val="visible"/>
                                      </p:to>
                                    </p:set>
                                    <p:animEffect transition="in" filter="fade">
                                      <p:cBhvr>
                                        <p:cTn id="63" dur="500"/>
                                        <p:tgtEl>
                                          <p:spTgt spid="95"/>
                                        </p:tgtEl>
                                      </p:cBhvr>
                                    </p:animEffect>
                                  </p:childTnLst>
                                </p:cTn>
                              </p:par>
                            </p:childTnLst>
                          </p:cTn>
                        </p:par>
                        <p:par>
                          <p:cTn id="64" fill="hold">
                            <p:stCondLst>
                              <p:cond delay="1875"/>
                            </p:stCondLst>
                            <p:childTnLst>
                              <p:par>
                                <p:cTn id="65" presetID="22" presetClass="entr" presetSubtype="1" fill="hold" grpId="0" nodeType="afterEffect">
                                  <p:stCondLst>
                                    <p:cond delay="0"/>
                                  </p:stCondLst>
                                  <p:iterate type="lt">
                                    <p:tmPct val="3000"/>
                                  </p:iterate>
                                  <p:childTnLst>
                                    <p:set>
                                      <p:cBhvr>
                                        <p:cTn id="66" dur="1" fill="hold">
                                          <p:stCondLst>
                                            <p:cond delay="0"/>
                                          </p:stCondLst>
                                        </p:cTn>
                                        <p:tgtEl>
                                          <p:spTgt spid="96"/>
                                        </p:tgtEl>
                                        <p:attrNameLst>
                                          <p:attrName>style.visibility</p:attrName>
                                        </p:attrNameLst>
                                      </p:cBhvr>
                                      <p:to>
                                        <p:strVal val="visible"/>
                                      </p:to>
                                    </p:set>
                                    <p:animEffect transition="in" filter="wipe(up)">
                                      <p:cBhvr>
                                        <p:cTn id="67" dur="500"/>
                                        <p:tgtEl>
                                          <p:spTgt spid="96"/>
                                        </p:tgtEl>
                                      </p:cBhvr>
                                    </p:animEffect>
                                  </p:childTnLst>
                                </p:cTn>
                              </p:par>
                            </p:childTnLst>
                          </p:cTn>
                        </p:par>
                        <p:par>
                          <p:cTn id="68" fill="hold">
                            <p:stCondLst>
                              <p:cond delay="3230"/>
                            </p:stCondLst>
                            <p:childTnLst>
                              <p:par>
                                <p:cTn id="69" presetID="23" presetClass="entr" presetSubtype="288" decel="100000" fill="hold" grpId="0" nodeType="afterEffect">
                                  <p:stCondLst>
                                    <p:cond delay="0"/>
                                  </p:stCondLst>
                                  <p:iterate type="lt">
                                    <p:tmPct val="15000"/>
                                  </p:iterate>
                                  <p:childTnLst>
                                    <p:set>
                                      <p:cBhvr>
                                        <p:cTn id="70" dur="1" fill="hold">
                                          <p:stCondLst>
                                            <p:cond delay="0"/>
                                          </p:stCondLst>
                                        </p:cTn>
                                        <p:tgtEl>
                                          <p:spTgt spid="97"/>
                                        </p:tgtEl>
                                        <p:attrNameLst>
                                          <p:attrName>style.visibility</p:attrName>
                                        </p:attrNameLst>
                                      </p:cBhvr>
                                      <p:to>
                                        <p:strVal val="visible"/>
                                      </p:to>
                                    </p:set>
                                    <p:anim calcmode="lin" valueType="num">
                                      <p:cBhvr>
                                        <p:cTn id="71" dur="500" fill="hold"/>
                                        <p:tgtEl>
                                          <p:spTgt spid="97"/>
                                        </p:tgtEl>
                                        <p:attrNameLst>
                                          <p:attrName>ppt_w</p:attrName>
                                        </p:attrNameLst>
                                      </p:cBhvr>
                                      <p:tavLst>
                                        <p:tav tm="0">
                                          <p:val>
                                            <p:strVal val="8/3*#ppt_w"/>
                                          </p:val>
                                        </p:tav>
                                        <p:tav tm="100000">
                                          <p:val>
                                            <p:strVal val="#ppt_w"/>
                                          </p:val>
                                        </p:tav>
                                      </p:tavLst>
                                    </p:anim>
                                    <p:anim calcmode="lin" valueType="num">
                                      <p:cBhvr>
                                        <p:cTn id="72" dur="500" fill="hold"/>
                                        <p:tgtEl>
                                          <p:spTgt spid="97"/>
                                        </p:tgtEl>
                                        <p:attrNameLst>
                                          <p:attrName>ppt_h</p:attrName>
                                        </p:attrNameLst>
                                      </p:cBhvr>
                                      <p:tavLst>
                                        <p:tav tm="0">
                                          <p:val>
                                            <p:strVal val="12/3*#ppt_h"/>
                                          </p:val>
                                        </p:tav>
                                        <p:tav tm="100000">
                                          <p:val>
                                            <p:strVal val="#ppt_h"/>
                                          </p:val>
                                        </p:tav>
                                      </p:tavLst>
                                    </p:anim>
                                  </p:childTnLst>
                                </p:cTn>
                              </p:par>
                              <p:par>
                                <p:cTn id="73" presetID="10" presetClass="entr" presetSubtype="0" fill="hold" grpId="1" nodeType="withEffect">
                                  <p:stCondLst>
                                    <p:cond delay="0"/>
                                  </p:stCondLst>
                                  <p:iterate type="lt">
                                    <p:tmPct val="15000"/>
                                  </p:iterate>
                                  <p:childTnLst>
                                    <p:set>
                                      <p:cBhvr>
                                        <p:cTn id="74" dur="1" fill="hold">
                                          <p:stCondLst>
                                            <p:cond delay="0"/>
                                          </p:stCondLst>
                                        </p:cTn>
                                        <p:tgtEl>
                                          <p:spTgt spid="97"/>
                                        </p:tgtEl>
                                        <p:attrNameLst>
                                          <p:attrName>style.visibility</p:attrName>
                                        </p:attrNameLst>
                                      </p:cBhvr>
                                      <p:to>
                                        <p:strVal val="visible"/>
                                      </p:to>
                                    </p:set>
                                    <p:animEffect transition="in" filter="fade">
                                      <p:cBhvr>
                                        <p:cTn id="75" dur="500"/>
                                        <p:tgtEl>
                                          <p:spTgt spid="97"/>
                                        </p:tgtEl>
                                      </p:cBhvr>
                                    </p:animEffect>
                                  </p:childTnLst>
                                </p:cTn>
                              </p:par>
                            </p:childTnLst>
                          </p:cTn>
                        </p:par>
                        <p:par>
                          <p:cTn id="76" fill="hold">
                            <p:stCondLst>
                              <p:cond delay="4105"/>
                            </p:stCondLst>
                            <p:childTnLst>
                              <p:par>
                                <p:cTn id="77" presetID="22" presetClass="entr" presetSubtype="1" fill="hold" grpId="0" nodeType="afterEffect">
                                  <p:stCondLst>
                                    <p:cond delay="0"/>
                                  </p:stCondLst>
                                  <p:iterate type="lt">
                                    <p:tmPct val="3000"/>
                                  </p:iterate>
                                  <p:childTnLst>
                                    <p:set>
                                      <p:cBhvr>
                                        <p:cTn id="78" dur="1" fill="hold">
                                          <p:stCondLst>
                                            <p:cond delay="0"/>
                                          </p:stCondLst>
                                        </p:cTn>
                                        <p:tgtEl>
                                          <p:spTgt spid="98"/>
                                        </p:tgtEl>
                                        <p:attrNameLst>
                                          <p:attrName>style.visibility</p:attrName>
                                        </p:attrNameLst>
                                      </p:cBhvr>
                                      <p:to>
                                        <p:strVal val="visible"/>
                                      </p:to>
                                    </p:set>
                                    <p:animEffect transition="in" filter="wipe(up)">
                                      <p:cBhvr>
                                        <p:cTn id="79" dur="500"/>
                                        <p:tgtEl>
                                          <p:spTgt spid="98"/>
                                        </p:tgtEl>
                                      </p:cBhvr>
                                    </p:animEffect>
                                  </p:childTnLst>
                                </p:cTn>
                              </p:par>
                            </p:childTnLst>
                          </p:cTn>
                        </p:par>
                        <p:par>
                          <p:cTn id="80" fill="hold">
                            <p:stCondLst>
                              <p:cond delay="5460"/>
                            </p:stCondLst>
                            <p:childTnLst>
                              <p:par>
                                <p:cTn id="81" presetID="23" presetClass="entr" presetSubtype="288" decel="100000" fill="hold" grpId="0" nodeType="afterEffect">
                                  <p:stCondLst>
                                    <p:cond delay="0"/>
                                  </p:stCondLst>
                                  <p:iterate type="lt">
                                    <p:tmPct val="15000"/>
                                  </p:iterate>
                                  <p:childTnLst>
                                    <p:set>
                                      <p:cBhvr>
                                        <p:cTn id="82" dur="1" fill="hold">
                                          <p:stCondLst>
                                            <p:cond delay="0"/>
                                          </p:stCondLst>
                                        </p:cTn>
                                        <p:tgtEl>
                                          <p:spTgt spid="99"/>
                                        </p:tgtEl>
                                        <p:attrNameLst>
                                          <p:attrName>style.visibility</p:attrName>
                                        </p:attrNameLst>
                                      </p:cBhvr>
                                      <p:to>
                                        <p:strVal val="visible"/>
                                      </p:to>
                                    </p:set>
                                    <p:anim calcmode="lin" valueType="num">
                                      <p:cBhvr>
                                        <p:cTn id="83" dur="500" fill="hold"/>
                                        <p:tgtEl>
                                          <p:spTgt spid="99"/>
                                        </p:tgtEl>
                                        <p:attrNameLst>
                                          <p:attrName>ppt_w</p:attrName>
                                        </p:attrNameLst>
                                      </p:cBhvr>
                                      <p:tavLst>
                                        <p:tav tm="0">
                                          <p:val>
                                            <p:strVal val="8/3*#ppt_w"/>
                                          </p:val>
                                        </p:tav>
                                        <p:tav tm="100000">
                                          <p:val>
                                            <p:strVal val="#ppt_w"/>
                                          </p:val>
                                        </p:tav>
                                      </p:tavLst>
                                    </p:anim>
                                    <p:anim calcmode="lin" valueType="num">
                                      <p:cBhvr>
                                        <p:cTn id="84" dur="500" fill="hold"/>
                                        <p:tgtEl>
                                          <p:spTgt spid="99"/>
                                        </p:tgtEl>
                                        <p:attrNameLst>
                                          <p:attrName>ppt_h</p:attrName>
                                        </p:attrNameLst>
                                      </p:cBhvr>
                                      <p:tavLst>
                                        <p:tav tm="0">
                                          <p:val>
                                            <p:strVal val="12/3*#ppt_h"/>
                                          </p:val>
                                        </p:tav>
                                        <p:tav tm="100000">
                                          <p:val>
                                            <p:strVal val="#ppt_h"/>
                                          </p:val>
                                        </p:tav>
                                      </p:tavLst>
                                    </p:anim>
                                  </p:childTnLst>
                                </p:cTn>
                              </p:par>
                              <p:par>
                                <p:cTn id="85" presetID="10" presetClass="entr" presetSubtype="0" fill="hold" grpId="1" nodeType="withEffect">
                                  <p:stCondLst>
                                    <p:cond delay="0"/>
                                  </p:stCondLst>
                                  <p:iterate type="lt">
                                    <p:tmPct val="15000"/>
                                  </p:iterate>
                                  <p:childTnLst>
                                    <p:set>
                                      <p:cBhvr>
                                        <p:cTn id="86" dur="1" fill="hold">
                                          <p:stCondLst>
                                            <p:cond delay="0"/>
                                          </p:stCondLst>
                                        </p:cTn>
                                        <p:tgtEl>
                                          <p:spTgt spid="99"/>
                                        </p:tgtEl>
                                        <p:attrNameLst>
                                          <p:attrName>style.visibility</p:attrName>
                                        </p:attrNameLst>
                                      </p:cBhvr>
                                      <p:to>
                                        <p:strVal val="visible"/>
                                      </p:to>
                                    </p:set>
                                    <p:animEffect transition="in" filter="fade">
                                      <p:cBhvr>
                                        <p:cTn id="87" dur="500"/>
                                        <p:tgtEl>
                                          <p:spTgt spid="99"/>
                                        </p:tgtEl>
                                      </p:cBhvr>
                                    </p:animEffect>
                                  </p:childTnLst>
                                </p:cTn>
                              </p:par>
                            </p:childTnLst>
                          </p:cTn>
                        </p:par>
                        <p:par>
                          <p:cTn id="88" fill="hold">
                            <p:stCondLst>
                              <p:cond delay="6335"/>
                            </p:stCondLst>
                            <p:childTnLst>
                              <p:par>
                                <p:cTn id="89" presetID="22" presetClass="entr" presetSubtype="1" fill="hold" grpId="0" nodeType="afterEffect">
                                  <p:stCondLst>
                                    <p:cond delay="0"/>
                                  </p:stCondLst>
                                  <p:iterate type="lt">
                                    <p:tmPct val="3000"/>
                                  </p:iterate>
                                  <p:childTnLst>
                                    <p:set>
                                      <p:cBhvr>
                                        <p:cTn id="90" dur="1" fill="hold">
                                          <p:stCondLst>
                                            <p:cond delay="0"/>
                                          </p:stCondLst>
                                        </p:cTn>
                                        <p:tgtEl>
                                          <p:spTgt spid="100"/>
                                        </p:tgtEl>
                                        <p:attrNameLst>
                                          <p:attrName>style.visibility</p:attrName>
                                        </p:attrNameLst>
                                      </p:cBhvr>
                                      <p:to>
                                        <p:strVal val="visible"/>
                                      </p:to>
                                    </p:set>
                                    <p:animEffect transition="in" filter="wipe(up)">
                                      <p:cBhvr>
                                        <p:cTn id="91" dur="500"/>
                                        <p:tgtEl>
                                          <p:spTgt spid="100"/>
                                        </p:tgtEl>
                                      </p:cBhvr>
                                    </p:animEffect>
                                  </p:childTnLst>
                                </p:cTn>
                              </p:par>
                            </p:childTnLst>
                          </p:cTn>
                        </p:par>
                        <p:par>
                          <p:cTn id="92" fill="hold">
                            <p:stCondLst>
                              <p:cond delay="7690"/>
                            </p:stCondLst>
                            <p:childTnLst>
                              <p:par>
                                <p:cTn id="93" presetID="23" presetClass="entr" presetSubtype="288" decel="100000" fill="hold" grpId="0" nodeType="afterEffect">
                                  <p:stCondLst>
                                    <p:cond delay="0"/>
                                  </p:stCondLst>
                                  <p:iterate type="lt">
                                    <p:tmPct val="15000"/>
                                  </p:iterate>
                                  <p:childTnLst>
                                    <p:set>
                                      <p:cBhvr>
                                        <p:cTn id="94" dur="1" fill="hold">
                                          <p:stCondLst>
                                            <p:cond delay="0"/>
                                          </p:stCondLst>
                                        </p:cTn>
                                        <p:tgtEl>
                                          <p:spTgt spid="101"/>
                                        </p:tgtEl>
                                        <p:attrNameLst>
                                          <p:attrName>style.visibility</p:attrName>
                                        </p:attrNameLst>
                                      </p:cBhvr>
                                      <p:to>
                                        <p:strVal val="visible"/>
                                      </p:to>
                                    </p:set>
                                    <p:anim calcmode="lin" valueType="num">
                                      <p:cBhvr>
                                        <p:cTn id="95" dur="500" fill="hold"/>
                                        <p:tgtEl>
                                          <p:spTgt spid="101"/>
                                        </p:tgtEl>
                                        <p:attrNameLst>
                                          <p:attrName>ppt_w</p:attrName>
                                        </p:attrNameLst>
                                      </p:cBhvr>
                                      <p:tavLst>
                                        <p:tav tm="0">
                                          <p:val>
                                            <p:strVal val="8/3*#ppt_w"/>
                                          </p:val>
                                        </p:tav>
                                        <p:tav tm="100000">
                                          <p:val>
                                            <p:strVal val="#ppt_w"/>
                                          </p:val>
                                        </p:tav>
                                      </p:tavLst>
                                    </p:anim>
                                    <p:anim calcmode="lin" valueType="num">
                                      <p:cBhvr>
                                        <p:cTn id="96" dur="500" fill="hold"/>
                                        <p:tgtEl>
                                          <p:spTgt spid="101"/>
                                        </p:tgtEl>
                                        <p:attrNameLst>
                                          <p:attrName>ppt_h</p:attrName>
                                        </p:attrNameLst>
                                      </p:cBhvr>
                                      <p:tavLst>
                                        <p:tav tm="0">
                                          <p:val>
                                            <p:strVal val="12/3*#ppt_h"/>
                                          </p:val>
                                        </p:tav>
                                        <p:tav tm="100000">
                                          <p:val>
                                            <p:strVal val="#ppt_h"/>
                                          </p:val>
                                        </p:tav>
                                      </p:tavLst>
                                    </p:anim>
                                  </p:childTnLst>
                                </p:cTn>
                              </p:par>
                              <p:par>
                                <p:cTn id="97" presetID="10" presetClass="entr" presetSubtype="0" fill="hold" grpId="1" nodeType="withEffect">
                                  <p:stCondLst>
                                    <p:cond delay="0"/>
                                  </p:stCondLst>
                                  <p:iterate type="lt">
                                    <p:tmPct val="15000"/>
                                  </p:iterate>
                                  <p:childTnLst>
                                    <p:set>
                                      <p:cBhvr>
                                        <p:cTn id="98" dur="1" fill="hold">
                                          <p:stCondLst>
                                            <p:cond delay="0"/>
                                          </p:stCondLst>
                                        </p:cTn>
                                        <p:tgtEl>
                                          <p:spTgt spid="101"/>
                                        </p:tgtEl>
                                        <p:attrNameLst>
                                          <p:attrName>style.visibility</p:attrName>
                                        </p:attrNameLst>
                                      </p:cBhvr>
                                      <p:to>
                                        <p:strVal val="visible"/>
                                      </p:to>
                                    </p:set>
                                    <p:animEffect transition="in" filter="fade">
                                      <p:cBhvr>
                                        <p:cTn id="99" dur="500"/>
                                        <p:tgtEl>
                                          <p:spTgt spid="101"/>
                                        </p:tgtEl>
                                      </p:cBhvr>
                                    </p:animEffect>
                                  </p:childTnLst>
                                </p:cTn>
                              </p:par>
                            </p:childTnLst>
                          </p:cTn>
                        </p:par>
                        <p:par>
                          <p:cTn id="100" fill="hold">
                            <p:stCondLst>
                              <p:cond delay="8565"/>
                            </p:stCondLst>
                            <p:childTnLst>
                              <p:par>
                                <p:cTn id="101" presetID="22" presetClass="entr" presetSubtype="1" fill="hold" grpId="0" nodeType="afterEffect">
                                  <p:stCondLst>
                                    <p:cond delay="0"/>
                                  </p:stCondLst>
                                  <p:iterate type="lt">
                                    <p:tmPct val="3000"/>
                                  </p:iterate>
                                  <p:childTnLst>
                                    <p:set>
                                      <p:cBhvr>
                                        <p:cTn id="102" dur="1" fill="hold">
                                          <p:stCondLst>
                                            <p:cond delay="0"/>
                                          </p:stCondLst>
                                        </p:cTn>
                                        <p:tgtEl>
                                          <p:spTgt spid="102"/>
                                        </p:tgtEl>
                                        <p:attrNameLst>
                                          <p:attrName>style.visibility</p:attrName>
                                        </p:attrNameLst>
                                      </p:cBhvr>
                                      <p:to>
                                        <p:strVal val="visible"/>
                                      </p:to>
                                    </p:set>
                                    <p:animEffect transition="in" filter="wipe(up)">
                                      <p:cBhvr>
                                        <p:cTn id="103"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5" grpId="0"/>
      <p:bldP spid="95" grpId="1"/>
      <p:bldP spid="96" grpId="0"/>
      <p:bldP spid="97" grpId="0"/>
      <p:bldP spid="97" grpId="1"/>
      <p:bldP spid="98" grpId="0"/>
      <p:bldP spid="99" grpId="0"/>
      <p:bldP spid="99" grpId="1"/>
      <p:bldP spid="100" grpId="0"/>
      <p:bldP spid="101" grpId="0"/>
      <p:bldP spid="101" grpId="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3128282" y="350912"/>
            <a:ext cx="5935437" cy="261610"/>
          </a:xfrm>
          <a:prstGeom prst="rect">
            <a:avLst/>
          </a:prstGeom>
          <a:noFill/>
        </p:spPr>
        <p:txBody>
          <a:bodyPr wrap="square">
            <a:spAutoFit/>
          </a:bodyPr>
          <a:lstStyle/>
          <a:p>
            <a:pPr algn="ctr"/>
            <a:r>
              <a:rPr lang="zh-CN" altLang="en-US" sz="1100" spc="2000" dirty="0">
                <a:cs typeface="+mn-ea"/>
                <a:sym typeface="+mn-lt"/>
              </a:rPr>
              <a:t>五</a:t>
            </a:r>
            <a:r>
              <a:rPr lang="en-US" altLang="zh-CN" sz="1100" spc="2000" dirty="0">
                <a:cs typeface="+mn-ea"/>
                <a:sym typeface="+mn-lt"/>
              </a:rPr>
              <a:t>/</a:t>
            </a:r>
            <a:r>
              <a:rPr lang="zh-CN" altLang="en-US" sz="1100" spc="2000" dirty="0">
                <a:cs typeface="+mn-ea"/>
                <a:sym typeface="+mn-lt"/>
              </a:rPr>
              <a:t>四</a:t>
            </a:r>
            <a:r>
              <a:rPr lang="en-US" altLang="zh-CN" sz="1100" spc="2000" dirty="0">
                <a:cs typeface="+mn-ea"/>
                <a:sym typeface="+mn-lt"/>
              </a:rPr>
              <a:t>/</a:t>
            </a:r>
            <a:r>
              <a:rPr lang="zh-CN" altLang="en-US" sz="1100" spc="2000" dirty="0">
                <a:cs typeface="+mn-ea"/>
                <a:sym typeface="+mn-lt"/>
              </a:rPr>
              <a:t>青</a:t>
            </a:r>
            <a:r>
              <a:rPr lang="en-US" altLang="zh-CN" sz="1100" spc="2000" dirty="0">
                <a:cs typeface="+mn-ea"/>
                <a:sym typeface="+mn-lt"/>
              </a:rPr>
              <a:t>/</a:t>
            </a:r>
            <a:r>
              <a:rPr lang="zh-CN" altLang="en-US" sz="1100" spc="2000" dirty="0">
                <a:cs typeface="+mn-ea"/>
                <a:sym typeface="+mn-lt"/>
              </a:rPr>
              <a:t>年</a:t>
            </a:r>
            <a:r>
              <a:rPr lang="en-US" altLang="zh-CN" sz="1100" spc="2000" dirty="0">
                <a:cs typeface="+mn-ea"/>
                <a:sym typeface="+mn-lt"/>
              </a:rPr>
              <a:t>/</a:t>
            </a:r>
            <a:r>
              <a:rPr lang="zh-CN" altLang="en-US" sz="1100" spc="2000" dirty="0">
                <a:cs typeface="+mn-ea"/>
                <a:sym typeface="+mn-lt"/>
              </a:rPr>
              <a:t>节</a:t>
            </a:r>
          </a:p>
        </p:txBody>
      </p:sp>
      <p:pic>
        <p:nvPicPr>
          <p:cNvPr id="4" name="图片 3"/>
          <p:cNvPicPr>
            <a:picLocks noChangeAspect="1"/>
          </p:cNvPicPr>
          <p:nvPr/>
        </p:nvPicPr>
        <p:blipFill rotWithShape="1">
          <a:blip r:embed="rId2" cstate="screen"/>
          <a:srcRect/>
          <a:stretch>
            <a:fillRect/>
          </a:stretch>
        </p:blipFill>
        <p:spPr>
          <a:xfrm>
            <a:off x="235815" y="631958"/>
            <a:ext cx="5143379" cy="6405262"/>
          </a:xfrm>
          <a:prstGeom prst="rect">
            <a:avLst/>
          </a:prstGeom>
        </p:spPr>
      </p:pic>
      <p:grpSp>
        <p:nvGrpSpPr>
          <p:cNvPr id="18" name="组合 17"/>
          <p:cNvGrpSpPr/>
          <p:nvPr/>
        </p:nvGrpSpPr>
        <p:grpSpPr>
          <a:xfrm>
            <a:off x="6777599" y="1386053"/>
            <a:ext cx="2435283" cy="2215992"/>
            <a:chOff x="4961560" y="1474338"/>
            <a:chExt cx="2435283" cy="2215992"/>
          </a:xfrm>
        </p:grpSpPr>
        <p:sp>
          <p:nvSpPr>
            <p:cNvPr id="19" name="文本框 18"/>
            <p:cNvSpPr txBox="1"/>
            <p:nvPr/>
          </p:nvSpPr>
          <p:spPr>
            <a:xfrm>
              <a:off x="4961560" y="1474338"/>
              <a:ext cx="2435283" cy="2215991"/>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altLang="zh-CN" sz="13800" b="1" dirty="0">
                  <a:ln w="190500">
                    <a:solidFill>
                      <a:prstClr val="white"/>
                    </a:solidFill>
                  </a:ln>
                  <a:solidFill>
                    <a:schemeClr val="bg1"/>
                  </a:solidFill>
                  <a:cs typeface="+mn-ea"/>
                  <a:sym typeface="+mn-lt"/>
                </a:rPr>
                <a:t>03</a:t>
              </a:r>
              <a:endParaRPr lang="zh-CN" altLang="en-US" sz="13800" b="1" dirty="0">
                <a:ln w="190500">
                  <a:solidFill>
                    <a:prstClr val="white"/>
                  </a:solidFill>
                </a:ln>
                <a:solidFill>
                  <a:schemeClr val="bg1"/>
                </a:solidFill>
                <a:cs typeface="+mn-ea"/>
                <a:sym typeface="+mn-lt"/>
              </a:endParaRPr>
            </a:p>
          </p:txBody>
        </p:sp>
        <p:sp>
          <p:nvSpPr>
            <p:cNvPr id="20" name="文本框 19"/>
            <p:cNvSpPr txBox="1"/>
            <p:nvPr/>
          </p:nvSpPr>
          <p:spPr>
            <a:xfrm>
              <a:off x="4961560" y="1474339"/>
              <a:ext cx="2435283" cy="2215991"/>
            </a:xfrm>
            <a:prstGeom prst="rect">
              <a:avLst/>
            </a:prstGeom>
            <a:noFill/>
          </p:spPr>
          <p:txBody>
            <a:bodyPr wrap="none" rtlCol="0">
              <a:spAutoFit/>
            </a:bodyPr>
            <a:lstStyle/>
            <a:p>
              <a:pPr algn="ctr"/>
              <a:r>
                <a:rPr lang="en-US" altLang="zh-CN" sz="13800" b="1" dirty="0">
                  <a:blipFill dpi="0" rotWithShape="1">
                    <a:blip r:embed="rId3">
                      <a:extLst>
                        <a:ext uri="{28A0092B-C50C-407E-A947-70E740481C1C}">
                          <a14:useLocalDpi xmlns:a14="http://schemas.microsoft.com/office/drawing/2010/main" val="0"/>
                        </a:ext>
                      </a:extLst>
                    </a:blip>
                    <a:srcRect/>
                    <a:tile tx="0" ty="0" sx="100000" sy="100000" flip="none" algn="ctr"/>
                  </a:blipFill>
                  <a:cs typeface="+mn-ea"/>
                  <a:sym typeface="+mn-lt"/>
                </a:rPr>
                <a:t>03</a:t>
              </a:r>
              <a:endParaRPr lang="zh-CN" altLang="en-US" sz="13800" b="1" dirty="0">
                <a:blipFill dpi="0" rotWithShape="1">
                  <a:blip r:embed="rId3">
                    <a:extLst>
                      <a:ext uri="{28A0092B-C50C-407E-A947-70E740481C1C}">
                        <a14:useLocalDpi xmlns:a14="http://schemas.microsoft.com/office/drawing/2010/main" val="0"/>
                      </a:ext>
                    </a:extLst>
                  </a:blip>
                  <a:srcRect/>
                  <a:tile tx="0" ty="0" sx="100000" sy="100000" flip="none" algn="ctr"/>
                </a:blipFill>
                <a:cs typeface="+mn-ea"/>
                <a:sym typeface="+mn-lt"/>
              </a:endParaRPr>
            </a:p>
          </p:txBody>
        </p:sp>
      </p:grpSp>
      <p:pic>
        <p:nvPicPr>
          <p:cNvPr id="27" name="图片 26"/>
          <p:cNvPicPr>
            <a:picLocks noChangeAspect="1"/>
          </p:cNvPicPr>
          <p:nvPr/>
        </p:nvPicPr>
        <p:blipFill rotWithShape="1">
          <a:blip r:embed="rId4" cstate="screen"/>
          <a:srcRect/>
          <a:stretch>
            <a:fillRect/>
          </a:stretch>
        </p:blipFill>
        <p:spPr>
          <a:xfrm>
            <a:off x="9576468" y="1931801"/>
            <a:ext cx="1526166" cy="678334"/>
          </a:xfrm>
          <a:prstGeom prst="rect">
            <a:avLst/>
          </a:prstGeom>
        </p:spPr>
      </p:pic>
      <p:pic>
        <p:nvPicPr>
          <p:cNvPr id="28" name="图片 27"/>
          <p:cNvPicPr>
            <a:picLocks noChangeAspect="1"/>
          </p:cNvPicPr>
          <p:nvPr/>
        </p:nvPicPr>
        <p:blipFill>
          <a:blip r:embed="rId5"/>
          <a:stretch>
            <a:fillRect/>
          </a:stretch>
        </p:blipFill>
        <p:spPr>
          <a:xfrm>
            <a:off x="5109992" y="2335195"/>
            <a:ext cx="1495634" cy="895475"/>
          </a:xfrm>
          <a:prstGeom prst="rect">
            <a:avLst/>
          </a:prstGeom>
        </p:spPr>
      </p:pic>
      <p:pic>
        <p:nvPicPr>
          <p:cNvPr id="29" name="图片 28"/>
          <p:cNvPicPr>
            <a:picLocks noChangeAspect="1"/>
          </p:cNvPicPr>
          <p:nvPr/>
        </p:nvPicPr>
        <p:blipFill>
          <a:blip r:embed="rId6" cstate="screen"/>
          <a:stretch>
            <a:fillRect/>
          </a:stretch>
        </p:blipFill>
        <p:spPr>
          <a:xfrm>
            <a:off x="706702" y="649644"/>
            <a:ext cx="1236822" cy="922871"/>
          </a:xfrm>
          <a:prstGeom prst="rect">
            <a:avLst/>
          </a:prstGeom>
        </p:spPr>
      </p:pic>
      <p:pic>
        <p:nvPicPr>
          <p:cNvPr id="30" name="图片 29"/>
          <p:cNvPicPr>
            <a:picLocks noChangeAspect="1"/>
          </p:cNvPicPr>
          <p:nvPr/>
        </p:nvPicPr>
        <p:blipFill>
          <a:blip r:embed="rId7" cstate="screen"/>
          <a:stretch>
            <a:fillRect/>
          </a:stretch>
        </p:blipFill>
        <p:spPr>
          <a:xfrm>
            <a:off x="9593058" y="338301"/>
            <a:ext cx="1995486" cy="895933"/>
          </a:xfrm>
          <a:prstGeom prst="rect">
            <a:avLst/>
          </a:prstGeom>
        </p:spPr>
      </p:pic>
      <p:sp>
        <p:nvSpPr>
          <p:cNvPr id="76" name="文本框 75"/>
          <p:cNvSpPr txBox="1"/>
          <p:nvPr/>
        </p:nvSpPr>
        <p:spPr>
          <a:xfrm>
            <a:off x="6014060" y="3360665"/>
            <a:ext cx="3962360" cy="923330"/>
          </a:xfrm>
          <a:prstGeom prst="rect">
            <a:avLst/>
          </a:prstGeom>
          <a:noFill/>
        </p:spPr>
        <p:txBody>
          <a:bodyPr wrap="square" rtlCol="0">
            <a:spAutoFit/>
          </a:bodyPr>
          <a:lstStyle/>
          <a:p>
            <a:pPr algn="ctr"/>
            <a:r>
              <a:rPr lang="zh-CN" altLang="en-US" sz="5400" spc="600" dirty="0">
                <a:cs typeface="+mn-ea"/>
                <a:sym typeface="+mn-lt"/>
              </a:rPr>
              <a:t>活动内容</a:t>
            </a:r>
          </a:p>
        </p:txBody>
      </p:sp>
      <p:sp>
        <p:nvSpPr>
          <p:cNvPr id="77" name="文本框 76"/>
          <p:cNvSpPr txBox="1"/>
          <p:nvPr/>
        </p:nvSpPr>
        <p:spPr>
          <a:xfrm>
            <a:off x="6748056" y="4831271"/>
            <a:ext cx="2494368" cy="307777"/>
          </a:xfrm>
          <a:prstGeom prst="rect">
            <a:avLst/>
          </a:prstGeom>
          <a:noFill/>
        </p:spPr>
        <p:txBody>
          <a:bodyPr wrap="square" rtlCol="0">
            <a:spAutoFit/>
          </a:bodyPr>
          <a:lstStyle/>
          <a:p>
            <a:pPr algn="ctr"/>
            <a:r>
              <a:rPr lang="en-US" altLang="zh-CN" sz="1400" i="1" spc="600" dirty="0">
                <a:cs typeface="+mn-ea"/>
                <a:sym typeface="+mn-lt"/>
              </a:rPr>
              <a:t>The part three</a:t>
            </a:r>
            <a:endParaRPr lang="zh-CN" altLang="en-US" sz="1400" i="1" spc="600" dirty="0">
              <a:cs typeface="+mn-ea"/>
              <a:sym typeface="+mn-lt"/>
            </a:endParaRPr>
          </a:p>
        </p:txBody>
      </p:sp>
      <p:sp>
        <p:nvSpPr>
          <p:cNvPr id="78" name="矩形 77"/>
          <p:cNvSpPr/>
          <p:nvPr/>
        </p:nvSpPr>
        <p:spPr>
          <a:xfrm>
            <a:off x="6421624" y="4266570"/>
            <a:ext cx="3147233" cy="369340"/>
          </a:xfrm>
          <a:prstGeom prst="rect">
            <a:avLst/>
          </a:prstGeom>
        </p:spPr>
        <p:txBody>
          <a:bodyPr wrap="square" lIns="91448" tIns="45724" rIns="91448" bIns="45724">
            <a:spAutoFit/>
          </a:bodyPr>
          <a:lstStyle/>
          <a:p>
            <a:pPr algn="ctr"/>
            <a:r>
              <a:rPr lang="en-US" altLang="zh-CN" sz="600" dirty="0">
                <a:solidFill>
                  <a:schemeClr val="bg1">
                    <a:lumMod val="65000"/>
                  </a:schemeClr>
                </a:solidFill>
                <a:cs typeface="+mn-ea"/>
                <a:sym typeface="+mn-lt"/>
              </a:rPr>
              <a:t>Chinese  companies  will no longer remain in the hard stage and they are also promoting a culture Chinese  companies  will no longer remain </a:t>
            </a:r>
          </a:p>
          <a:p>
            <a:pPr algn="ctr"/>
            <a:r>
              <a:rPr lang="en-US" altLang="zh-CN" sz="600" dirty="0">
                <a:solidFill>
                  <a:schemeClr val="bg1">
                    <a:lumMod val="65000"/>
                  </a:schemeClr>
                </a:solidFill>
                <a:cs typeface="+mn-ea"/>
                <a:sym typeface="+mn-lt"/>
              </a:rPr>
              <a:t>in the hard stage and they are also wang ling </a:t>
            </a:r>
            <a:r>
              <a:rPr lang="en-US" altLang="zh-CN" sz="600" dirty="0" err="1">
                <a:solidFill>
                  <a:schemeClr val="bg1">
                    <a:lumMod val="65000"/>
                  </a:schemeClr>
                </a:solidFill>
                <a:cs typeface="+mn-ea"/>
                <a:sym typeface="+mn-lt"/>
              </a:rPr>
              <a:t>yan</a:t>
            </a:r>
            <a:r>
              <a:rPr lang="en-US" altLang="zh-CN" sz="600" dirty="0">
                <a:solidFill>
                  <a:schemeClr val="bg1">
                    <a:lumMod val="65000"/>
                  </a:schemeClr>
                </a:solidFill>
                <a:cs typeface="+mn-ea"/>
                <a:sym typeface="+mn-lt"/>
              </a:rPr>
              <a:t> a culture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2" presetClass="entr" presetSubtype="4" decel="10000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000" fill="hold"/>
                                        <p:tgtEl>
                                          <p:spTgt spid="4"/>
                                        </p:tgtEl>
                                        <p:attrNameLst>
                                          <p:attrName>ppt_x</p:attrName>
                                        </p:attrNameLst>
                                      </p:cBhvr>
                                      <p:tavLst>
                                        <p:tav tm="0">
                                          <p:val>
                                            <p:strVal val="#ppt_x"/>
                                          </p:val>
                                        </p:tav>
                                        <p:tav tm="100000">
                                          <p:val>
                                            <p:strVal val="#ppt_x"/>
                                          </p:val>
                                        </p:tav>
                                      </p:tavLst>
                                    </p:anim>
                                    <p:anim calcmode="lin" valueType="num">
                                      <p:cBhvr additive="base">
                                        <p:cTn id="13" dur="2000" fill="hold"/>
                                        <p:tgtEl>
                                          <p:spTgt spid="4"/>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childTnLst>
                          </p:cTn>
                        </p:par>
                        <p:par>
                          <p:cTn id="19" fill="hold">
                            <p:stCondLst>
                              <p:cond delay="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1000" fill="hold"/>
                                        <p:tgtEl>
                                          <p:spTgt spid="18"/>
                                        </p:tgtEl>
                                        <p:attrNameLst>
                                          <p:attrName>ppt_w</p:attrName>
                                        </p:attrNameLst>
                                      </p:cBhvr>
                                      <p:tavLst>
                                        <p:tav tm="0">
                                          <p:val>
                                            <p:fltVal val="0"/>
                                          </p:val>
                                        </p:tav>
                                        <p:tav tm="100000">
                                          <p:val>
                                            <p:strVal val="#ppt_w"/>
                                          </p:val>
                                        </p:tav>
                                      </p:tavLst>
                                    </p:anim>
                                    <p:anim calcmode="lin" valueType="num">
                                      <p:cBhvr>
                                        <p:cTn id="23" dur="1000" fill="hold"/>
                                        <p:tgtEl>
                                          <p:spTgt spid="18"/>
                                        </p:tgtEl>
                                        <p:attrNameLst>
                                          <p:attrName>ppt_h</p:attrName>
                                        </p:attrNameLst>
                                      </p:cBhvr>
                                      <p:tavLst>
                                        <p:tav tm="0">
                                          <p:val>
                                            <p:fltVal val="0"/>
                                          </p:val>
                                        </p:tav>
                                        <p:tav tm="100000">
                                          <p:val>
                                            <p:strVal val="#ppt_h"/>
                                          </p:val>
                                        </p:tav>
                                      </p:tavLst>
                                    </p:anim>
                                    <p:animEffect transition="in" filter="fade">
                                      <p:cBhvr>
                                        <p:cTn id="24" dur="1000"/>
                                        <p:tgtEl>
                                          <p:spTgt spid="18"/>
                                        </p:tgtEl>
                                      </p:cBhvr>
                                    </p:animEffect>
                                  </p:childTnLst>
                                </p:cTn>
                              </p:par>
                              <p:par>
                                <p:cTn id="25" presetID="2" presetClass="entr" presetSubtype="9" decel="10000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2000" fill="hold"/>
                                        <p:tgtEl>
                                          <p:spTgt spid="27"/>
                                        </p:tgtEl>
                                        <p:attrNameLst>
                                          <p:attrName>ppt_x</p:attrName>
                                        </p:attrNameLst>
                                      </p:cBhvr>
                                      <p:tavLst>
                                        <p:tav tm="0">
                                          <p:val>
                                            <p:strVal val="0-#ppt_w/2"/>
                                          </p:val>
                                        </p:tav>
                                        <p:tav tm="100000">
                                          <p:val>
                                            <p:strVal val="#ppt_x"/>
                                          </p:val>
                                        </p:tav>
                                      </p:tavLst>
                                    </p:anim>
                                    <p:anim calcmode="lin" valueType="num">
                                      <p:cBhvr additive="base">
                                        <p:cTn id="28" dur="2000" fill="hold"/>
                                        <p:tgtEl>
                                          <p:spTgt spid="27"/>
                                        </p:tgtEl>
                                        <p:attrNameLst>
                                          <p:attrName>ppt_y</p:attrName>
                                        </p:attrNameLst>
                                      </p:cBhvr>
                                      <p:tavLst>
                                        <p:tav tm="0">
                                          <p:val>
                                            <p:strVal val="0-#ppt_h/2"/>
                                          </p:val>
                                        </p:tav>
                                        <p:tav tm="100000">
                                          <p:val>
                                            <p:strVal val="#ppt_y"/>
                                          </p:val>
                                        </p:tav>
                                      </p:tavLst>
                                    </p:anim>
                                  </p:childTnLst>
                                </p:cTn>
                              </p:par>
                              <p:par>
                                <p:cTn id="29" presetID="2" presetClass="entr" presetSubtype="9" decel="10000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2000" fill="hold"/>
                                        <p:tgtEl>
                                          <p:spTgt spid="28"/>
                                        </p:tgtEl>
                                        <p:attrNameLst>
                                          <p:attrName>ppt_x</p:attrName>
                                        </p:attrNameLst>
                                      </p:cBhvr>
                                      <p:tavLst>
                                        <p:tav tm="0">
                                          <p:val>
                                            <p:strVal val="0-#ppt_w/2"/>
                                          </p:val>
                                        </p:tav>
                                        <p:tav tm="100000">
                                          <p:val>
                                            <p:strVal val="#ppt_x"/>
                                          </p:val>
                                        </p:tav>
                                      </p:tavLst>
                                    </p:anim>
                                    <p:anim calcmode="lin" valueType="num">
                                      <p:cBhvr additive="base">
                                        <p:cTn id="32" dur="2000" fill="hold"/>
                                        <p:tgtEl>
                                          <p:spTgt spid="28"/>
                                        </p:tgtEl>
                                        <p:attrNameLst>
                                          <p:attrName>ppt_y</p:attrName>
                                        </p:attrNameLst>
                                      </p:cBhvr>
                                      <p:tavLst>
                                        <p:tav tm="0">
                                          <p:val>
                                            <p:strVal val="0-#ppt_h/2"/>
                                          </p:val>
                                        </p:tav>
                                        <p:tav tm="100000">
                                          <p:val>
                                            <p:strVal val="#ppt_y"/>
                                          </p:val>
                                        </p:tav>
                                      </p:tavLst>
                                    </p:anim>
                                  </p:childTnLst>
                                </p:cTn>
                              </p:par>
                            </p:childTnLst>
                          </p:cTn>
                        </p:par>
                        <p:par>
                          <p:cTn id="33" fill="hold">
                            <p:stCondLst>
                              <p:cond delay="1000"/>
                            </p:stCondLst>
                            <p:childTnLst>
                              <p:par>
                                <p:cTn id="34" presetID="23" presetClass="entr" presetSubtype="528" fill="hold" grpId="0" nodeType="afterEffect">
                                  <p:stCondLst>
                                    <p:cond delay="0"/>
                                  </p:stCondLst>
                                  <p:iterate type="lt">
                                    <p:tmPct val="5000"/>
                                  </p:iterate>
                                  <p:childTnLst>
                                    <p:set>
                                      <p:cBhvr>
                                        <p:cTn id="35" dur="1" fill="hold">
                                          <p:stCondLst>
                                            <p:cond delay="0"/>
                                          </p:stCondLst>
                                        </p:cTn>
                                        <p:tgtEl>
                                          <p:spTgt spid="76"/>
                                        </p:tgtEl>
                                        <p:attrNameLst>
                                          <p:attrName>style.visibility</p:attrName>
                                        </p:attrNameLst>
                                      </p:cBhvr>
                                      <p:to>
                                        <p:strVal val="visible"/>
                                      </p:to>
                                    </p:set>
                                    <p:anim to="" calcmode="lin" valueType="num">
                                      <p:cBhvr>
                                        <p:cTn id="36" dur="1000" fill="hold">
                                          <p:stCondLst>
                                            <p:cond delay="0"/>
                                          </p:stCondLst>
                                        </p:cTn>
                                        <p:tgtEl>
                                          <p:spTgt spid="76"/>
                                        </p:tgtEl>
                                        <p:attrNameLst>
                                          <p:attrName>ppt_x</p:attrName>
                                        </p:attrNameLst>
                                      </p:cBhvr>
                                      <p:tavLst>
                                        <p:tav tm="0" fmla="#ppt_x+(8/9)*(#ppt_x-(#ppt_x-#ppt_w/2))*((1.5-1.5*$)^2-(1.5-1.5*$)^3)">
                                          <p:val>
                                            <p:fltVal val="0"/>
                                          </p:val>
                                        </p:tav>
                                        <p:tav tm="100000">
                                          <p:val>
                                            <p:fltVal val="1"/>
                                          </p:val>
                                        </p:tav>
                                      </p:tavLst>
                                    </p:anim>
                                    <p:anim to="" calcmode="lin" valueType="num">
                                      <p:cBhvr>
                                        <p:cTn id="37" dur="1000" fill="hold">
                                          <p:stCondLst>
                                            <p:cond delay="0"/>
                                          </p:stCondLst>
                                        </p:cTn>
                                        <p:tgtEl>
                                          <p:spTgt spid="76"/>
                                        </p:tgtEl>
                                        <p:attrNameLst>
                                          <p:attrName>ppt_y</p:attrName>
                                        </p:attrNameLst>
                                      </p:cBhvr>
                                      <p:tavLst>
                                        <p:tav tm="0" fmla="#ppt_y+(8/9)*(#ppt_y-(#ppt_y+#ppt_h/2))*((1.5-1.5*$)^2-(1.5-1.5*$)^3)">
                                          <p:val>
                                            <p:fltVal val="0"/>
                                          </p:val>
                                        </p:tav>
                                        <p:tav tm="100000">
                                          <p:val>
                                            <p:fltVal val="1"/>
                                          </p:val>
                                        </p:tav>
                                      </p:tavLst>
                                    </p:anim>
                                    <p:anim to="" calcmode="lin" valueType="num">
                                      <p:cBhvr>
                                        <p:cTn id="38" dur="1000" fill="hold">
                                          <p:stCondLst>
                                            <p:cond delay="0"/>
                                          </p:stCondLst>
                                        </p:cTn>
                                        <p:tgtEl>
                                          <p:spTgt spid="76"/>
                                        </p:tgtEl>
                                        <p:attrNameLst>
                                          <p:attrName>ppt_w</p:attrName>
                                        </p:attrNameLst>
                                      </p:cBhvr>
                                      <p:tavLst>
                                        <p:tav tm="0" fmla="#ppt_w+(8/9)*(#ppt_w-0)*((1.5-1.5*$)^2-(1.5-1.5*$)^3)">
                                          <p:val>
                                            <p:fltVal val="0"/>
                                          </p:val>
                                        </p:tav>
                                        <p:tav tm="100000">
                                          <p:val>
                                            <p:fltVal val="1"/>
                                          </p:val>
                                        </p:tav>
                                      </p:tavLst>
                                    </p:anim>
                                    <p:anim to="" calcmode="lin" valueType="num">
                                      <p:cBhvr>
                                        <p:cTn id="39" dur="1000" fill="hold">
                                          <p:stCondLst>
                                            <p:cond delay="0"/>
                                          </p:stCondLst>
                                        </p:cTn>
                                        <p:tgtEl>
                                          <p:spTgt spid="76"/>
                                        </p:tgtEl>
                                        <p:attrNameLst>
                                          <p:attrName>ppt_h</p:attrName>
                                        </p:attrNameLst>
                                      </p:cBhvr>
                                      <p:tavLst>
                                        <p:tav tm="0" fmla="#ppt_h+(8/9)*(#ppt_h-0)*((1.5-1.5*$)^2-(1.5-1.5*$)^3)">
                                          <p:val>
                                            <p:fltVal val="0"/>
                                          </p:val>
                                        </p:tav>
                                        <p:tav tm="100000">
                                          <p:val>
                                            <p:fltVal val="1"/>
                                          </p:val>
                                        </p:tav>
                                      </p:tavLst>
                                    </p:anim>
                                  </p:childTnLst>
                                </p:cTn>
                              </p:par>
                            </p:childTnLst>
                          </p:cTn>
                        </p:par>
                        <p:par>
                          <p:cTn id="40" fill="hold">
                            <p:stCondLst>
                              <p:cond delay="3150"/>
                            </p:stCondLst>
                            <p:childTnLst>
                              <p:par>
                                <p:cTn id="41" presetID="14" presetClass="entr" presetSubtype="10" fill="hold" grpId="0" nodeType="afterEffect">
                                  <p:stCondLst>
                                    <p:cond delay="0"/>
                                  </p:stCondLst>
                                  <p:childTnLst>
                                    <p:set>
                                      <p:cBhvr>
                                        <p:cTn id="42" dur="1" fill="hold">
                                          <p:stCondLst>
                                            <p:cond delay="0"/>
                                          </p:stCondLst>
                                        </p:cTn>
                                        <p:tgtEl>
                                          <p:spTgt spid="78"/>
                                        </p:tgtEl>
                                        <p:attrNameLst>
                                          <p:attrName>style.visibility</p:attrName>
                                        </p:attrNameLst>
                                      </p:cBhvr>
                                      <p:to>
                                        <p:strVal val="visible"/>
                                      </p:to>
                                    </p:set>
                                    <p:animEffect transition="in" filter="randombar(horizontal)">
                                      <p:cBhvr>
                                        <p:cTn id="43" dur="500"/>
                                        <p:tgtEl>
                                          <p:spTgt spid="78"/>
                                        </p:tgtEl>
                                      </p:cBhvr>
                                    </p:animEffect>
                                  </p:childTnLst>
                                </p:cTn>
                              </p:par>
                            </p:childTnLst>
                          </p:cTn>
                        </p:par>
                        <p:par>
                          <p:cTn id="44" fill="hold">
                            <p:stCondLst>
                              <p:cond delay="3650"/>
                            </p:stCondLst>
                            <p:childTnLst>
                              <p:par>
                                <p:cTn id="45" presetID="23" presetClass="entr" presetSubtype="528" fill="hold" grpId="0" nodeType="afterEffect">
                                  <p:stCondLst>
                                    <p:cond delay="0"/>
                                  </p:stCondLst>
                                  <p:iterate type="lt">
                                    <p:tmPct val="5000"/>
                                  </p:iterate>
                                  <p:childTnLst>
                                    <p:set>
                                      <p:cBhvr>
                                        <p:cTn id="46" dur="1" fill="hold">
                                          <p:stCondLst>
                                            <p:cond delay="0"/>
                                          </p:stCondLst>
                                        </p:cTn>
                                        <p:tgtEl>
                                          <p:spTgt spid="77"/>
                                        </p:tgtEl>
                                        <p:attrNameLst>
                                          <p:attrName>style.visibility</p:attrName>
                                        </p:attrNameLst>
                                      </p:cBhvr>
                                      <p:to>
                                        <p:strVal val="visible"/>
                                      </p:to>
                                    </p:set>
                                    <p:anim to="" calcmode="lin" valueType="num">
                                      <p:cBhvr>
                                        <p:cTn id="47" dur="1000" fill="hold">
                                          <p:stCondLst>
                                            <p:cond delay="0"/>
                                          </p:stCondLst>
                                        </p:cTn>
                                        <p:tgtEl>
                                          <p:spTgt spid="77"/>
                                        </p:tgtEl>
                                        <p:attrNameLst>
                                          <p:attrName>ppt_x</p:attrName>
                                        </p:attrNameLst>
                                      </p:cBhvr>
                                      <p:tavLst>
                                        <p:tav tm="0" fmla="#ppt_x+(8/9)*(#ppt_x-(#ppt_x-#ppt_w/2))*((1.5-1.5*$)^2-(1.5-1.5*$)^3)">
                                          <p:val>
                                            <p:fltVal val="0"/>
                                          </p:val>
                                        </p:tav>
                                        <p:tav tm="100000">
                                          <p:val>
                                            <p:fltVal val="1"/>
                                          </p:val>
                                        </p:tav>
                                      </p:tavLst>
                                    </p:anim>
                                    <p:anim to="" calcmode="lin" valueType="num">
                                      <p:cBhvr>
                                        <p:cTn id="48" dur="1000" fill="hold">
                                          <p:stCondLst>
                                            <p:cond delay="0"/>
                                          </p:stCondLst>
                                        </p:cTn>
                                        <p:tgtEl>
                                          <p:spTgt spid="77"/>
                                        </p:tgtEl>
                                        <p:attrNameLst>
                                          <p:attrName>ppt_y</p:attrName>
                                        </p:attrNameLst>
                                      </p:cBhvr>
                                      <p:tavLst>
                                        <p:tav tm="0" fmla="#ppt_y+(8/9)*(#ppt_y-(#ppt_y+#ppt_h/2))*((1.5-1.5*$)^2-(1.5-1.5*$)^3)">
                                          <p:val>
                                            <p:fltVal val="0"/>
                                          </p:val>
                                        </p:tav>
                                        <p:tav tm="100000">
                                          <p:val>
                                            <p:fltVal val="1"/>
                                          </p:val>
                                        </p:tav>
                                      </p:tavLst>
                                    </p:anim>
                                    <p:anim to="" calcmode="lin" valueType="num">
                                      <p:cBhvr>
                                        <p:cTn id="49" dur="1000" fill="hold">
                                          <p:stCondLst>
                                            <p:cond delay="0"/>
                                          </p:stCondLst>
                                        </p:cTn>
                                        <p:tgtEl>
                                          <p:spTgt spid="77"/>
                                        </p:tgtEl>
                                        <p:attrNameLst>
                                          <p:attrName>ppt_w</p:attrName>
                                        </p:attrNameLst>
                                      </p:cBhvr>
                                      <p:tavLst>
                                        <p:tav tm="0" fmla="#ppt_w+(8/9)*(#ppt_w-0)*((1.5-1.5*$)^2-(1.5-1.5*$)^3)">
                                          <p:val>
                                            <p:fltVal val="0"/>
                                          </p:val>
                                        </p:tav>
                                        <p:tav tm="100000">
                                          <p:val>
                                            <p:fltVal val="1"/>
                                          </p:val>
                                        </p:tav>
                                      </p:tavLst>
                                    </p:anim>
                                    <p:anim to="" calcmode="lin" valueType="num">
                                      <p:cBhvr>
                                        <p:cTn id="50" dur="1000" fill="hold">
                                          <p:stCondLst>
                                            <p:cond delay="0"/>
                                          </p:stCondLst>
                                        </p:cTn>
                                        <p:tgtEl>
                                          <p:spTgt spid="77"/>
                                        </p:tgtEl>
                                        <p:attrNameLst>
                                          <p:attrName>ppt_h</p:attrName>
                                        </p:attrNameLst>
                                      </p:cBhvr>
                                      <p:tavLst>
                                        <p:tav tm="0" fmla="#ppt_h+(8/9)*(#ppt_h-0)*((1.5-1.5*$)^2-(1.5-1.5*$)^3)">
                                          <p:val>
                                            <p:fltVal val="0"/>
                                          </p:val>
                                        </p:tav>
                                        <p:tav tm="100000">
                                          <p:val>
                                            <p:fltVal val="1"/>
                                          </p:val>
                                        </p:tav>
                                      </p:tavLst>
                                    </p:anim>
                                  </p:childTnLst>
                                </p:cTn>
                              </p:par>
                              <p:par>
                                <p:cTn id="51" presetID="2" presetClass="entr" presetSubtype="2" decel="100000"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additive="base">
                                        <p:cTn id="53" dur="2000" fill="hold"/>
                                        <p:tgtEl>
                                          <p:spTgt spid="30"/>
                                        </p:tgtEl>
                                        <p:attrNameLst>
                                          <p:attrName>ppt_x</p:attrName>
                                        </p:attrNameLst>
                                      </p:cBhvr>
                                      <p:tavLst>
                                        <p:tav tm="0">
                                          <p:val>
                                            <p:strVal val="1+#ppt_w/2"/>
                                          </p:val>
                                        </p:tav>
                                        <p:tav tm="100000">
                                          <p:val>
                                            <p:strVal val="#ppt_x"/>
                                          </p:val>
                                        </p:tav>
                                      </p:tavLst>
                                    </p:anim>
                                    <p:anim calcmode="lin" valueType="num">
                                      <p:cBhvr additive="base">
                                        <p:cTn id="54" dur="2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6" grpId="0"/>
      <p:bldP spid="77" grpId="0"/>
      <p:bldP spid="7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2"/>
          <p:cNvGrpSpPr/>
          <p:nvPr/>
        </p:nvGrpSpPr>
        <p:grpSpPr bwMode="auto">
          <a:xfrm>
            <a:off x="529065" y="498190"/>
            <a:ext cx="738482" cy="813502"/>
            <a:chOff x="2647254" y="1086463"/>
            <a:chExt cx="500861" cy="419071"/>
          </a:xfrm>
        </p:grpSpPr>
        <p:grpSp>
          <p:nvGrpSpPr>
            <p:cNvPr id="3" name="组合 37"/>
            <p:cNvGrpSpPr/>
            <p:nvPr/>
          </p:nvGrpSpPr>
          <p:grpSpPr bwMode="auto">
            <a:xfrm>
              <a:off x="2647254" y="1086463"/>
              <a:ext cx="500861" cy="419071"/>
              <a:chOff x="2813325" y="1131630"/>
              <a:chExt cx="451903" cy="349226"/>
            </a:xfrm>
          </p:grpSpPr>
          <p:sp>
            <p:nvSpPr>
              <p:cNvPr id="5" name="圆角矩形 39"/>
              <p:cNvSpPr/>
              <p:nvPr/>
            </p:nvSpPr>
            <p:spPr bwMode="auto">
              <a:xfrm>
                <a:off x="2813325" y="1146054"/>
                <a:ext cx="452247" cy="308989"/>
              </a:xfrm>
              <a:prstGeom prst="roundRect">
                <a:avLst>
                  <a:gd name="adj" fmla="val 30079"/>
                </a:avLst>
              </a:prstGeom>
              <a:solidFill>
                <a:srgbClr val="E1031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800" b="1" noProof="1">
                  <a:cs typeface="+mn-ea"/>
                  <a:sym typeface="+mn-lt"/>
                </a:endParaRPr>
              </a:p>
            </p:txBody>
          </p:sp>
          <p:sp>
            <p:nvSpPr>
              <p:cNvPr id="6" name="圆角矩形 9"/>
              <p:cNvSpPr>
                <a:spLocks noChangeArrowheads="1"/>
              </p:cNvSpPr>
              <p:nvPr/>
            </p:nvSpPr>
            <p:spPr bwMode="auto">
              <a:xfrm>
                <a:off x="2843856" y="1131630"/>
                <a:ext cx="342030" cy="349226"/>
              </a:xfrm>
              <a:custGeom>
                <a:avLst/>
                <a:gdLst>
                  <a:gd name="T0" fmla="*/ 108293 w 342030"/>
                  <a:gd name="T1" fmla="*/ 0 h 349226"/>
                  <a:gd name="T2" fmla="*/ 323743 w 342030"/>
                  <a:gd name="T3" fmla="*/ 0 h 349226"/>
                  <a:gd name="T4" fmla="*/ 342030 w 342030"/>
                  <a:gd name="T5" fmla="*/ 3692 h 349226"/>
                  <a:gd name="T6" fmla="*/ 62738 w 342030"/>
                  <a:gd name="T7" fmla="*/ 349226 h 349226"/>
                  <a:gd name="T8" fmla="*/ 0 w 342030"/>
                  <a:gd name="T9" fmla="*/ 251737 h 349226"/>
                  <a:gd name="T10" fmla="*/ 0 w 342030"/>
                  <a:gd name="T11" fmla="*/ 108293 h 349226"/>
                  <a:gd name="T12" fmla="*/ 108293 w 342030"/>
                  <a:gd name="T13" fmla="*/ 0 h 3492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030" h="349226">
                    <a:moveTo>
                      <a:pt x="108293" y="0"/>
                    </a:moveTo>
                    <a:lnTo>
                      <a:pt x="323743" y="0"/>
                    </a:lnTo>
                    <a:lnTo>
                      <a:pt x="342030" y="3692"/>
                    </a:lnTo>
                    <a:lnTo>
                      <a:pt x="62738" y="349226"/>
                    </a:lnTo>
                    <a:cubicBezTo>
                      <a:pt x="25551" y="332604"/>
                      <a:pt x="0" y="295155"/>
                      <a:pt x="0" y="251737"/>
                    </a:cubicBezTo>
                    <a:lnTo>
                      <a:pt x="0" y="108293"/>
                    </a:lnTo>
                    <a:cubicBezTo>
                      <a:pt x="0" y="48484"/>
                      <a:pt x="48484" y="0"/>
                      <a:pt x="108293" y="0"/>
                    </a:cubicBezTo>
                    <a:close/>
                  </a:path>
                </a:pathLst>
              </a:custGeom>
              <a:gradFill rotWithShape="1">
                <a:gsLst>
                  <a:gs pos="0">
                    <a:srgbClr val="FFFFFF">
                      <a:alpha val="51999"/>
                    </a:srgbClr>
                  </a:gs>
                  <a:gs pos="100000">
                    <a:srgbClr val="FFFFFF">
                      <a:alpha val="0"/>
                    </a:srgbClr>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800" b="1">
                  <a:cs typeface="+mn-ea"/>
                  <a:sym typeface="+mn-lt"/>
                </a:endParaRPr>
              </a:p>
            </p:txBody>
          </p:sp>
        </p:grpSp>
        <p:sp>
          <p:nvSpPr>
            <p:cNvPr id="4" name="标题层"/>
            <p:cNvSpPr txBox="1"/>
            <p:nvPr/>
          </p:nvSpPr>
          <p:spPr bwMode="auto">
            <a:xfrm>
              <a:off x="2668080" y="1145779"/>
              <a:ext cx="479811" cy="269534"/>
            </a:xfrm>
            <a:prstGeom prst="rect">
              <a:avLst/>
            </a:prstGeom>
            <a:noFill/>
            <a:effectLst>
              <a:outerShdw blurRad="12700" dist="12700" dir="4380000" algn="tl" rotWithShape="0">
                <a:prstClr val="black">
                  <a:alpha val="40000"/>
                </a:prstClr>
              </a:outerShdw>
            </a:effectLst>
          </p:spPr>
          <p:txBody>
            <a:bodyPr>
              <a:spAutoFit/>
            </a:bodyPr>
            <a:lstStyle/>
            <a:p>
              <a:pPr algn="ctr" defTabSz="1218565" fontAlgn="auto">
                <a:defRPr/>
              </a:pPr>
              <a:r>
                <a:rPr lang="en-US" altLang="zh-CN" sz="2800" b="1" kern="0" noProof="1">
                  <a:solidFill>
                    <a:sysClr val="window" lastClr="FFFFFF"/>
                  </a:solidFill>
                  <a:cs typeface="+mn-ea"/>
                  <a:sym typeface="+mn-lt"/>
                </a:rPr>
                <a:t>01</a:t>
              </a:r>
              <a:endParaRPr lang="zh-CN" altLang="en-US" sz="2800" b="1" kern="0" noProof="1">
                <a:solidFill>
                  <a:sysClr val="window" lastClr="FFFFFF"/>
                </a:solidFill>
                <a:cs typeface="+mn-ea"/>
                <a:sym typeface="+mn-lt"/>
              </a:endParaRPr>
            </a:p>
          </p:txBody>
        </p:sp>
      </p:grpSp>
      <p:sp>
        <p:nvSpPr>
          <p:cNvPr id="7" name="文本框 6"/>
          <p:cNvSpPr txBox="1"/>
          <p:nvPr/>
        </p:nvSpPr>
        <p:spPr>
          <a:xfrm>
            <a:off x="1397916" y="630077"/>
            <a:ext cx="2713731" cy="523220"/>
          </a:xfrm>
          <a:prstGeom prst="rect">
            <a:avLst/>
          </a:prstGeom>
          <a:noFill/>
        </p:spPr>
        <p:txBody>
          <a:bodyPr wrap="square" rtlCol="0">
            <a:spAutoFit/>
          </a:bodyPr>
          <a:lstStyle/>
          <a:p>
            <a:r>
              <a:rPr lang="zh-CN" altLang="en-US" sz="2800" dirty="0">
                <a:cs typeface="+mn-ea"/>
                <a:sym typeface="+mn-lt"/>
              </a:rPr>
              <a:t>主要活动</a:t>
            </a:r>
          </a:p>
        </p:txBody>
      </p:sp>
      <p:pic>
        <p:nvPicPr>
          <p:cNvPr id="9" name="图片 8"/>
          <p:cNvPicPr>
            <a:picLocks noChangeAspect="1"/>
          </p:cNvPicPr>
          <p:nvPr/>
        </p:nvPicPr>
        <p:blipFill>
          <a:blip r:embed="rId2"/>
          <a:stretch>
            <a:fillRect/>
          </a:stretch>
        </p:blipFill>
        <p:spPr>
          <a:xfrm>
            <a:off x="8061293" y="157656"/>
            <a:ext cx="1284990" cy="769357"/>
          </a:xfrm>
          <a:prstGeom prst="rect">
            <a:avLst/>
          </a:prstGeom>
        </p:spPr>
      </p:pic>
      <p:pic>
        <p:nvPicPr>
          <p:cNvPr id="10" name="图片 9"/>
          <p:cNvPicPr>
            <a:picLocks noChangeAspect="1"/>
          </p:cNvPicPr>
          <p:nvPr/>
        </p:nvPicPr>
        <p:blipFill rotWithShape="1">
          <a:blip r:embed="rId3" cstate="screen"/>
          <a:srcRect/>
          <a:stretch>
            <a:fillRect/>
          </a:stretch>
        </p:blipFill>
        <p:spPr>
          <a:xfrm>
            <a:off x="10112495" y="222818"/>
            <a:ext cx="1526166" cy="678334"/>
          </a:xfrm>
          <a:prstGeom prst="rect">
            <a:avLst/>
          </a:prstGeom>
        </p:spPr>
      </p:pic>
      <p:pic>
        <p:nvPicPr>
          <p:cNvPr id="11" name="图片 10"/>
          <p:cNvPicPr>
            <a:picLocks noChangeAspect="1"/>
          </p:cNvPicPr>
          <p:nvPr/>
        </p:nvPicPr>
        <p:blipFill rotWithShape="1">
          <a:blip r:embed="rId4" cstate="screen"/>
          <a:srcRect/>
          <a:stretch>
            <a:fillRect/>
          </a:stretch>
        </p:blipFill>
        <p:spPr>
          <a:xfrm>
            <a:off x="314785" y="1500877"/>
            <a:ext cx="6060790" cy="4931455"/>
          </a:xfrm>
          <a:prstGeom prst="rect">
            <a:avLst/>
          </a:prstGeom>
        </p:spPr>
      </p:pic>
      <p:grpSp>
        <p:nvGrpSpPr>
          <p:cNvPr id="12" name="Group 117" descr="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
          <p:cNvGrpSpPr/>
          <p:nvPr/>
        </p:nvGrpSpPr>
        <p:grpSpPr>
          <a:xfrm>
            <a:off x="6821956" y="3293760"/>
            <a:ext cx="711894" cy="711894"/>
            <a:chOff x="5646487" y="2492885"/>
            <a:chExt cx="898072" cy="898072"/>
          </a:xfrm>
          <a:effectLst>
            <a:outerShdw blurRad="635000" dist="381000" dir="8100000" algn="tr" rotWithShape="0">
              <a:srgbClr val="FF48AD">
                <a:alpha val="40000"/>
              </a:srgbClr>
            </a:outerShdw>
          </a:effectLst>
        </p:grpSpPr>
        <p:sp>
          <p:nvSpPr>
            <p:cNvPr id="13" name="Oval 118"/>
            <p:cNvSpPr/>
            <p:nvPr/>
          </p:nvSpPr>
          <p:spPr>
            <a:xfrm>
              <a:off x="5646487" y="2492885"/>
              <a:ext cx="898072" cy="898072"/>
            </a:xfrm>
            <a:prstGeom prst="ellipse">
              <a:avLst/>
            </a:prstGeom>
            <a:solidFill>
              <a:srgbClr val="FF48AD">
                <a:alpha val="9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FFFFFF"/>
                </a:solidFill>
                <a:effectLst/>
                <a:uLnTx/>
                <a:uFillTx/>
                <a:cs typeface="+mn-ea"/>
                <a:sym typeface="+mn-lt"/>
              </a:endParaRPr>
            </a:p>
          </p:txBody>
        </p:sp>
        <p:grpSp>
          <p:nvGrpSpPr>
            <p:cNvPr id="14" name="Group 119"/>
            <p:cNvGrpSpPr/>
            <p:nvPr/>
          </p:nvGrpSpPr>
          <p:grpSpPr>
            <a:xfrm>
              <a:off x="5948185" y="2727145"/>
              <a:ext cx="294676" cy="429552"/>
              <a:chOff x="3582988" y="3510757"/>
              <a:chExt cx="319088" cy="465138"/>
            </a:xfrm>
            <a:solidFill>
              <a:srgbClr val="FFFFFF"/>
            </a:solidFill>
          </p:grpSpPr>
          <p:sp>
            <p:nvSpPr>
              <p:cNvPr id="15"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16"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grpSp>
      <p:grpSp>
        <p:nvGrpSpPr>
          <p:cNvPr id="17" name="Group 122" descr="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
          <p:cNvGrpSpPr/>
          <p:nvPr/>
        </p:nvGrpSpPr>
        <p:grpSpPr>
          <a:xfrm>
            <a:off x="6821956" y="4608155"/>
            <a:ext cx="711894" cy="711894"/>
            <a:chOff x="8577816" y="2492885"/>
            <a:chExt cx="898072" cy="898072"/>
          </a:xfrm>
          <a:effectLst>
            <a:outerShdw blurRad="635000" dist="381000" dir="8100000" algn="tr" rotWithShape="0">
              <a:srgbClr val="6959F6">
                <a:alpha val="40000"/>
              </a:srgbClr>
            </a:outerShdw>
          </a:effectLst>
        </p:grpSpPr>
        <p:sp>
          <p:nvSpPr>
            <p:cNvPr id="18" name="Oval 123"/>
            <p:cNvSpPr/>
            <p:nvPr/>
          </p:nvSpPr>
          <p:spPr>
            <a:xfrm>
              <a:off x="8577816" y="2492885"/>
              <a:ext cx="898072" cy="898072"/>
            </a:xfrm>
            <a:prstGeom prst="ellipse">
              <a:avLst/>
            </a:prstGeom>
            <a:solidFill>
              <a:srgbClr val="6959F6">
                <a:alpha val="9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FFFFFF"/>
                </a:solidFill>
                <a:effectLst/>
                <a:uLnTx/>
                <a:uFillTx/>
                <a:cs typeface="+mn-ea"/>
                <a:sym typeface="+mn-lt"/>
              </a:endParaRPr>
            </a:p>
          </p:txBody>
        </p:sp>
        <p:grpSp>
          <p:nvGrpSpPr>
            <p:cNvPr id="19" name="Group 124"/>
            <p:cNvGrpSpPr/>
            <p:nvPr/>
          </p:nvGrpSpPr>
          <p:grpSpPr>
            <a:xfrm>
              <a:off x="8865954" y="2727145"/>
              <a:ext cx="321796" cy="429552"/>
              <a:chOff x="2639219" y="3510757"/>
              <a:chExt cx="348456" cy="465138"/>
            </a:xfrm>
            <a:solidFill>
              <a:srgbClr val="FFFFFF"/>
            </a:solidFill>
          </p:grpSpPr>
          <p:sp>
            <p:nvSpPr>
              <p:cNvPr id="20" name="AutoShape 115"/>
              <p:cNvSpPr/>
              <p:nvPr/>
            </p:nvSpPr>
            <p:spPr bwMode="auto">
              <a:xfrm>
                <a:off x="2639219" y="3510757"/>
                <a:ext cx="348456"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21" name="AutoShape 116"/>
              <p:cNvSpPr/>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grpSp>
      <p:grpSp>
        <p:nvGrpSpPr>
          <p:cNvPr id="22" name="Group 127" descr="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
          <p:cNvGrpSpPr/>
          <p:nvPr/>
        </p:nvGrpSpPr>
        <p:grpSpPr>
          <a:xfrm>
            <a:off x="6821956" y="1979365"/>
            <a:ext cx="711894" cy="711894"/>
            <a:chOff x="2715327" y="2492885"/>
            <a:chExt cx="898072" cy="898072"/>
          </a:xfrm>
          <a:effectLst>
            <a:outerShdw blurRad="635000" dist="381000" dir="8100000" algn="tr" rotWithShape="0">
              <a:srgbClr val="FA667C">
                <a:alpha val="40000"/>
              </a:srgbClr>
            </a:outerShdw>
          </a:effectLst>
        </p:grpSpPr>
        <p:sp>
          <p:nvSpPr>
            <p:cNvPr id="23" name="Oval 128"/>
            <p:cNvSpPr/>
            <p:nvPr/>
          </p:nvSpPr>
          <p:spPr>
            <a:xfrm>
              <a:off x="2715327" y="2492885"/>
              <a:ext cx="898072" cy="898072"/>
            </a:xfrm>
            <a:prstGeom prst="ellipse">
              <a:avLst/>
            </a:prstGeom>
            <a:solidFill>
              <a:srgbClr val="FA667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FFFFFF"/>
                </a:solidFill>
                <a:effectLst/>
                <a:uLnTx/>
                <a:uFillTx/>
                <a:cs typeface="+mn-ea"/>
                <a:sym typeface="+mn-lt"/>
              </a:endParaRPr>
            </a:p>
          </p:txBody>
        </p:sp>
        <p:sp>
          <p:nvSpPr>
            <p:cNvPr id="24" name="AutoShape 117"/>
            <p:cNvSpPr/>
            <p:nvPr/>
          </p:nvSpPr>
          <p:spPr bwMode="auto">
            <a:xfrm>
              <a:off x="2949954" y="2781023"/>
              <a:ext cx="428818" cy="321796"/>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sp>
        <p:nvSpPr>
          <p:cNvPr id="25" name="TextBox 194" descr="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
          <p:cNvSpPr txBox="1"/>
          <p:nvPr/>
        </p:nvSpPr>
        <p:spPr>
          <a:xfrm flipH="1">
            <a:off x="7788986" y="1959581"/>
            <a:ext cx="2153059" cy="367359"/>
          </a:xfrm>
          <a:prstGeom prst="rect">
            <a:avLst/>
          </a:prstGeom>
          <a:noFill/>
        </p:spPr>
        <p:txBody>
          <a:bodyPr wrap="none" rtlCol="0">
            <a:noAutofit/>
          </a:bodyPr>
          <a:lstStyle/>
          <a:p>
            <a:r>
              <a:rPr lang="zh-CN" altLang="en-US" sz="1600" b="1" dirty="0">
                <a:solidFill>
                  <a:srgbClr val="FA667C"/>
                </a:solidFill>
                <a:cs typeface="+mn-ea"/>
                <a:sym typeface="+mn-lt"/>
              </a:rPr>
              <a:t>请替换文字内容</a:t>
            </a:r>
          </a:p>
        </p:txBody>
      </p:sp>
      <p:sp>
        <p:nvSpPr>
          <p:cNvPr id="26" name="TextBox 195" descr="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
          <p:cNvSpPr txBox="1"/>
          <p:nvPr/>
        </p:nvSpPr>
        <p:spPr>
          <a:xfrm flipH="1">
            <a:off x="7788983" y="2291799"/>
            <a:ext cx="3812740" cy="613694"/>
          </a:xfrm>
          <a:prstGeom prst="rect">
            <a:avLst/>
          </a:prstGeom>
          <a:noFill/>
        </p:spPr>
        <p:txBody>
          <a:bodyPr wrap="square" rtlCol="0">
            <a:spAutoFit/>
          </a:bodyPr>
          <a:lstStyle/>
          <a:p>
            <a:pPr>
              <a:lnSpc>
                <a:spcPct val="150000"/>
              </a:lnSpc>
            </a:pPr>
            <a:r>
              <a:rPr lang="zh-CN" altLang="en-US" sz="1200" dirty="0">
                <a:solidFill>
                  <a:schemeClr val="bg1">
                    <a:lumMod val="50000"/>
                  </a:schemeClr>
                </a:solidFill>
                <a:cs typeface="+mn-ea"/>
                <a:sym typeface="+mn-lt"/>
              </a:rPr>
              <a:t>点击输入简要文字内容，文字内容需概括精炼，不用多余的文字修饰，言简意赅的说明该项内容。</a:t>
            </a:r>
          </a:p>
        </p:txBody>
      </p:sp>
      <p:sp>
        <p:nvSpPr>
          <p:cNvPr id="27" name="TextBox 196" descr="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
          <p:cNvSpPr txBox="1"/>
          <p:nvPr/>
        </p:nvSpPr>
        <p:spPr>
          <a:xfrm flipH="1">
            <a:off x="7788986" y="3269368"/>
            <a:ext cx="2153059" cy="367359"/>
          </a:xfrm>
          <a:prstGeom prst="rect">
            <a:avLst/>
          </a:prstGeom>
          <a:noFill/>
        </p:spPr>
        <p:txBody>
          <a:bodyPr wrap="none" rtlCol="0">
            <a:noAutofit/>
          </a:bodyPr>
          <a:lstStyle/>
          <a:p>
            <a:r>
              <a:rPr lang="zh-CN" altLang="en-US" sz="1600" b="1" dirty="0">
                <a:solidFill>
                  <a:srgbClr val="FF48AD"/>
                </a:solidFill>
                <a:cs typeface="+mn-ea"/>
                <a:sym typeface="+mn-lt"/>
              </a:rPr>
              <a:t>请替换文字内容</a:t>
            </a:r>
          </a:p>
        </p:txBody>
      </p:sp>
      <p:sp>
        <p:nvSpPr>
          <p:cNvPr id="28" name="TextBox 197" descr="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
          <p:cNvSpPr txBox="1"/>
          <p:nvPr/>
        </p:nvSpPr>
        <p:spPr>
          <a:xfrm flipH="1">
            <a:off x="7788983" y="3601586"/>
            <a:ext cx="3812740" cy="613694"/>
          </a:xfrm>
          <a:prstGeom prst="rect">
            <a:avLst/>
          </a:prstGeom>
          <a:noFill/>
        </p:spPr>
        <p:txBody>
          <a:bodyPr wrap="square" rtlCol="0">
            <a:spAutoFit/>
          </a:bodyPr>
          <a:lstStyle/>
          <a:p>
            <a:pPr>
              <a:lnSpc>
                <a:spcPct val="150000"/>
              </a:lnSpc>
            </a:pPr>
            <a:r>
              <a:rPr lang="zh-CN" altLang="en-US" sz="1200" dirty="0">
                <a:solidFill>
                  <a:schemeClr val="bg1">
                    <a:lumMod val="50000"/>
                  </a:schemeClr>
                </a:solidFill>
                <a:cs typeface="+mn-ea"/>
                <a:sym typeface="+mn-lt"/>
              </a:rPr>
              <a:t>点击输入简要文字内容，文字内容需概括精炼，不用多余的文字修饰，言简意赅的说明该项内容。</a:t>
            </a:r>
          </a:p>
        </p:txBody>
      </p:sp>
      <p:sp>
        <p:nvSpPr>
          <p:cNvPr id="29" name="TextBox 198" descr="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
          <p:cNvSpPr txBox="1"/>
          <p:nvPr/>
        </p:nvSpPr>
        <p:spPr>
          <a:xfrm flipH="1">
            <a:off x="7788986" y="4641749"/>
            <a:ext cx="2153059" cy="367359"/>
          </a:xfrm>
          <a:prstGeom prst="rect">
            <a:avLst/>
          </a:prstGeom>
          <a:noFill/>
        </p:spPr>
        <p:txBody>
          <a:bodyPr wrap="none" rtlCol="0">
            <a:noAutofit/>
          </a:bodyPr>
          <a:lstStyle/>
          <a:p>
            <a:r>
              <a:rPr lang="zh-CN" altLang="en-US" sz="1600" b="1" dirty="0">
                <a:solidFill>
                  <a:srgbClr val="6959F6"/>
                </a:solidFill>
                <a:cs typeface="+mn-ea"/>
                <a:sym typeface="+mn-lt"/>
              </a:rPr>
              <a:t>请替换文字内容</a:t>
            </a:r>
          </a:p>
        </p:txBody>
      </p:sp>
      <p:sp>
        <p:nvSpPr>
          <p:cNvPr id="30" name="TextBox 199" descr="e7d195523061f1c03a90ee8e42cb24248e56383cd534985688F9F494128731F165EE95AB4B0C0A38076AAEA07667B1565C446FC45FF01DFB0E885BCDBDF3A284F3DB14DA61DD97F0BAB2E6C668FB493187E5C5FDF083ADBDF78C8B43347D6AF35582F3E571D15D569395BE140F5E5E7AD78A776D8053828B7F0DBCC303A1467E48F8A6D5D211210D7C52903204C4C167"/>
          <p:cNvSpPr txBox="1"/>
          <p:nvPr/>
        </p:nvSpPr>
        <p:spPr>
          <a:xfrm flipH="1">
            <a:off x="7788983" y="4973967"/>
            <a:ext cx="3812740" cy="613694"/>
          </a:xfrm>
          <a:prstGeom prst="rect">
            <a:avLst/>
          </a:prstGeom>
          <a:noFill/>
        </p:spPr>
        <p:txBody>
          <a:bodyPr wrap="square" rtlCol="0">
            <a:spAutoFit/>
          </a:bodyPr>
          <a:lstStyle/>
          <a:p>
            <a:pPr>
              <a:lnSpc>
                <a:spcPct val="150000"/>
              </a:lnSpc>
            </a:pPr>
            <a:r>
              <a:rPr lang="zh-CN" altLang="en-US" sz="1200" dirty="0">
                <a:solidFill>
                  <a:schemeClr val="bg1">
                    <a:lumMod val="50000"/>
                  </a:schemeClr>
                </a:solidFill>
                <a:cs typeface="+mn-ea"/>
                <a:sym typeface="+mn-lt"/>
              </a:rPr>
              <a:t>点击输入简要文字内容，文字内容需概括精炼，不用多余的文字修饰，言简意赅的说明该项内容。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50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2" presetClass="entr" presetSubtype="1" decel="10000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000" fill="hold"/>
                                        <p:tgtEl>
                                          <p:spTgt spid="9"/>
                                        </p:tgtEl>
                                        <p:attrNameLst>
                                          <p:attrName>ppt_x</p:attrName>
                                        </p:attrNameLst>
                                      </p:cBhvr>
                                      <p:tavLst>
                                        <p:tav tm="0">
                                          <p:val>
                                            <p:strVal val="#ppt_x"/>
                                          </p:val>
                                        </p:tav>
                                        <p:tav tm="100000">
                                          <p:val>
                                            <p:strVal val="#ppt_x"/>
                                          </p:val>
                                        </p:tav>
                                      </p:tavLst>
                                    </p:anim>
                                    <p:anim calcmode="lin" valueType="num">
                                      <p:cBhvr additive="base">
                                        <p:cTn id="18" dur="1000" fill="hold"/>
                                        <p:tgtEl>
                                          <p:spTgt spid="9"/>
                                        </p:tgtEl>
                                        <p:attrNameLst>
                                          <p:attrName>ppt_y</p:attrName>
                                        </p:attrNameLst>
                                      </p:cBhvr>
                                      <p:tavLst>
                                        <p:tav tm="0">
                                          <p:val>
                                            <p:strVal val="0-#ppt_h/2"/>
                                          </p:val>
                                        </p:tav>
                                        <p:tav tm="100000">
                                          <p:val>
                                            <p:strVal val="#ppt_y"/>
                                          </p:val>
                                        </p:tav>
                                      </p:tavLst>
                                    </p:anim>
                                  </p:childTnLst>
                                </p:cTn>
                              </p:par>
                              <p:par>
                                <p:cTn id="19" presetID="2" presetClass="entr" presetSubtype="1" decel="100000" fill="hold" nodeType="withEffect">
                                  <p:stCondLst>
                                    <p:cond delay="2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0-#ppt_h/2"/>
                                          </p:val>
                                        </p:tav>
                                        <p:tav tm="100000">
                                          <p:val>
                                            <p:strVal val="#ppt_y"/>
                                          </p:val>
                                        </p:tav>
                                      </p:tavLst>
                                    </p:anim>
                                  </p:childTnLst>
                                </p:cTn>
                              </p:par>
                              <p:par>
                                <p:cTn id="23" presetID="2" presetClass="entr" presetSubtype="8" decel="10000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2000" fill="hold"/>
                                        <p:tgtEl>
                                          <p:spTgt spid="11"/>
                                        </p:tgtEl>
                                        <p:attrNameLst>
                                          <p:attrName>ppt_x</p:attrName>
                                        </p:attrNameLst>
                                      </p:cBhvr>
                                      <p:tavLst>
                                        <p:tav tm="0">
                                          <p:val>
                                            <p:strVal val="0-#ppt_w/2"/>
                                          </p:val>
                                        </p:tav>
                                        <p:tav tm="100000">
                                          <p:val>
                                            <p:strVal val="#ppt_x"/>
                                          </p:val>
                                        </p:tav>
                                      </p:tavLst>
                                    </p:anim>
                                    <p:anim calcmode="lin" valueType="num">
                                      <p:cBhvr additive="base">
                                        <p:cTn id="26" dur="20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0"/>
                            </p:stCondLst>
                            <p:childTnLst>
                              <p:par>
                                <p:cTn id="28" presetID="53" presetClass="entr" presetSubtype="16"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iterate type="lt">
                                    <p:tmPct val="10000"/>
                                  </p:iterate>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800"/>
                            </p:stCondLst>
                            <p:childTnLst>
                              <p:par>
                                <p:cTn id="39" presetID="14" presetClass="entr" presetSubtype="1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randombar(horizontal)">
                                      <p:cBhvr>
                                        <p:cTn id="41" dur="500"/>
                                        <p:tgtEl>
                                          <p:spTgt spid="26"/>
                                        </p:tgtEl>
                                      </p:cBhvr>
                                    </p:animEffect>
                                  </p:childTnLst>
                                </p:cTn>
                              </p:par>
                            </p:childTnLst>
                          </p:cTn>
                        </p:par>
                        <p:par>
                          <p:cTn id="42" fill="hold">
                            <p:stCondLst>
                              <p:cond delay="1300"/>
                            </p:stCondLst>
                            <p:childTnLst>
                              <p:par>
                                <p:cTn id="43" presetID="53" presetClass="entr" presetSubtype="16" fill="hold"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animEffect transition="in" filter="fade">
                                      <p:cBhvr>
                                        <p:cTn id="47" dur="500"/>
                                        <p:tgtEl>
                                          <p:spTgt spid="12"/>
                                        </p:tgtEl>
                                      </p:cBhvr>
                                    </p:animEffect>
                                  </p:childTnLst>
                                </p:cTn>
                              </p:par>
                              <p:par>
                                <p:cTn id="48" presetID="53" presetClass="entr" presetSubtype="16" fill="hold" grpId="0" nodeType="withEffect">
                                  <p:stCondLst>
                                    <p:cond delay="0"/>
                                  </p:stCondLst>
                                  <p:iterate type="lt">
                                    <p:tmPct val="10000"/>
                                  </p:iterate>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2099"/>
                            </p:stCondLst>
                            <p:childTnLst>
                              <p:par>
                                <p:cTn id="54" presetID="14" presetClass="entr" presetSubtype="10"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randombar(horizontal)">
                                      <p:cBhvr>
                                        <p:cTn id="56" dur="500"/>
                                        <p:tgtEl>
                                          <p:spTgt spid="28"/>
                                        </p:tgtEl>
                                      </p:cBhvr>
                                    </p:animEffect>
                                  </p:childTnLst>
                                </p:cTn>
                              </p:par>
                            </p:childTnLst>
                          </p:cTn>
                        </p:par>
                        <p:par>
                          <p:cTn id="57" fill="hold">
                            <p:stCondLst>
                              <p:cond delay="2599"/>
                            </p:stCondLst>
                            <p:childTnLst>
                              <p:par>
                                <p:cTn id="58" presetID="53" presetClass="entr" presetSubtype="16" fill="hold" nodeType="after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p:cTn id="60" dur="500" fill="hold"/>
                                        <p:tgtEl>
                                          <p:spTgt spid="17"/>
                                        </p:tgtEl>
                                        <p:attrNameLst>
                                          <p:attrName>ppt_w</p:attrName>
                                        </p:attrNameLst>
                                      </p:cBhvr>
                                      <p:tavLst>
                                        <p:tav tm="0">
                                          <p:val>
                                            <p:fltVal val="0"/>
                                          </p:val>
                                        </p:tav>
                                        <p:tav tm="100000">
                                          <p:val>
                                            <p:strVal val="#ppt_w"/>
                                          </p:val>
                                        </p:tav>
                                      </p:tavLst>
                                    </p:anim>
                                    <p:anim calcmode="lin" valueType="num">
                                      <p:cBhvr>
                                        <p:cTn id="61" dur="500" fill="hold"/>
                                        <p:tgtEl>
                                          <p:spTgt spid="17"/>
                                        </p:tgtEl>
                                        <p:attrNameLst>
                                          <p:attrName>ppt_h</p:attrName>
                                        </p:attrNameLst>
                                      </p:cBhvr>
                                      <p:tavLst>
                                        <p:tav tm="0">
                                          <p:val>
                                            <p:fltVal val="0"/>
                                          </p:val>
                                        </p:tav>
                                        <p:tav tm="100000">
                                          <p:val>
                                            <p:strVal val="#ppt_h"/>
                                          </p:val>
                                        </p:tav>
                                      </p:tavLst>
                                    </p:anim>
                                    <p:animEffect transition="in" filter="fade">
                                      <p:cBhvr>
                                        <p:cTn id="62" dur="500"/>
                                        <p:tgtEl>
                                          <p:spTgt spid="17"/>
                                        </p:tgtEl>
                                      </p:cBhvr>
                                    </p:animEffect>
                                  </p:childTnLst>
                                </p:cTn>
                              </p:par>
                              <p:par>
                                <p:cTn id="63" presetID="53" presetClass="entr" presetSubtype="16" fill="hold" grpId="0" nodeType="withEffect">
                                  <p:stCondLst>
                                    <p:cond delay="0"/>
                                  </p:stCondLst>
                                  <p:iterate type="lt">
                                    <p:tmPct val="10000"/>
                                  </p:iterate>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par>
                          <p:cTn id="68" fill="hold">
                            <p:stCondLst>
                              <p:cond delay="3399"/>
                            </p:stCondLst>
                            <p:childTnLst>
                              <p:par>
                                <p:cTn id="69" presetID="14" presetClass="entr" presetSubtype="10" fill="hold" grpId="0" nodeType="after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randombar(horizontal)">
                                      <p:cBhvr>
                                        <p:cTn id="7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p:bldP spid="26" grpId="0"/>
      <p:bldP spid="27" grpId="0"/>
      <p:bldP spid="28"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2"/>
          <p:cNvGrpSpPr/>
          <p:nvPr/>
        </p:nvGrpSpPr>
        <p:grpSpPr bwMode="auto">
          <a:xfrm>
            <a:off x="529065" y="498190"/>
            <a:ext cx="738482" cy="813502"/>
            <a:chOff x="2647254" y="1086463"/>
            <a:chExt cx="500861" cy="419071"/>
          </a:xfrm>
        </p:grpSpPr>
        <p:grpSp>
          <p:nvGrpSpPr>
            <p:cNvPr id="3" name="组合 37"/>
            <p:cNvGrpSpPr/>
            <p:nvPr/>
          </p:nvGrpSpPr>
          <p:grpSpPr bwMode="auto">
            <a:xfrm>
              <a:off x="2647254" y="1086463"/>
              <a:ext cx="500861" cy="419071"/>
              <a:chOff x="2813325" y="1131630"/>
              <a:chExt cx="451903" cy="349226"/>
            </a:xfrm>
          </p:grpSpPr>
          <p:sp>
            <p:nvSpPr>
              <p:cNvPr id="5" name="圆角矩形 39"/>
              <p:cNvSpPr/>
              <p:nvPr/>
            </p:nvSpPr>
            <p:spPr bwMode="auto">
              <a:xfrm>
                <a:off x="2813325" y="1146054"/>
                <a:ext cx="452247" cy="308989"/>
              </a:xfrm>
              <a:prstGeom prst="roundRect">
                <a:avLst>
                  <a:gd name="adj" fmla="val 30079"/>
                </a:avLst>
              </a:prstGeom>
              <a:solidFill>
                <a:srgbClr val="E1031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800" b="1" noProof="1">
                  <a:cs typeface="+mn-ea"/>
                  <a:sym typeface="+mn-lt"/>
                </a:endParaRPr>
              </a:p>
            </p:txBody>
          </p:sp>
          <p:sp>
            <p:nvSpPr>
              <p:cNvPr id="6" name="圆角矩形 9"/>
              <p:cNvSpPr>
                <a:spLocks noChangeArrowheads="1"/>
              </p:cNvSpPr>
              <p:nvPr/>
            </p:nvSpPr>
            <p:spPr bwMode="auto">
              <a:xfrm>
                <a:off x="2843856" y="1131630"/>
                <a:ext cx="342030" cy="349226"/>
              </a:xfrm>
              <a:custGeom>
                <a:avLst/>
                <a:gdLst>
                  <a:gd name="T0" fmla="*/ 108293 w 342030"/>
                  <a:gd name="T1" fmla="*/ 0 h 349226"/>
                  <a:gd name="T2" fmla="*/ 323743 w 342030"/>
                  <a:gd name="T3" fmla="*/ 0 h 349226"/>
                  <a:gd name="T4" fmla="*/ 342030 w 342030"/>
                  <a:gd name="T5" fmla="*/ 3692 h 349226"/>
                  <a:gd name="T6" fmla="*/ 62738 w 342030"/>
                  <a:gd name="T7" fmla="*/ 349226 h 349226"/>
                  <a:gd name="T8" fmla="*/ 0 w 342030"/>
                  <a:gd name="T9" fmla="*/ 251737 h 349226"/>
                  <a:gd name="T10" fmla="*/ 0 w 342030"/>
                  <a:gd name="T11" fmla="*/ 108293 h 349226"/>
                  <a:gd name="T12" fmla="*/ 108293 w 342030"/>
                  <a:gd name="T13" fmla="*/ 0 h 3492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030" h="349226">
                    <a:moveTo>
                      <a:pt x="108293" y="0"/>
                    </a:moveTo>
                    <a:lnTo>
                      <a:pt x="323743" y="0"/>
                    </a:lnTo>
                    <a:lnTo>
                      <a:pt x="342030" y="3692"/>
                    </a:lnTo>
                    <a:lnTo>
                      <a:pt x="62738" y="349226"/>
                    </a:lnTo>
                    <a:cubicBezTo>
                      <a:pt x="25551" y="332604"/>
                      <a:pt x="0" y="295155"/>
                      <a:pt x="0" y="251737"/>
                    </a:cubicBezTo>
                    <a:lnTo>
                      <a:pt x="0" y="108293"/>
                    </a:lnTo>
                    <a:cubicBezTo>
                      <a:pt x="0" y="48484"/>
                      <a:pt x="48484" y="0"/>
                      <a:pt x="108293" y="0"/>
                    </a:cubicBezTo>
                    <a:close/>
                  </a:path>
                </a:pathLst>
              </a:custGeom>
              <a:gradFill rotWithShape="1">
                <a:gsLst>
                  <a:gs pos="0">
                    <a:srgbClr val="FFFFFF">
                      <a:alpha val="51999"/>
                    </a:srgbClr>
                  </a:gs>
                  <a:gs pos="100000">
                    <a:srgbClr val="FFFFFF">
                      <a:alpha val="0"/>
                    </a:srgbClr>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800" b="1">
                  <a:cs typeface="+mn-ea"/>
                  <a:sym typeface="+mn-lt"/>
                </a:endParaRPr>
              </a:p>
            </p:txBody>
          </p:sp>
        </p:grpSp>
        <p:sp>
          <p:nvSpPr>
            <p:cNvPr id="4" name="标题层"/>
            <p:cNvSpPr txBox="1"/>
            <p:nvPr/>
          </p:nvSpPr>
          <p:spPr bwMode="auto">
            <a:xfrm>
              <a:off x="2668080" y="1145779"/>
              <a:ext cx="479811" cy="269534"/>
            </a:xfrm>
            <a:prstGeom prst="rect">
              <a:avLst/>
            </a:prstGeom>
            <a:noFill/>
            <a:effectLst>
              <a:outerShdw blurRad="12700" dist="12700" dir="4380000" algn="tl" rotWithShape="0">
                <a:prstClr val="black">
                  <a:alpha val="40000"/>
                </a:prstClr>
              </a:outerShdw>
            </a:effectLst>
          </p:spPr>
          <p:txBody>
            <a:bodyPr>
              <a:spAutoFit/>
            </a:bodyPr>
            <a:lstStyle/>
            <a:p>
              <a:pPr algn="ctr" defTabSz="1218565" fontAlgn="auto">
                <a:defRPr/>
              </a:pPr>
              <a:r>
                <a:rPr lang="en-US" altLang="zh-CN" sz="2800" b="1" kern="0" noProof="1">
                  <a:solidFill>
                    <a:sysClr val="window" lastClr="FFFFFF"/>
                  </a:solidFill>
                  <a:cs typeface="+mn-ea"/>
                  <a:sym typeface="+mn-lt"/>
                </a:rPr>
                <a:t>02</a:t>
              </a:r>
              <a:endParaRPr lang="zh-CN" altLang="en-US" sz="2800" b="1" kern="0" noProof="1">
                <a:solidFill>
                  <a:sysClr val="window" lastClr="FFFFFF"/>
                </a:solidFill>
                <a:cs typeface="+mn-ea"/>
                <a:sym typeface="+mn-lt"/>
              </a:endParaRPr>
            </a:p>
          </p:txBody>
        </p:sp>
      </p:grpSp>
      <p:sp>
        <p:nvSpPr>
          <p:cNvPr id="7" name="文本框 6"/>
          <p:cNvSpPr txBox="1"/>
          <p:nvPr/>
        </p:nvSpPr>
        <p:spPr>
          <a:xfrm>
            <a:off x="1397916" y="630077"/>
            <a:ext cx="2713731" cy="523220"/>
          </a:xfrm>
          <a:prstGeom prst="rect">
            <a:avLst/>
          </a:prstGeom>
          <a:noFill/>
        </p:spPr>
        <p:txBody>
          <a:bodyPr wrap="square" rtlCol="0">
            <a:spAutoFit/>
          </a:bodyPr>
          <a:lstStyle/>
          <a:p>
            <a:r>
              <a:rPr lang="zh-CN" altLang="en-US" sz="2800" dirty="0">
                <a:cs typeface="+mn-ea"/>
                <a:sym typeface="+mn-lt"/>
              </a:rPr>
              <a:t>线上活动</a:t>
            </a:r>
          </a:p>
        </p:txBody>
      </p:sp>
      <p:pic>
        <p:nvPicPr>
          <p:cNvPr id="9" name="图片 8"/>
          <p:cNvPicPr>
            <a:picLocks noChangeAspect="1"/>
          </p:cNvPicPr>
          <p:nvPr/>
        </p:nvPicPr>
        <p:blipFill>
          <a:blip r:embed="rId2"/>
          <a:stretch>
            <a:fillRect/>
          </a:stretch>
        </p:blipFill>
        <p:spPr>
          <a:xfrm>
            <a:off x="8061293" y="157656"/>
            <a:ext cx="1284990" cy="769357"/>
          </a:xfrm>
          <a:prstGeom prst="rect">
            <a:avLst/>
          </a:prstGeom>
        </p:spPr>
      </p:pic>
      <p:pic>
        <p:nvPicPr>
          <p:cNvPr id="10" name="图片 9"/>
          <p:cNvPicPr>
            <a:picLocks noChangeAspect="1"/>
          </p:cNvPicPr>
          <p:nvPr/>
        </p:nvPicPr>
        <p:blipFill rotWithShape="1">
          <a:blip r:embed="rId3" cstate="screen"/>
          <a:srcRect/>
          <a:stretch>
            <a:fillRect/>
          </a:stretch>
        </p:blipFill>
        <p:spPr>
          <a:xfrm>
            <a:off x="10112495" y="222818"/>
            <a:ext cx="1526166" cy="678334"/>
          </a:xfrm>
          <a:prstGeom prst="rect">
            <a:avLst/>
          </a:prstGeom>
        </p:spPr>
      </p:pic>
      <p:sp>
        <p:nvSpPr>
          <p:cNvPr id="11" name="Freeform 79" descr="e7d195523061f1c029d8a470330beef7eecbf578a74c67be34E755975358C32C42B60046E65E5AB2B817CFACDA70963A03272FA99D31C85E250EFEC4061BFB07F05F931B289192FCB8E0285A555C1F230D307BE5C25C0A023136135610386B4680CB5196642E9666CAAA8383F510A390A789B8D13FC7558C7034BB7B2029A9CCE59CDF75D2F6ADA1C9B746BCD713B574"/>
          <p:cNvSpPr>
            <a:spLocks noChangeArrowheads="1"/>
          </p:cNvSpPr>
          <p:nvPr/>
        </p:nvSpPr>
        <p:spPr bwMode="auto">
          <a:xfrm>
            <a:off x="8696651" y="3794488"/>
            <a:ext cx="294760" cy="296943"/>
          </a:xfrm>
          <a:custGeom>
            <a:avLst/>
            <a:gdLst>
              <a:gd name="T0" fmla="*/ 106933 w 479"/>
              <a:gd name="T1" fmla="*/ 0 h 479"/>
              <a:gd name="T2" fmla="*/ 106933 w 479"/>
              <a:gd name="T3" fmla="*/ 0 h 479"/>
              <a:gd name="T4" fmla="*/ 0 w 479"/>
              <a:gd name="T5" fmla="*/ 107725 h 479"/>
              <a:gd name="T6" fmla="*/ 106933 w 479"/>
              <a:gd name="T7" fmla="*/ 215449 h 479"/>
              <a:gd name="T8" fmla="*/ 213866 w 479"/>
              <a:gd name="T9" fmla="*/ 107725 h 479"/>
              <a:gd name="T10" fmla="*/ 106933 w 479"/>
              <a:gd name="T11" fmla="*/ 0 h 479"/>
              <a:gd name="T12" fmla="*/ 198206 w 479"/>
              <a:gd name="T13" fmla="*/ 107725 h 479"/>
              <a:gd name="T14" fmla="*/ 198206 w 479"/>
              <a:gd name="T15" fmla="*/ 107725 h 479"/>
              <a:gd name="T16" fmla="*/ 178520 w 479"/>
              <a:gd name="T17" fmla="*/ 163615 h 479"/>
              <a:gd name="T18" fmla="*/ 174493 w 479"/>
              <a:gd name="T19" fmla="*/ 147840 h 479"/>
              <a:gd name="T20" fmla="*/ 178520 w 479"/>
              <a:gd name="T21" fmla="*/ 115838 h 479"/>
              <a:gd name="T22" fmla="*/ 166439 w 479"/>
              <a:gd name="T23" fmla="*/ 91949 h 479"/>
              <a:gd name="T24" fmla="*/ 142726 w 479"/>
              <a:gd name="T25" fmla="*/ 80230 h 479"/>
              <a:gd name="T26" fmla="*/ 154806 w 479"/>
              <a:gd name="T27" fmla="*/ 39664 h 479"/>
              <a:gd name="T28" fmla="*/ 131093 w 479"/>
              <a:gd name="T29" fmla="*/ 27945 h 479"/>
              <a:gd name="T30" fmla="*/ 134673 w 479"/>
              <a:gd name="T31" fmla="*/ 23889 h 479"/>
              <a:gd name="T32" fmla="*/ 198206 w 479"/>
              <a:gd name="T33" fmla="*/ 107725 h 479"/>
              <a:gd name="T34" fmla="*/ 94853 w 479"/>
              <a:gd name="T35" fmla="*/ 19832 h 479"/>
              <a:gd name="T36" fmla="*/ 94853 w 479"/>
              <a:gd name="T37" fmla="*/ 19832 h 479"/>
              <a:gd name="T38" fmla="*/ 83220 w 479"/>
              <a:gd name="T39" fmla="*/ 27945 h 479"/>
              <a:gd name="T40" fmla="*/ 67113 w 479"/>
              <a:gd name="T41" fmla="*/ 39664 h 479"/>
              <a:gd name="T42" fmla="*/ 51453 w 479"/>
              <a:gd name="T43" fmla="*/ 59947 h 479"/>
              <a:gd name="T44" fmla="*/ 59507 w 479"/>
              <a:gd name="T45" fmla="*/ 71666 h 479"/>
              <a:gd name="T46" fmla="*/ 79193 w 479"/>
              <a:gd name="T47" fmla="*/ 71666 h 479"/>
              <a:gd name="T48" fmla="*/ 110960 w 479"/>
              <a:gd name="T49" fmla="*/ 107725 h 479"/>
              <a:gd name="T50" fmla="*/ 83220 w 479"/>
              <a:gd name="T51" fmla="*/ 131613 h 479"/>
              <a:gd name="T52" fmla="*/ 79193 w 479"/>
              <a:gd name="T53" fmla="*/ 151896 h 479"/>
              <a:gd name="T54" fmla="*/ 79193 w 479"/>
              <a:gd name="T55" fmla="*/ 175785 h 479"/>
              <a:gd name="T56" fmla="*/ 59507 w 479"/>
              <a:gd name="T57" fmla="*/ 155502 h 479"/>
              <a:gd name="T58" fmla="*/ 55480 w 479"/>
              <a:gd name="T59" fmla="*/ 128008 h 479"/>
              <a:gd name="T60" fmla="*/ 39373 w 479"/>
              <a:gd name="T61" fmla="*/ 107725 h 479"/>
              <a:gd name="T62" fmla="*/ 47426 w 479"/>
              <a:gd name="T63" fmla="*/ 83836 h 479"/>
              <a:gd name="T64" fmla="*/ 23713 w 479"/>
              <a:gd name="T65" fmla="*/ 76173 h 479"/>
              <a:gd name="T66" fmla="*/ 94853 w 479"/>
              <a:gd name="T67" fmla="*/ 19832 h 479"/>
              <a:gd name="T68" fmla="*/ 79193 w 479"/>
              <a:gd name="T69" fmla="*/ 195617 h 479"/>
              <a:gd name="T70" fmla="*/ 79193 w 479"/>
              <a:gd name="T71" fmla="*/ 195617 h 479"/>
              <a:gd name="T72" fmla="*/ 91273 w 479"/>
              <a:gd name="T73" fmla="*/ 187504 h 479"/>
              <a:gd name="T74" fmla="*/ 106933 w 479"/>
              <a:gd name="T75" fmla="*/ 183447 h 479"/>
              <a:gd name="T76" fmla="*/ 131093 w 479"/>
              <a:gd name="T77" fmla="*/ 175785 h 479"/>
              <a:gd name="T78" fmla="*/ 158386 w 479"/>
              <a:gd name="T79" fmla="*/ 183447 h 479"/>
              <a:gd name="T80" fmla="*/ 106933 w 479"/>
              <a:gd name="T81" fmla="*/ 199674 h 479"/>
              <a:gd name="T82" fmla="*/ 79193 w 479"/>
              <a:gd name="T83" fmla="*/ 195617 h 4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79" h="479">
                <a:moveTo>
                  <a:pt x="239" y="0"/>
                </a:moveTo>
                <a:lnTo>
                  <a:pt x="239" y="0"/>
                </a:lnTo>
                <a:cubicBezTo>
                  <a:pt x="106" y="0"/>
                  <a:pt x="0" y="106"/>
                  <a:pt x="0" y="239"/>
                </a:cubicBezTo>
                <a:cubicBezTo>
                  <a:pt x="0" y="372"/>
                  <a:pt x="106" y="478"/>
                  <a:pt x="239" y="478"/>
                </a:cubicBezTo>
                <a:cubicBezTo>
                  <a:pt x="372" y="478"/>
                  <a:pt x="478" y="372"/>
                  <a:pt x="478" y="239"/>
                </a:cubicBezTo>
                <a:cubicBezTo>
                  <a:pt x="478" y="106"/>
                  <a:pt x="372" y="0"/>
                  <a:pt x="239" y="0"/>
                </a:cubicBezTo>
                <a:close/>
                <a:moveTo>
                  <a:pt x="443" y="239"/>
                </a:moveTo>
                <a:lnTo>
                  <a:pt x="443" y="239"/>
                </a:lnTo>
                <a:cubicBezTo>
                  <a:pt x="443" y="292"/>
                  <a:pt x="425" y="328"/>
                  <a:pt x="399" y="363"/>
                </a:cubicBezTo>
                <a:cubicBezTo>
                  <a:pt x="390" y="363"/>
                  <a:pt x="381" y="345"/>
                  <a:pt x="390" y="328"/>
                </a:cubicBezTo>
                <a:cubicBezTo>
                  <a:pt x="399" y="310"/>
                  <a:pt x="399" y="275"/>
                  <a:pt x="399" y="257"/>
                </a:cubicBezTo>
                <a:cubicBezTo>
                  <a:pt x="399" y="239"/>
                  <a:pt x="390" y="204"/>
                  <a:pt x="372" y="204"/>
                </a:cubicBezTo>
                <a:cubicBezTo>
                  <a:pt x="346" y="204"/>
                  <a:pt x="337" y="204"/>
                  <a:pt x="319" y="178"/>
                </a:cubicBezTo>
                <a:cubicBezTo>
                  <a:pt x="301" y="124"/>
                  <a:pt x="372" y="115"/>
                  <a:pt x="346" y="88"/>
                </a:cubicBezTo>
                <a:cubicBezTo>
                  <a:pt x="337" y="80"/>
                  <a:pt x="301" y="115"/>
                  <a:pt x="293" y="62"/>
                </a:cubicBezTo>
                <a:lnTo>
                  <a:pt x="301" y="53"/>
                </a:lnTo>
                <a:cubicBezTo>
                  <a:pt x="381" y="80"/>
                  <a:pt x="443" y="150"/>
                  <a:pt x="443" y="239"/>
                </a:cubicBezTo>
                <a:close/>
                <a:moveTo>
                  <a:pt x="212" y="44"/>
                </a:moveTo>
                <a:lnTo>
                  <a:pt x="212" y="44"/>
                </a:lnTo>
                <a:cubicBezTo>
                  <a:pt x="204" y="53"/>
                  <a:pt x="194" y="53"/>
                  <a:pt x="186" y="62"/>
                </a:cubicBezTo>
                <a:cubicBezTo>
                  <a:pt x="168" y="80"/>
                  <a:pt x="159" y="71"/>
                  <a:pt x="150" y="88"/>
                </a:cubicBezTo>
                <a:cubicBezTo>
                  <a:pt x="141" y="106"/>
                  <a:pt x="115" y="124"/>
                  <a:pt x="115" y="133"/>
                </a:cubicBezTo>
                <a:cubicBezTo>
                  <a:pt x="115" y="142"/>
                  <a:pt x="133" y="159"/>
                  <a:pt x="133" y="159"/>
                </a:cubicBezTo>
                <a:cubicBezTo>
                  <a:pt x="141" y="150"/>
                  <a:pt x="159" y="150"/>
                  <a:pt x="177" y="159"/>
                </a:cubicBezTo>
                <a:cubicBezTo>
                  <a:pt x="186" y="159"/>
                  <a:pt x="275" y="169"/>
                  <a:pt x="248" y="239"/>
                </a:cubicBezTo>
                <a:cubicBezTo>
                  <a:pt x="239" y="266"/>
                  <a:pt x="194" y="257"/>
                  <a:pt x="186" y="292"/>
                </a:cubicBezTo>
                <a:cubicBezTo>
                  <a:pt x="186" y="301"/>
                  <a:pt x="186" y="328"/>
                  <a:pt x="177" y="337"/>
                </a:cubicBezTo>
                <a:cubicBezTo>
                  <a:pt x="177" y="345"/>
                  <a:pt x="186" y="390"/>
                  <a:pt x="177" y="390"/>
                </a:cubicBezTo>
                <a:cubicBezTo>
                  <a:pt x="168" y="390"/>
                  <a:pt x="133" y="345"/>
                  <a:pt x="133" y="345"/>
                </a:cubicBezTo>
                <a:cubicBezTo>
                  <a:pt x="133" y="337"/>
                  <a:pt x="124" y="310"/>
                  <a:pt x="124" y="284"/>
                </a:cubicBezTo>
                <a:cubicBezTo>
                  <a:pt x="124" y="266"/>
                  <a:pt x="88" y="266"/>
                  <a:pt x="88" y="239"/>
                </a:cubicBezTo>
                <a:cubicBezTo>
                  <a:pt x="88" y="213"/>
                  <a:pt x="106" y="195"/>
                  <a:pt x="106" y="186"/>
                </a:cubicBezTo>
                <a:cubicBezTo>
                  <a:pt x="97" y="169"/>
                  <a:pt x="62" y="169"/>
                  <a:pt x="53" y="169"/>
                </a:cubicBezTo>
                <a:cubicBezTo>
                  <a:pt x="80" y="97"/>
                  <a:pt x="141" y="53"/>
                  <a:pt x="212" y="44"/>
                </a:cubicBezTo>
                <a:close/>
                <a:moveTo>
                  <a:pt x="177" y="434"/>
                </a:moveTo>
                <a:lnTo>
                  <a:pt x="177" y="434"/>
                </a:lnTo>
                <a:cubicBezTo>
                  <a:pt x="186" y="425"/>
                  <a:pt x="186" y="416"/>
                  <a:pt x="204" y="416"/>
                </a:cubicBezTo>
                <a:cubicBezTo>
                  <a:pt x="212" y="416"/>
                  <a:pt x="221" y="416"/>
                  <a:pt x="239" y="407"/>
                </a:cubicBezTo>
                <a:cubicBezTo>
                  <a:pt x="248" y="407"/>
                  <a:pt x="275" y="398"/>
                  <a:pt x="293" y="390"/>
                </a:cubicBezTo>
                <a:cubicBezTo>
                  <a:pt x="310" y="390"/>
                  <a:pt x="346" y="398"/>
                  <a:pt x="354" y="407"/>
                </a:cubicBezTo>
                <a:cubicBezTo>
                  <a:pt x="319" y="434"/>
                  <a:pt x="284" y="443"/>
                  <a:pt x="239" y="443"/>
                </a:cubicBezTo>
                <a:cubicBezTo>
                  <a:pt x="221" y="443"/>
                  <a:pt x="194" y="443"/>
                  <a:pt x="177" y="434"/>
                </a:cubicBezTo>
                <a:close/>
              </a:path>
            </a:pathLst>
          </a:custGeom>
          <a:solidFill>
            <a:srgbClr val="6959F6"/>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21431" tIns="10716" rIns="21431" bIns="10716"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25" b="0" i="0" u="none" strike="noStrike" kern="0" cap="none" spc="0" normalizeH="0" baseline="0" noProof="0" dirty="0">
              <a:ln>
                <a:noFill/>
              </a:ln>
              <a:solidFill>
                <a:schemeClr val="bg1">
                  <a:lumMod val="50000"/>
                </a:schemeClr>
              </a:solidFill>
              <a:effectLst/>
              <a:uLnTx/>
              <a:uFillTx/>
              <a:cs typeface="+mn-ea"/>
              <a:sym typeface="+mn-lt"/>
            </a:endParaRPr>
          </a:p>
        </p:txBody>
      </p:sp>
      <p:sp>
        <p:nvSpPr>
          <p:cNvPr id="12" name="Freeform 115" descr="e7d195523061f1c029d8a470330beef7eecbf578a74c67be34E755975358C32C42B60046E65E5AB2B817CFACDA70963A03272FA99D31C85E250EFEC4061BFB07F05F931B289192FCB8E0285A555C1F230D307BE5C25C0A023136135610386B4680CB5196642E9666CAAA8383F510A390A789B8D13FC7558C7034BB7B2029A9CCE59CDF75D2F6ADA1C9B746BCD713B574"/>
          <p:cNvSpPr>
            <a:spLocks noChangeArrowheads="1"/>
          </p:cNvSpPr>
          <p:nvPr/>
        </p:nvSpPr>
        <p:spPr bwMode="auto">
          <a:xfrm>
            <a:off x="1519976" y="1965196"/>
            <a:ext cx="246725" cy="307860"/>
          </a:xfrm>
          <a:custGeom>
            <a:avLst/>
            <a:gdLst>
              <a:gd name="T0" fmla="*/ 170867 w 400"/>
              <a:gd name="T1" fmla="*/ 55735 h 498"/>
              <a:gd name="T2" fmla="*/ 170867 w 400"/>
              <a:gd name="T3" fmla="*/ 55735 h 498"/>
              <a:gd name="T4" fmla="*/ 103597 w 400"/>
              <a:gd name="T5" fmla="*/ 4045 h 498"/>
              <a:gd name="T6" fmla="*/ 51574 w 400"/>
              <a:gd name="T7" fmla="*/ 67871 h 498"/>
              <a:gd name="T8" fmla="*/ 59647 w 400"/>
              <a:gd name="T9" fmla="*/ 95738 h 498"/>
              <a:gd name="T10" fmla="*/ 4036 w 400"/>
              <a:gd name="T11" fmla="*/ 182936 h 498"/>
              <a:gd name="T12" fmla="*/ 0 w 400"/>
              <a:gd name="T13" fmla="*/ 195072 h 498"/>
              <a:gd name="T14" fmla="*/ 4036 w 400"/>
              <a:gd name="T15" fmla="*/ 214849 h 498"/>
              <a:gd name="T16" fmla="*/ 12109 w 400"/>
              <a:gd name="T17" fmla="*/ 223389 h 498"/>
              <a:gd name="T18" fmla="*/ 27805 w 400"/>
              <a:gd name="T19" fmla="*/ 218894 h 498"/>
              <a:gd name="T20" fmla="*/ 39914 w 400"/>
              <a:gd name="T21" fmla="*/ 211253 h 498"/>
              <a:gd name="T22" fmla="*/ 63683 w 400"/>
              <a:gd name="T23" fmla="*/ 175295 h 498"/>
              <a:gd name="T24" fmla="*/ 63683 w 400"/>
              <a:gd name="T25" fmla="*/ 175295 h 498"/>
              <a:gd name="T26" fmla="*/ 79379 w 400"/>
              <a:gd name="T27" fmla="*/ 171250 h 498"/>
              <a:gd name="T28" fmla="*/ 103597 w 400"/>
              <a:gd name="T29" fmla="*/ 127651 h 498"/>
              <a:gd name="T30" fmla="*/ 131402 w 400"/>
              <a:gd name="T31" fmla="*/ 127651 h 498"/>
              <a:gd name="T32" fmla="*/ 170867 w 400"/>
              <a:gd name="T33" fmla="*/ 55735 h 498"/>
              <a:gd name="T34" fmla="*/ 143062 w 400"/>
              <a:gd name="T35" fmla="*/ 71466 h 498"/>
              <a:gd name="T36" fmla="*/ 143062 w 400"/>
              <a:gd name="T37" fmla="*/ 71466 h 498"/>
              <a:gd name="T38" fmla="*/ 114808 w 400"/>
              <a:gd name="T39" fmla="*/ 63825 h 498"/>
              <a:gd name="T40" fmla="*/ 99112 w 400"/>
              <a:gd name="T41" fmla="*/ 35958 h 498"/>
              <a:gd name="T42" fmla="*/ 139026 w 400"/>
              <a:gd name="T43" fmla="*/ 31913 h 498"/>
              <a:gd name="T44" fmla="*/ 143062 w 400"/>
              <a:gd name="T45" fmla="*/ 71466 h 4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00" h="498">
                <a:moveTo>
                  <a:pt x="381" y="124"/>
                </a:moveTo>
                <a:lnTo>
                  <a:pt x="381" y="124"/>
                </a:lnTo>
                <a:cubicBezTo>
                  <a:pt x="372" y="44"/>
                  <a:pt x="301" y="0"/>
                  <a:pt x="231" y="9"/>
                </a:cubicBezTo>
                <a:cubicBezTo>
                  <a:pt x="159" y="27"/>
                  <a:pt x="106" y="80"/>
                  <a:pt x="115" y="151"/>
                </a:cubicBezTo>
                <a:cubicBezTo>
                  <a:pt x="115" y="168"/>
                  <a:pt x="124" y="195"/>
                  <a:pt x="133" y="213"/>
                </a:cubicBezTo>
                <a:cubicBezTo>
                  <a:pt x="9" y="407"/>
                  <a:pt x="9" y="407"/>
                  <a:pt x="9" y="407"/>
                </a:cubicBezTo>
                <a:cubicBezTo>
                  <a:pt x="0" y="407"/>
                  <a:pt x="0" y="425"/>
                  <a:pt x="0" y="434"/>
                </a:cubicBezTo>
                <a:cubicBezTo>
                  <a:pt x="9" y="478"/>
                  <a:pt x="9" y="478"/>
                  <a:pt x="9" y="478"/>
                </a:cubicBezTo>
                <a:cubicBezTo>
                  <a:pt x="9" y="487"/>
                  <a:pt x="18" y="497"/>
                  <a:pt x="27" y="497"/>
                </a:cubicBezTo>
                <a:cubicBezTo>
                  <a:pt x="62" y="487"/>
                  <a:pt x="62" y="487"/>
                  <a:pt x="62" y="487"/>
                </a:cubicBezTo>
                <a:cubicBezTo>
                  <a:pt x="71" y="487"/>
                  <a:pt x="80" y="478"/>
                  <a:pt x="89" y="470"/>
                </a:cubicBezTo>
                <a:cubicBezTo>
                  <a:pt x="142" y="390"/>
                  <a:pt x="142" y="390"/>
                  <a:pt x="142" y="390"/>
                </a:cubicBezTo>
                <a:cubicBezTo>
                  <a:pt x="177" y="381"/>
                  <a:pt x="177" y="381"/>
                  <a:pt x="177" y="381"/>
                </a:cubicBezTo>
                <a:cubicBezTo>
                  <a:pt x="231" y="284"/>
                  <a:pt x="231" y="284"/>
                  <a:pt x="231" y="284"/>
                </a:cubicBezTo>
                <a:cubicBezTo>
                  <a:pt x="248" y="293"/>
                  <a:pt x="284" y="284"/>
                  <a:pt x="293" y="284"/>
                </a:cubicBezTo>
                <a:cubicBezTo>
                  <a:pt x="363" y="275"/>
                  <a:pt x="399" y="195"/>
                  <a:pt x="381" y="124"/>
                </a:cubicBezTo>
                <a:close/>
                <a:moveTo>
                  <a:pt x="319" y="159"/>
                </a:moveTo>
                <a:lnTo>
                  <a:pt x="319" y="159"/>
                </a:lnTo>
                <a:cubicBezTo>
                  <a:pt x="301" y="187"/>
                  <a:pt x="284" y="168"/>
                  <a:pt x="256" y="142"/>
                </a:cubicBezTo>
                <a:cubicBezTo>
                  <a:pt x="231" y="124"/>
                  <a:pt x="203" y="115"/>
                  <a:pt x="221" y="80"/>
                </a:cubicBezTo>
                <a:cubicBezTo>
                  <a:pt x="240" y="53"/>
                  <a:pt x="284" y="44"/>
                  <a:pt x="310" y="71"/>
                </a:cubicBezTo>
                <a:cubicBezTo>
                  <a:pt x="337" y="89"/>
                  <a:pt x="346" y="133"/>
                  <a:pt x="319" y="159"/>
                </a:cubicBezTo>
                <a:close/>
              </a:path>
            </a:pathLst>
          </a:custGeom>
          <a:solidFill>
            <a:srgbClr val="FA667C"/>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21431" tIns="10716" rIns="21431" bIns="10716"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25" b="0" i="0" u="none" strike="noStrike" kern="0" cap="none" spc="0" normalizeH="0" baseline="0" noProof="0" dirty="0">
              <a:ln>
                <a:noFill/>
              </a:ln>
              <a:solidFill>
                <a:schemeClr val="bg1">
                  <a:lumMod val="50000"/>
                </a:schemeClr>
              </a:solidFill>
              <a:effectLst/>
              <a:uLnTx/>
              <a:uFillTx/>
              <a:cs typeface="+mn-ea"/>
              <a:sym typeface="+mn-lt"/>
            </a:endParaRPr>
          </a:p>
        </p:txBody>
      </p:sp>
      <p:sp>
        <p:nvSpPr>
          <p:cNvPr id="13" name="Freeform 119" descr="e7d195523061f1c029d8a470330beef7eecbf578a74c67be34E755975358C32C42B60046E65E5AB2B817CFACDA70963A03272FA99D31C85E250EFEC4061BFB07F05F931B289192FCB8E0285A555C1F230D307BE5C25C0A023136135610386B4680CB5196642E9666CAAA8383F510A390A789B8D13FC7558C7034BB7B2029A9CCE59CDF75D2F6ADA1C9B746BCD713B574"/>
          <p:cNvSpPr>
            <a:spLocks noChangeArrowheads="1"/>
          </p:cNvSpPr>
          <p:nvPr/>
        </p:nvSpPr>
        <p:spPr bwMode="auto">
          <a:xfrm>
            <a:off x="6315360" y="1981571"/>
            <a:ext cx="307860" cy="275109"/>
          </a:xfrm>
          <a:custGeom>
            <a:avLst/>
            <a:gdLst>
              <a:gd name="T0" fmla="*/ 199518 w 497"/>
              <a:gd name="T1" fmla="*/ 31535 h 444"/>
              <a:gd name="T2" fmla="*/ 199518 w 497"/>
              <a:gd name="T3" fmla="*/ 31535 h 444"/>
              <a:gd name="T4" fmla="*/ 191861 w 497"/>
              <a:gd name="T5" fmla="*/ 31535 h 444"/>
              <a:gd name="T6" fmla="*/ 191861 w 497"/>
              <a:gd name="T7" fmla="*/ 199574 h 444"/>
              <a:gd name="T8" fmla="*/ 199518 w 497"/>
              <a:gd name="T9" fmla="*/ 199574 h 444"/>
              <a:gd name="T10" fmla="*/ 223388 w 497"/>
              <a:gd name="T11" fmla="*/ 179302 h 444"/>
              <a:gd name="T12" fmla="*/ 223388 w 497"/>
              <a:gd name="T13" fmla="*/ 55863 h 444"/>
              <a:gd name="T14" fmla="*/ 199518 w 497"/>
              <a:gd name="T15" fmla="*/ 31535 h 444"/>
              <a:gd name="T16" fmla="*/ 0 w 497"/>
              <a:gd name="T17" fmla="*/ 55863 h 444"/>
              <a:gd name="T18" fmla="*/ 0 w 497"/>
              <a:gd name="T19" fmla="*/ 55863 h 444"/>
              <a:gd name="T20" fmla="*/ 0 w 497"/>
              <a:gd name="T21" fmla="*/ 179302 h 444"/>
              <a:gd name="T22" fmla="*/ 23870 w 497"/>
              <a:gd name="T23" fmla="*/ 199574 h 444"/>
              <a:gd name="T24" fmla="*/ 31977 w 497"/>
              <a:gd name="T25" fmla="*/ 199574 h 444"/>
              <a:gd name="T26" fmla="*/ 31977 w 497"/>
              <a:gd name="T27" fmla="*/ 31535 h 444"/>
              <a:gd name="T28" fmla="*/ 23870 w 497"/>
              <a:gd name="T29" fmla="*/ 31535 h 444"/>
              <a:gd name="T30" fmla="*/ 0 w 497"/>
              <a:gd name="T31" fmla="*/ 55863 h 444"/>
              <a:gd name="T32" fmla="*/ 151777 w 497"/>
              <a:gd name="T33" fmla="*/ 11713 h 444"/>
              <a:gd name="T34" fmla="*/ 151777 w 497"/>
              <a:gd name="T35" fmla="*/ 11713 h 444"/>
              <a:gd name="T36" fmla="*/ 111694 w 497"/>
              <a:gd name="T37" fmla="*/ 0 h 444"/>
              <a:gd name="T38" fmla="*/ 72061 w 497"/>
              <a:gd name="T39" fmla="*/ 11713 h 444"/>
              <a:gd name="T40" fmla="*/ 72061 w 497"/>
              <a:gd name="T41" fmla="*/ 31535 h 444"/>
              <a:gd name="T42" fmla="*/ 48190 w 497"/>
              <a:gd name="T43" fmla="*/ 31535 h 444"/>
              <a:gd name="T44" fmla="*/ 48190 w 497"/>
              <a:gd name="T45" fmla="*/ 199574 h 444"/>
              <a:gd name="T46" fmla="*/ 175648 w 497"/>
              <a:gd name="T47" fmla="*/ 199574 h 444"/>
              <a:gd name="T48" fmla="*/ 175648 w 497"/>
              <a:gd name="T49" fmla="*/ 31535 h 444"/>
              <a:gd name="T50" fmla="*/ 151777 w 497"/>
              <a:gd name="T51" fmla="*/ 31535 h 444"/>
              <a:gd name="T52" fmla="*/ 151777 w 497"/>
              <a:gd name="T53" fmla="*/ 11713 h 444"/>
              <a:gd name="T54" fmla="*/ 135564 w 497"/>
              <a:gd name="T55" fmla="*/ 31535 h 444"/>
              <a:gd name="T56" fmla="*/ 135564 w 497"/>
              <a:gd name="T57" fmla="*/ 31535 h 444"/>
              <a:gd name="T58" fmla="*/ 87824 w 497"/>
              <a:gd name="T59" fmla="*/ 31535 h 444"/>
              <a:gd name="T60" fmla="*/ 87824 w 497"/>
              <a:gd name="T61" fmla="*/ 19822 h 444"/>
              <a:gd name="T62" fmla="*/ 111694 w 497"/>
              <a:gd name="T63" fmla="*/ 11713 h 444"/>
              <a:gd name="T64" fmla="*/ 135564 w 497"/>
              <a:gd name="T65" fmla="*/ 19822 h 444"/>
              <a:gd name="T66" fmla="*/ 135564 w 497"/>
              <a:gd name="T67" fmla="*/ 31535 h 4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97" h="444">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solidFill>
            <a:srgbClr val="B03B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21431" tIns="10716" rIns="21431" bIns="10716"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25" b="0" i="0" u="none" strike="noStrike" kern="0" cap="none" spc="0" normalizeH="0" baseline="0" noProof="0" dirty="0">
              <a:ln>
                <a:noFill/>
              </a:ln>
              <a:solidFill>
                <a:schemeClr val="bg1">
                  <a:lumMod val="50000"/>
                </a:schemeClr>
              </a:solidFill>
              <a:effectLst/>
              <a:uLnTx/>
              <a:uFillTx/>
              <a:cs typeface="+mn-ea"/>
              <a:sym typeface="+mn-lt"/>
            </a:endParaRPr>
          </a:p>
        </p:txBody>
      </p:sp>
      <p:sp>
        <p:nvSpPr>
          <p:cNvPr id="14" name="Freeform 123" descr="e7d195523061f1c029d8a470330beef7eecbf578a74c67be34E755975358C32C42B60046E65E5AB2B817CFACDA70963A03272FA99D31C85E250EFEC4061BFB07F05F931B289192FCB8E0285A555C1F230D307BE5C25C0A023136135610386B4680CB5196642E9666CAAA8383F510A390A789B8D13FC7558C7034BB7B2029A9CCE59CDF75D2F6ADA1C9B746BCD713B574"/>
          <p:cNvSpPr>
            <a:spLocks noChangeArrowheads="1"/>
          </p:cNvSpPr>
          <p:nvPr/>
        </p:nvSpPr>
        <p:spPr bwMode="auto">
          <a:xfrm>
            <a:off x="3871969" y="3799947"/>
            <a:ext cx="279475" cy="286024"/>
          </a:xfrm>
          <a:custGeom>
            <a:avLst/>
            <a:gdLst>
              <a:gd name="T0" fmla="*/ 123628 w 452"/>
              <a:gd name="T1" fmla="*/ 135490 h 462"/>
              <a:gd name="T2" fmla="*/ 123628 w 452"/>
              <a:gd name="T3" fmla="*/ 135490 h 462"/>
              <a:gd name="T4" fmla="*/ 195108 w 452"/>
              <a:gd name="T5" fmla="*/ 11703 h 462"/>
              <a:gd name="T6" fmla="*/ 195108 w 452"/>
              <a:gd name="T7" fmla="*/ 8102 h 462"/>
              <a:gd name="T8" fmla="*/ 191062 w 452"/>
              <a:gd name="T9" fmla="*/ 8102 h 462"/>
              <a:gd name="T10" fmla="*/ 71480 w 452"/>
              <a:gd name="T11" fmla="*/ 80124 h 462"/>
              <a:gd name="T12" fmla="*/ 4046 w 452"/>
              <a:gd name="T13" fmla="*/ 135490 h 462"/>
              <a:gd name="T14" fmla="*/ 15735 w 452"/>
              <a:gd name="T15" fmla="*/ 147644 h 462"/>
              <a:gd name="T16" fmla="*/ 39561 w 452"/>
              <a:gd name="T17" fmla="*/ 139542 h 462"/>
              <a:gd name="T18" fmla="*/ 67883 w 452"/>
              <a:gd name="T19" fmla="*/ 167450 h 462"/>
              <a:gd name="T20" fmla="*/ 59791 w 452"/>
              <a:gd name="T21" fmla="*/ 191307 h 462"/>
              <a:gd name="T22" fmla="*/ 67883 w 452"/>
              <a:gd name="T23" fmla="*/ 203461 h 462"/>
              <a:gd name="T24" fmla="*/ 123628 w 452"/>
              <a:gd name="T25" fmla="*/ 135490 h 462"/>
              <a:gd name="T26" fmla="*/ 135317 w 452"/>
              <a:gd name="T27" fmla="*/ 67520 h 462"/>
              <a:gd name="T28" fmla="*/ 135317 w 452"/>
              <a:gd name="T29" fmla="*/ 67520 h 462"/>
              <a:gd name="T30" fmla="*/ 135317 w 452"/>
              <a:gd name="T31" fmla="*/ 43663 h 462"/>
              <a:gd name="T32" fmla="*/ 159143 w 452"/>
              <a:gd name="T33" fmla="*/ 43663 h 462"/>
              <a:gd name="T34" fmla="*/ 159143 w 452"/>
              <a:gd name="T35" fmla="*/ 67520 h 462"/>
              <a:gd name="T36" fmla="*/ 135317 w 452"/>
              <a:gd name="T37" fmla="*/ 67520 h 4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rgbClr val="FF48AD"/>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21431" tIns="10716" rIns="21431" bIns="10716"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25" b="0" i="0" u="none" strike="noStrike" kern="0" cap="none" spc="0" normalizeH="0" baseline="0" noProof="0" dirty="0">
              <a:ln>
                <a:noFill/>
              </a:ln>
              <a:solidFill>
                <a:schemeClr val="bg1">
                  <a:lumMod val="50000"/>
                </a:schemeClr>
              </a:solidFill>
              <a:effectLst/>
              <a:uLnTx/>
              <a:uFillTx/>
              <a:cs typeface="+mn-ea"/>
              <a:sym typeface="+mn-lt"/>
            </a:endParaRPr>
          </a:p>
        </p:txBody>
      </p:sp>
      <p:grpSp>
        <p:nvGrpSpPr>
          <p:cNvPr id="15" name="Group 13" descr="e7d195523061f1c029d8a470330beef7eecbf578a74c67be34E755975358C32C42B60046E65E5AB2B817CFACDA70963A03272FA99D31C85E250EFEC4061BFB07F05F931B289192FCB8E0285A555C1F230D307BE5C25C0A023136135610386B4680CB5196642E9666CAAA8383F510A390A789B8D13FC7558C7034BB7B2029A9CCE59CDF75D2F6ADA1C9B746BCD713B574"/>
          <p:cNvGrpSpPr/>
          <p:nvPr/>
        </p:nvGrpSpPr>
        <p:grpSpPr>
          <a:xfrm>
            <a:off x="1403971" y="2401661"/>
            <a:ext cx="2122549" cy="1016191"/>
            <a:chOff x="14297370" y="1174010"/>
            <a:chExt cx="3396079" cy="1625905"/>
          </a:xfrm>
        </p:grpSpPr>
        <p:sp>
          <p:nvSpPr>
            <p:cNvPr id="16" name="Rectangle 14"/>
            <p:cNvSpPr/>
            <p:nvPr/>
          </p:nvSpPr>
          <p:spPr>
            <a:xfrm>
              <a:off x="14297370" y="1174010"/>
              <a:ext cx="3262289" cy="492443"/>
            </a:xfrm>
            <a:prstGeom prst="rect">
              <a:avLst/>
            </a:prstGeom>
          </p:spPr>
          <p:txBody>
            <a:bodyPr wrap="square">
              <a:spAutoFit/>
            </a:bodyPr>
            <a:lstStyle/>
            <a:p>
              <a:r>
                <a:rPr lang="zh-CN" altLang="en-US" sz="1400" b="1" dirty="0">
                  <a:cs typeface="+mn-ea"/>
                  <a:sym typeface="+mn-lt"/>
                </a:rPr>
                <a:t>填写段落标题</a:t>
              </a:r>
            </a:p>
          </p:txBody>
        </p:sp>
        <p:sp>
          <p:nvSpPr>
            <p:cNvPr id="17" name="Rectangle 15"/>
            <p:cNvSpPr/>
            <p:nvPr/>
          </p:nvSpPr>
          <p:spPr>
            <a:xfrm>
              <a:off x="14297372" y="1677146"/>
              <a:ext cx="3396077" cy="1122769"/>
            </a:xfrm>
            <a:prstGeom prst="rect">
              <a:avLst/>
            </a:prstGeom>
          </p:spPr>
          <p:txBody>
            <a:bodyPr wrap="square">
              <a:spAutoFit/>
            </a:bodyPr>
            <a:lstStyle/>
            <a:p>
              <a:pPr>
                <a:lnSpc>
                  <a:spcPct val="120000"/>
                </a:lnSpc>
              </a:pPr>
              <a:r>
                <a:rPr lang="zh-CN" altLang="en-US" sz="1100" dirty="0">
                  <a:solidFill>
                    <a:schemeClr val="bg1">
                      <a:lumMod val="50000"/>
                    </a:schemeClr>
                  </a:solidFill>
                  <a:cs typeface="+mn-ea"/>
                  <a:sym typeface="+mn-lt"/>
                </a:rPr>
                <a:t>点击输入您的文字内容或复制粘贴具体文本、用简明扼要的文字说明此项内容，</a:t>
              </a:r>
              <a:endParaRPr lang="en-US" altLang="zh-CN" sz="1100" dirty="0">
                <a:solidFill>
                  <a:schemeClr val="bg1">
                    <a:lumMod val="50000"/>
                  </a:schemeClr>
                </a:solidFill>
                <a:cs typeface="+mn-ea"/>
                <a:sym typeface="+mn-lt"/>
              </a:endParaRPr>
            </a:p>
          </p:txBody>
        </p:sp>
      </p:grpSp>
      <p:grpSp>
        <p:nvGrpSpPr>
          <p:cNvPr id="18" name="Group 16" descr="e7d195523061f1c029d8a470330beef7eecbf578a74c67be34E755975358C32C42B60046E65E5AB2B817CFACDA70963A03272FA99D31C85E250EFEC4061BFB07F05F931B289192FCB8E0285A555C1F230D307BE5C25C0A023136135610386B4680CB5196642E9666CAAA8383F510A390A789B8D13FC7558C7034BB7B2029A9CCE59CDF75D2F6ADA1C9B746BCD713B574"/>
          <p:cNvGrpSpPr/>
          <p:nvPr/>
        </p:nvGrpSpPr>
        <p:grpSpPr>
          <a:xfrm>
            <a:off x="1463502" y="3658460"/>
            <a:ext cx="1253133" cy="247646"/>
            <a:chOff x="1948265" y="8529555"/>
            <a:chExt cx="2005013" cy="396234"/>
          </a:xfrm>
        </p:grpSpPr>
        <p:sp>
          <p:nvSpPr>
            <p:cNvPr id="19" name="Rectangle: Rounded Corners 17"/>
            <p:cNvSpPr/>
            <p:nvPr/>
          </p:nvSpPr>
          <p:spPr>
            <a:xfrm>
              <a:off x="1948265" y="8531936"/>
              <a:ext cx="2005013" cy="355282"/>
            </a:xfrm>
            <a:prstGeom prst="roundRect">
              <a:avLst>
                <a:gd name="adj" fmla="val 50000"/>
              </a:avLst>
            </a:prstGeom>
            <a:noFill/>
            <a:ln w="12700" cap="flat" cmpd="sng" algn="ctr">
              <a:solidFill>
                <a:srgbClr val="FA667C"/>
              </a:solidFill>
              <a:prstDash val="solid"/>
              <a:miter lim="800000"/>
            </a:ln>
            <a:effectLst/>
          </p:spPr>
          <p:txBody>
            <a:bodyPr rtlCol="0" anchor="ctr"/>
            <a:lstStyle/>
            <a:p>
              <a:pPr marL="0" marR="0" lvl="0" indent="0" defTabSz="914400" eaLnBrk="1" fontAlgn="auto" latinLnBrk="0" hangingPunct="1">
                <a:lnSpc>
                  <a:spcPct val="80000"/>
                </a:lnSpc>
                <a:spcBef>
                  <a:spcPts val="0"/>
                </a:spcBef>
                <a:spcAft>
                  <a:spcPts val="0"/>
                </a:spcAft>
                <a:buClrTx/>
                <a:buSzTx/>
                <a:buFontTx/>
                <a:buNone/>
                <a:defRPr/>
              </a:pPr>
              <a:endParaRPr kumimoji="0" lang="en-US" sz="690" b="0" i="0" u="none" strike="noStrike" kern="0" cap="none" spc="188" normalizeH="0" baseline="0" noProof="0" dirty="0">
                <a:ln>
                  <a:noFill/>
                </a:ln>
                <a:solidFill>
                  <a:schemeClr val="bg1">
                    <a:lumMod val="50000"/>
                  </a:schemeClr>
                </a:solidFill>
                <a:effectLst/>
                <a:uLnTx/>
                <a:uFillTx/>
                <a:cs typeface="+mn-ea"/>
                <a:sym typeface="+mn-lt"/>
              </a:endParaRPr>
            </a:p>
          </p:txBody>
        </p:sp>
        <p:sp>
          <p:nvSpPr>
            <p:cNvPr id="20" name="Rectangle 18"/>
            <p:cNvSpPr/>
            <p:nvPr/>
          </p:nvSpPr>
          <p:spPr>
            <a:xfrm>
              <a:off x="2129068" y="8529555"/>
              <a:ext cx="1553514" cy="396234"/>
            </a:xfrm>
            <a:prstGeom prst="rect">
              <a:avLst/>
            </a:prstGeom>
            <a:noFill/>
            <a:ln w="12700" cap="flat" cmpd="sng" algn="ctr">
              <a:noFill/>
              <a:prstDash val="solid"/>
              <a:miter lim="800000"/>
            </a:ln>
            <a:effectLst/>
          </p:spPr>
          <p:txBody>
            <a:bodyPr rtlCol="0" anchor="ctr"/>
            <a:lstStyle/>
            <a:p>
              <a:pPr marL="0" marR="0" lvl="0" indent="0" defTabSz="914400" eaLnBrk="1" fontAlgn="auto" latinLnBrk="0" hangingPunct="1">
                <a:lnSpc>
                  <a:spcPct val="80000"/>
                </a:lnSpc>
                <a:spcBef>
                  <a:spcPts val="0"/>
                </a:spcBef>
                <a:spcAft>
                  <a:spcPts val="0"/>
                </a:spcAft>
                <a:buClrTx/>
                <a:buSzTx/>
                <a:buFontTx/>
                <a:buNone/>
                <a:defRPr/>
              </a:pPr>
              <a:r>
                <a:rPr kumimoji="0" lang="en-US" sz="655" b="0" i="0" u="none" strike="noStrike" kern="0" cap="none" spc="188" normalizeH="0" baseline="0" noProof="0" dirty="0">
                  <a:ln>
                    <a:noFill/>
                  </a:ln>
                  <a:solidFill>
                    <a:schemeClr val="bg1">
                      <a:lumMod val="50000"/>
                    </a:schemeClr>
                  </a:solidFill>
                  <a:effectLst/>
                  <a:uLnTx/>
                  <a:uFillTx/>
                  <a:cs typeface="+mn-ea"/>
                  <a:sym typeface="+mn-lt"/>
                </a:rPr>
                <a:t>READ MORE</a:t>
              </a:r>
            </a:p>
          </p:txBody>
        </p:sp>
        <p:sp>
          <p:nvSpPr>
            <p:cNvPr id="21" name="Isosceles Triangle 19"/>
            <p:cNvSpPr/>
            <p:nvPr/>
          </p:nvSpPr>
          <p:spPr>
            <a:xfrm rot="5400000">
              <a:off x="3581517" y="8662281"/>
              <a:ext cx="109727" cy="94592"/>
            </a:xfrm>
            <a:prstGeom prst="triangle">
              <a:avLst/>
            </a:prstGeom>
            <a:solidFill>
              <a:srgbClr val="FA667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125" b="0" i="0" u="none" strike="noStrike" kern="0" cap="none" spc="0" normalizeH="0" baseline="0" noProof="0">
                <a:ln>
                  <a:noFill/>
                </a:ln>
                <a:solidFill>
                  <a:schemeClr val="bg1">
                    <a:lumMod val="50000"/>
                  </a:schemeClr>
                </a:solidFill>
                <a:effectLst/>
                <a:uLnTx/>
                <a:uFillTx/>
                <a:cs typeface="+mn-ea"/>
                <a:sym typeface="+mn-lt"/>
              </a:endParaRPr>
            </a:p>
          </p:txBody>
        </p:sp>
      </p:grpSp>
      <p:grpSp>
        <p:nvGrpSpPr>
          <p:cNvPr id="22" name="Group 20" descr="e7d195523061f1c029d8a470330beef7eecbf578a74c67be34E755975358C32C42B60046E65E5AB2B817CFACDA70963A03272FA99D31C85E250EFEC4061BFB07F05F931B289192FCB8E0285A555C1F230D307BE5C25C0A023136135610386B4680CB5196642E9666CAAA8383F510A390A789B8D13FC7558C7034BB7B2029A9CCE59CDF75D2F6ADA1C9B746BCD713B574"/>
          <p:cNvGrpSpPr/>
          <p:nvPr/>
        </p:nvGrpSpPr>
        <p:grpSpPr>
          <a:xfrm>
            <a:off x="3824474" y="4187040"/>
            <a:ext cx="2122549" cy="1016191"/>
            <a:chOff x="14297370" y="1174010"/>
            <a:chExt cx="3396079" cy="1625905"/>
          </a:xfrm>
        </p:grpSpPr>
        <p:sp>
          <p:nvSpPr>
            <p:cNvPr id="23" name="Rectangle 21"/>
            <p:cNvSpPr/>
            <p:nvPr/>
          </p:nvSpPr>
          <p:spPr>
            <a:xfrm>
              <a:off x="14297370" y="1174010"/>
              <a:ext cx="3262289" cy="492443"/>
            </a:xfrm>
            <a:prstGeom prst="rect">
              <a:avLst/>
            </a:prstGeom>
          </p:spPr>
          <p:txBody>
            <a:bodyPr wrap="square">
              <a:spAutoFit/>
            </a:bodyPr>
            <a:lstStyle/>
            <a:p>
              <a:r>
                <a:rPr lang="zh-CN" altLang="en-US" sz="1400" dirty="0">
                  <a:cs typeface="+mn-ea"/>
                  <a:sym typeface="+mn-lt"/>
                </a:rPr>
                <a:t>填写段落标题</a:t>
              </a:r>
            </a:p>
          </p:txBody>
        </p:sp>
        <p:sp>
          <p:nvSpPr>
            <p:cNvPr id="24" name="Rectangle 22"/>
            <p:cNvSpPr/>
            <p:nvPr/>
          </p:nvSpPr>
          <p:spPr>
            <a:xfrm>
              <a:off x="14297372" y="1677146"/>
              <a:ext cx="3396077" cy="1122769"/>
            </a:xfrm>
            <a:prstGeom prst="rect">
              <a:avLst/>
            </a:prstGeom>
          </p:spPr>
          <p:txBody>
            <a:bodyPr wrap="square">
              <a:spAutoFit/>
            </a:bodyPr>
            <a:lstStyle/>
            <a:p>
              <a:pPr>
                <a:lnSpc>
                  <a:spcPct val="120000"/>
                </a:lnSpc>
              </a:pPr>
              <a:r>
                <a:rPr lang="zh-CN" altLang="en-US" sz="1100" dirty="0">
                  <a:solidFill>
                    <a:schemeClr val="bg1">
                      <a:lumMod val="50000"/>
                    </a:schemeClr>
                  </a:solidFill>
                  <a:cs typeface="+mn-ea"/>
                  <a:sym typeface="+mn-lt"/>
                </a:rPr>
                <a:t>点击输入您的文字内容或复制粘贴具体文本、用简明扼要的文字说明此项内容，</a:t>
              </a:r>
            </a:p>
          </p:txBody>
        </p:sp>
      </p:grpSp>
      <p:grpSp>
        <p:nvGrpSpPr>
          <p:cNvPr id="25" name="Group 23" descr="e7d195523061f1c029d8a470330beef7eecbf578a74c67be34E755975358C32C42B60046E65E5AB2B817CFACDA70963A03272FA99D31C85E250EFEC4061BFB07F05F931B289192FCB8E0285A555C1F230D307BE5C25C0A023136135610386B4680CB5196642E9666CAAA8383F510A390A789B8D13FC7558C7034BB7B2029A9CCE59CDF75D2F6ADA1C9B746BCD713B574"/>
          <p:cNvGrpSpPr/>
          <p:nvPr/>
        </p:nvGrpSpPr>
        <p:grpSpPr>
          <a:xfrm>
            <a:off x="3884005" y="5443840"/>
            <a:ext cx="1253133" cy="247646"/>
            <a:chOff x="1948265" y="8529555"/>
            <a:chExt cx="2005013" cy="396234"/>
          </a:xfrm>
        </p:grpSpPr>
        <p:sp>
          <p:nvSpPr>
            <p:cNvPr id="26" name="Rectangle: Rounded Corners 24"/>
            <p:cNvSpPr/>
            <p:nvPr/>
          </p:nvSpPr>
          <p:spPr>
            <a:xfrm>
              <a:off x="1948265" y="8531936"/>
              <a:ext cx="2005013" cy="355282"/>
            </a:xfrm>
            <a:prstGeom prst="roundRect">
              <a:avLst>
                <a:gd name="adj" fmla="val 50000"/>
              </a:avLst>
            </a:prstGeom>
            <a:noFill/>
            <a:ln w="12700" cap="flat" cmpd="sng" algn="ctr">
              <a:solidFill>
                <a:srgbClr val="FF48AD"/>
              </a:solidFill>
              <a:prstDash val="solid"/>
              <a:miter lim="800000"/>
            </a:ln>
            <a:effectLst/>
          </p:spPr>
          <p:txBody>
            <a:bodyPr rtlCol="0" anchor="ctr"/>
            <a:lstStyle/>
            <a:p>
              <a:pPr marL="0" marR="0" lvl="0" indent="0" defTabSz="914400" eaLnBrk="1" fontAlgn="auto" latinLnBrk="0" hangingPunct="1">
                <a:lnSpc>
                  <a:spcPct val="80000"/>
                </a:lnSpc>
                <a:spcBef>
                  <a:spcPts val="0"/>
                </a:spcBef>
                <a:spcAft>
                  <a:spcPts val="0"/>
                </a:spcAft>
                <a:buClrTx/>
                <a:buSzTx/>
                <a:buFontTx/>
                <a:buNone/>
                <a:defRPr/>
              </a:pPr>
              <a:endParaRPr kumimoji="0" lang="en-US" sz="690" b="0" i="0" u="none" strike="noStrike" kern="0" cap="none" spc="188" normalizeH="0" baseline="0" noProof="0" dirty="0">
                <a:ln>
                  <a:noFill/>
                </a:ln>
                <a:solidFill>
                  <a:schemeClr val="bg1">
                    <a:lumMod val="50000"/>
                  </a:schemeClr>
                </a:solidFill>
                <a:effectLst/>
                <a:uLnTx/>
                <a:uFillTx/>
                <a:cs typeface="+mn-ea"/>
                <a:sym typeface="+mn-lt"/>
              </a:endParaRPr>
            </a:p>
          </p:txBody>
        </p:sp>
        <p:sp>
          <p:nvSpPr>
            <p:cNvPr id="27" name="Rectangle 25"/>
            <p:cNvSpPr/>
            <p:nvPr/>
          </p:nvSpPr>
          <p:spPr>
            <a:xfrm>
              <a:off x="2129068" y="8529555"/>
              <a:ext cx="1553514" cy="396234"/>
            </a:xfrm>
            <a:prstGeom prst="rect">
              <a:avLst/>
            </a:prstGeom>
            <a:noFill/>
            <a:ln w="12700" cap="flat" cmpd="sng" algn="ctr">
              <a:noFill/>
              <a:prstDash val="solid"/>
              <a:miter lim="800000"/>
            </a:ln>
            <a:effectLst/>
          </p:spPr>
          <p:txBody>
            <a:bodyPr rtlCol="0" anchor="ctr"/>
            <a:lstStyle/>
            <a:p>
              <a:pPr marL="0" marR="0" lvl="0" indent="0" defTabSz="914400" eaLnBrk="1" fontAlgn="auto" latinLnBrk="0" hangingPunct="1">
                <a:lnSpc>
                  <a:spcPct val="80000"/>
                </a:lnSpc>
                <a:spcBef>
                  <a:spcPts val="0"/>
                </a:spcBef>
                <a:spcAft>
                  <a:spcPts val="0"/>
                </a:spcAft>
                <a:buClrTx/>
                <a:buSzTx/>
                <a:buFontTx/>
                <a:buNone/>
                <a:defRPr/>
              </a:pPr>
              <a:r>
                <a:rPr kumimoji="0" lang="en-US" sz="655" b="0" i="0" u="none" strike="noStrike" kern="0" cap="none" spc="188" normalizeH="0" baseline="0" noProof="0" dirty="0">
                  <a:ln>
                    <a:noFill/>
                  </a:ln>
                  <a:solidFill>
                    <a:schemeClr val="bg1">
                      <a:lumMod val="50000"/>
                    </a:schemeClr>
                  </a:solidFill>
                  <a:effectLst/>
                  <a:uLnTx/>
                  <a:uFillTx/>
                  <a:cs typeface="+mn-ea"/>
                  <a:sym typeface="+mn-lt"/>
                </a:rPr>
                <a:t>READ MORE</a:t>
              </a:r>
            </a:p>
          </p:txBody>
        </p:sp>
        <p:sp>
          <p:nvSpPr>
            <p:cNvPr id="28" name="Isosceles Triangle 26"/>
            <p:cNvSpPr/>
            <p:nvPr/>
          </p:nvSpPr>
          <p:spPr>
            <a:xfrm rot="5400000">
              <a:off x="3581517" y="8662281"/>
              <a:ext cx="109727" cy="94592"/>
            </a:xfrm>
            <a:prstGeom prst="triangle">
              <a:avLst/>
            </a:prstGeom>
            <a:solidFill>
              <a:srgbClr val="FF48A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125" b="0" i="0" u="none" strike="noStrike" kern="0" cap="none" spc="0" normalizeH="0" baseline="0" noProof="0">
                <a:ln>
                  <a:noFill/>
                </a:ln>
                <a:solidFill>
                  <a:schemeClr val="bg1">
                    <a:lumMod val="50000"/>
                  </a:schemeClr>
                </a:solidFill>
                <a:effectLst/>
                <a:uLnTx/>
                <a:uFillTx/>
                <a:cs typeface="+mn-ea"/>
                <a:sym typeface="+mn-lt"/>
              </a:endParaRPr>
            </a:p>
          </p:txBody>
        </p:sp>
      </p:grpSp>
      <p:grpSp>
        <p:nvGrpSpPr>
          <p:cNvPr id="29" name="Group 27" descr="e7d195523061f1c029d8a470330beef7eecbf578a74c67be34E755975358C32C42B60046E65E5AB2B817CFACDA70963A03272FA99D31C85E250EFEC4061BFB07F05F931B289192FCB8E0285A555C1F230D307BE5C25C0A023136135610386B4680CB5196642E9666CAAA8383F510A390A789B8D13FC7558C7034BB7B2029A9CCE59CDF75D2F6ADA1C9B746BCD713B574"/>
          <p:cNvGrpSpPr/>
          <p:nvPr/>
        </p:nvGrpSpPr>
        <p:grpSpPr>
          <a:xfrm>
            <a:off x="6244978" y="2401661"/>
            <a:ext cx="2122549" cy="1016191"/>
            <a:chOff x="14297370" y="1174010"/>
            <a:chExt cx="3396079" cy="1625906"/>
          </a:xfrm>
        </p:grpSpPr>
        <p:sp>
          <p:nvSpPr>
            <p:cNvPr id="30" name="Rectangle 28"/>
            <p:cNvSpPr/>
            <p:nvPr/>
          </p:nvSpPr>
          <p:spPr>
            <a:xfrm>
              <a:off x="14297370" y="1174010"/>
              <a:ext cx="3262289" cy="492443"/>
            </a:xfrm>
            <a:prstGeom prst="rect">
              <a:avLst/>
            </a:prstGeom>
          </p:spPr>
          <p:txBody>
            <a:bodyPr wrap="square">
              <a:spAutoFit/>
            </a:bodyPr>
            <a:lstStyle/>
            <a:p>
              <a:r>
                <a:rPr lang="zh-CN" altLang="en-US" sz="1400" b="1" dirty="0">
                  <a:cs typeface="+mn-ea"/>
                  <a:sym typeface="+mn-lt"/>
                </a:rPr>
                <a:t>填写段落标题</a:t>
              </a:r>
            </a:p>
          </p:txBody>
        </p:sp>
        <p:sp>
          <p:nvSpPr>
            <p:cNvPr id="31" name="Rectangle 29"/>
            <p:cNvSpPr/>
            <p:nvPr/>
          </p:nvSpPr>
          <p:spPr>
            <a:xfrm>
              <a:off x="14297372" y="1677146"/>
              <a:ext cx="3396077" cy="1122770"/>
            </a:xfrm>
            <a:prstGeom prst="rect">
              <a:avLst/>
            </a:prstGeom>
          </p:spPr>
          <p:txBody>
            <a:bodyPr wrap="square">
              <a:spAutoFit/>
            </a:bodyPr>
            <a:lstStyle/>
            <a:p>
              <a:pPr>
                <a:lnSpc>
                  <a:spcPct val="120000"/>
                </a:lnSpc>
              </a:pPr>
              <a:r>
                <a:rPr lang="zh-CN" altLang="en-US" sz="1100" dirty="0">
                  <a:solidFill>
                    <a:schemeClr val="bg1">
                      <a:lumMod val="50000"/>
                    </a:schemeClr>
                  </a:solidFill>
                  <a:cs typeface="+mn-ea"/>
                  <a:sym typeface="+mn-lt"/>
                </a:rPr>
                <a:t>点击输入您的文字内容或复制粘贴具体文本、用简明扼要的文字说明此项内容，</a:t>
              </a:r>
            </a:p>
          </p:txBody>
        </p:sp>
      </p:grpSp>
      <p:grpSp>
        <p:nvGrpSpPr>
          <p:cNvPr id="32" name="Group 30" descr="e7d195523061f1c029d8a470330beef7eecbf578a74c67be34E755975358C32C42B60046E65E5AB2B817CFACDA70963A03272FA99D31C85E250EFEC4061BFB07F05F931B289192FCB8E0285A555C1F230D307BE5C25C0A023136135610386B4680CB5196642E9666CAAA8383F510A390A789B8D13FC7558C7034BB7B2029A9CCE59CDF75D2F6ADA1C9B746BCD713B574"/>
          <p:cNvGrpSpPr/>
          <p:nvPr/>
        </p:nvGrpSpPr>
        <p:grpSpPr>
          <a:xfrm>
            <a:off x="6304509" y="3658460"/>
            <a:ext cx="1253133" cy="247646"/>
            <a:chOff x="1948265" y="8529555"/>
            <a:chExt cx="2005013" cy="396234"/>
          </a:xfrm>
        </p:grpSpPr>
        <p:sp>
          <p:nvSpPr>
            <p:cNvPr id="33" name="Rectangle: Rounded Corners 31"/>
            <p:cNvSpPr/>
            <p:nvPr/>
          </p:nvSpPr>
          <p:spPr>
            <a:xfrm>
              <a:off x="1948265" y="8531936"/>
              <a:ext cx="2005013" cy="355282"/>
            </a:xfrm>
            <a:prstGeom prst="roundRect">
              <a:avLst>
                <a:gd name="adj" fmla="val 50000"/>
              </a:avLst>
            </a:prstGeom>
            <a:noFill/>
            <a:ln w="12700" cap="flat" cmpd="sng" algn="ctr">
              <a:solidFill>
                <a:srgbClr val="B03BFF"/>
              </a:solidFill>
              <a:prstDash val="solid"/>
              <a:miter lim="800000"/>
            </a:ln>
            <a:effectLst/>
          </p:spPr>
          <p:txBody>
            <a:bodyPr rtlCol="0" anchor="ctr"/>
            <a:lstStyle/>
            <a:p>
              <a:pPr marL="0" marR="0" lvl="0" indent="0" defTabSz="914400" eaLnBrk="1" fontAlgn="auto" latinLnBrk="0" hangingPunct="1">
                <a:lnSpc>
                  <a:spcPct val="80000"/>
                </a:lnSpc>
                <a:spcBef>
                  <a:spcPts val="0"/>
                </a:spcBef>
                <a:spcAft>
                  <a:spcPts val="0"/>
                </a:spcAft>
                <a:buClrTx/>
                <a:buSzTx/>
                <a:buFontTx/>
                <a:buNone/>
                <a:defRPr/>
              </a:pPr>
              <a:endParaRPr kumimoji="0" lang="en-US" sz="690" b="0" i="0" u="none" strike="noStrike" kern="0" cap="none" spc="188" normalizeH="0" baseline="0" noProof="0" dirty="0">
                <a:ln>
                  <a:noFill/>
                </a:ln>
                <a:solidFill>
                  <a:schemeClr val="bg1">
                    <a:lumMod val="50000"/>
                  </a:schemeClr>
                </a:solidFill>
                <a:effectLst/>
                <a:uLnTx/>
                <a:uFillTx/>
                <a:cs typeface="+mn-ea"/>
                <a:sym typeface="+mn-lt"/>
              </a:endParaRPr>
            </a:p>
          </p:txBody>
        </p:sp>
        <p:sp>
          <p:nvSpPr>
            <p:cNvPr id="34" name="Rectangle 32"/>
            <p:cNvSpPr/>
            <p:nvPr/>
          </p:nvSpPr>
          <p:spPr>
            <a:xfrm>
              <a:off x="2129068" y="8529555"/>
              <a:ext cx="1553514" cy="396234"/>
            </a:xfrm>
            <a:prstGeom prst="rect">
              <a:avLst/>
            </a:prstGeom>
            <a:noFill/>
            <a:ln w="12700" cap="flat" cmpd="sng" algn="ctr">
              <a:noFill/>
              <a:prstDash val="solid"/>
              <a:miter lim="800000"/>
            </a:ln>
            <a:effectLst/>
          </p:spPr>
          <p:txBody>
            <a:bodyPr rtlCol="0" anchor="ctr"/>
            <a:lstStyle/>
            <a:p>
              <a:pPr marL="0" marR="0" lvl="0" indent="0" defTabSz="914400" eaLnBrk="1" fontAlgn="auto" latinLnBrk="0" hangingPunct="1">
                <a:lnSpc>
                  <a:spcPct val="80000"/>
                </a:lnSpc>
                <a:spcBef>
                  <a:spcPts val="0"/>
                </a:spcBef>
                <a:spcAft>
                  <a:spcPts val="0"/>
                </a:spcAft>
                <a:buClrTx/>
                <a:buSzTx/>
                <a:buFontTx/>
                <a:buNone/>
                <a:defRPr/>
              </a:pPr>
              <a:r>
                <a:rPr kumimoji="0" lang="en-US" sz="655" b="0" i="0" u="none" strike="noStrike" kern="0" cap="none" spc="188" normalizeH="0" baseline="0" noProof="0" dirty="0">
                  <a:ln>
                    <a:noFill/>
                  </a:ln>
                  <a:solidFill>
                    <a:schemeClr val="bg1">
                      <a:lumMod val="50000"/>
                    </a:schemeClr>
                  </a:solidFill>
                  <a:effectLst/>
                  <a:uLnTx/>
                  <a:uFillTx/>
                  <a:cs typeface="+mn-ea"/>
                  <a:sym typeface="+mn-lt"/>
                </a:rPr>
                <a:t>READ MORE</a:t>
              </a:r>
            </a:p>
          </p:txBody>
        </p:sp>
        <p:sp>
          <p:nvSpPr>
            <p:cNvPr id="35" name="Isosceles Triangle 33"/>
            <p:cNvSpPr/>
            <p:nvPr/>
          </p:nvSpPr>
          <p:spPr>
            <a:xfrm rot="5400000">
              <a:off x="3581517" y="8662281"/>
              <a:ext cx="109727" cy="94592"/>
            </a:xfrm>
            <a:prstGeom prst="triangle">
              <a:avLst/>
            </a:prstGeom>
            <a:solidFill>
              <a:srgbClr val="B03B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125" b="0" i="0" u="none" strike="noStrike" kern="0" cap="none" spc="0" normalizeH="0" baseline="0" noProof="0">
                <a:ln>
                  <a:noFill/>
                </a:ln>
                <a:solidFill>
                  <a:schemeClr val="bg1">
                    <a:lumMod val="50000"/>
                  </a:schemeClr>
                </a:solidFill>
                <a:effectLst/>
                <a:uLnTx/>
                <a:uFillTx/>
                <a:cs typeface="+mn-ea"/>
                <a:sym typeface="+mn-lt"/>
              </a:endParaRPr>
            </a:p>
          </p:txBody>
        </p:sp>
      </p:grpSp>
      <p:grpSp>
        <p:nvGrpSpPr>
          <p:cNvPr id="36" name="Group 34" descr="e7d195523061f1c029d8a470330beef7eecbf578a74c67be34E755975358C32C42B60046E65E5AB2B817CFACDA70963A03272FA99D31C85E250EFEC4061BFB07F05F931B289192FCB8E0285A555C1F230D307BE5C25C0A023136135610386B4680CB5196642E9666CAAA8383F510A390A789B8D13FC7558C7034BB7B2029A9CCE59CDF75D2F6ADA1C9B746BCD713B574"/>
          <p:cNvGrpSpPr/>
          <p:nvPr/>
        </p:nvGrpSpPr>
        <p:grpSpPr>
          <a:xfrm>
            <a:off x="8665481" y="4187040"/>
            <a:ext cx="2122549" cy="1016191"/>
            <a:chOff x="14297370" y="1174010"/>
            <a:chExt cx="3396079" cy="1625906"/>
          </a:xfrm>
        </p:grpSpPr>
        <p:sp>
          <p:nvSpPr>
            <p:cNvPr id="37" name="Rectangle 35"/>
            <p:cNvSpPr/>
            <p:nvPr/>
          </p:nvSpPr>
          <p:spPr>
            <a:xfrm>
              <a:off x="14297370" y="1174010"/>
              <a:ext cx="3262289" cy="492443"/>
            </a:xfrm>
            <a:prstGeom prst="rect">
              <a:avLst/>
            </a:prstGeom>
          </p:spPr>
          <p:txBody>
            <a:bodyPr wrap="square">
              <a:spAutoFit/>
            </a:bodyPr>
            <a:lstStyle/>
            <a:p>
              <a:r>
                <a:rPr lang="zh-CN" altLang="en-US" sz="1400" b="1" dirty="0">
                  <a:cs typeface="+mn-ea"/>
                  <a:sym typeface="+mn-lt"/>
                </a:rPr>
                <a:t>填写段落标题</a:t>
              </a:r>
            </a:p>
          </p:txBody>
        </p:sp>
        <p:sp>
          <p:nvSpPr>
            <p:cNvPr id="38" name="Rectangle 36"/>
            <p:cNvSpPr/>
            <p:nvPr/>
          </p:nvSpPr>
          <p:spPr>
            <a:xfrm>
              <a:off x="14297372" y="1677146"/>
              <a:ext cx="3396077" cy="1122770"/>
            </a:xfrm>
            <a:prstGeom prst="rect">
              <a:avLst/>
            </a:prstGeom>
          </p:spPr>
          <p:txBody>
            <a:bodyPr wrap="square">
              <a:spAutoFit/>
            </a:bodyPr>
            <a:lstStyle/>
            <a:p>
              <a:pPr>
                <a:lnSpc>
                  <a:spcPct val="120000"/>
                </a:lnSpc>
              </a:pPr>
              <a:r>
                <a:rPr lang="zh-CN" altLang="en-US" sz="1100" dirty="0">
                  <a:solidFill>
                    <a:schemeClr val="bg1">
                      <a:lumMod val="50000"/>
                    </a:schemeClr>
                  </a:solidFill>
                  <a:cs typeface="+mn-ea"/>
                  <a:sym typeface="+mn-lt"/>
                </a:rPr>
                <a:t>点击输入您的文字内容或复制粘贴具体文本、用简明扼要的文字说明此项内容，</a:t>
              </a:r>
            </a:p>
          </p:txBody>
        </p:sp>
      </p:grpSp>
      <p:grpSp>
        <p:nvGrpSpPr>
          <p:cNvPr id="39" name="Group 37" descr="e7d195523061f1c029d8a470330beef7eecbf578a74c67be34E755975358C32C42B60046E65E5AB2B817CFACDA70963A03272FA99D31C85E250EFEC4061BFB07F05F931B289192FCB8E0285A555C1F230D307BE5C25C0A023136135610386B4680CB5196642E9666CAAA8383F510A390A789B8D13FC7558C7034BB7B2029A9CCE59CDF75D2F6ADA1C9B746BCD713B574"/>
          <p:cNvGrpSpPr/>
          <p:nvPr/>
        </p:nvGrpSpPr>
        <p:grpSpPr>
          <a:xfrm>
            <a:off x="8725012" y="5443840"/>
            <a:ext cx="1253133" cy="247646"/>
            <a:chOff x="1948265" y="8529555"/>
            <a:chExt cx="2005013" cy="396234"/>
          </a:xfrm>
        </p:grpSpPr>
        <p:sp>
          <p:nvSpPr>
            <p:cNvPr id="40" name="Rectangle: Rounded Corners 38"/>
            <p:cNvSpPr/>
            <p:nvPr/>
          </p:nvSpPr>
          <p:spPr>
            <a:xfrm>
              <a:off x="1948265" y="8531936"/>
              <a:ext cx="2005013" cy="355282"/>
            </a:xfrm>
            <a:prstGeom prst="roundRect">
              <a:avLst>
                <a:gd name="adj" fmla="val 50000"/>
              </a:avLst>
            </a:prstGeom>
            <a:noFill/>
            <a:ln w="12700" cap="flat" cmpd="sng" algn="ctr">
              <a:solidFill>
                <a:srgbClr val="6959F6"/>
              </a:solidFill>
              <a:prstDash val="solid"/>
              <a:miter lim="800000"/>
            </a:ln>
            <a:effectLst/>
          </p:spPr>
          <p:txBody>
            <a:bodyPr rtlCol="0" anchor="ctr"/>
            <a:lstStyle/>
            <a:p>
              <a:pPr marL="0" marR="0" lvl="0" indent="0" defTabSz="914400" eaLnBrk="1" fontAlgn="auto" latinLnBrk="0" hangingPunct="1">
                <a:lnSpc>
                  <a:spcPct val="80000"/>
                </a:lnSpc>
                <a:spcBef>
                  <a:spcPts val="0"/>
                </a:spcBef>
                <a:spcAft>
                  <a:spcPts val="0"/>
                </a:spcAft>
                <a:buClrTx/>
                <a:buSzTx/>
                <a:buFontTx/>
                <a:buNone/>
                <a:defRPr/>
              </a:pPr>
              <a:endParaRPr kumimoji="0" lang="en-US" sz="690" b="0" i="0" u="none" strike="noStrike" kern="0" cap="none" spc="188" normalizeH="0" baseline="0" noProof="0" dirty="0">
                <a:ln>
                  <a:noFill/>
                </a:ln>
                <a:solidFill>
                  <a:schemeClr val="bg1">
                    <a:lumMod val="50000"/>
                  </a:schemeClr>
                </a:solidFill>
                <a:effectLst/>
                <a:uLnTx/>
                <a:uFillTx/>
                <a:cs typeface="+mn-ea"/>
                <a:sym typeface="+mn-lt"/>
              </a:endParaRPr>
            </a:p>
          </p:txBody>
        </p:sp>
        <p:sp>
          <p:nvSpPr>
            <p:cNvPr id="41" name="Rectangle 39"/>
            <p:cNvSpPr/>
            <p:nvPr/>
          </p:nvSpPr>
          <p:spPr>
            <a:xfrm>
              <a:off x="2129068" y="8529555"/>
              <a:ext cx="1553514" cy="396234"/>
            </a:xfrm>
            <a:prstGeom prst="rect">
              <a:avLst/>
            </a:prstGeom>
            <a:noFill/>
            <a:ln w="12700" cap="flat" cmpd="sng" algn="ctr">
              <a:noFill/>
              <a:prstDash val="solid"/>
              <a:miter lim="800000"/>
            </a:ln>
            <a:effectLst/>
          </p:spPr>
          <p:txBody>
            <a:bodyPr rtlCol="0" anchor="ctr"/>
            <a:lstStyle/>
            <a:p>
              <a:pPr marL="0" marR="0" lvl="0" indent="0" defTabSz="914400" eaLnBrk="1" fontAlgn="auto" latinLnBrk="0" hangingPunct="1">
                <a:lnSpc>
                  <a:spcPct val="80000"/>
                </a:lnSpc>
                <a:spcBef>
                  <a:spcPts val="0"/>
                </a:spcBef>
                <a:spcAft>
                  <a:spcPts val="0"/>
                </a:spcAft>
                <a:buClrTx/>
                <a:buSzTx/>
                <a:buFontTx/>
                <a:buNone/>
                <a:defRPr/>
              </a:pPr>
              <a:r>
                <a:rPr kumimoji="0" lang="en-US" sz="655" b="0" i="0" u="none" strike="noStrike" kern="0" cap="none" spc="188" normalizeH="0" baseline="0" noProof="0" dirty="0">
                  <a:ln>
                    <a:noFill/>
                  </a:ln>
                  <a:solidFill>
                    <a:schemeClr val="bg1">
                      <a:lumMod val="50000"/>
                    </a:schemeClr>
                  </a:solidFill>
                  <a:effectLst/>
                  <a:uLnTx/>
                  <a:uFillTx/>
                  <a:cs typeface="+mn-ea"/>
                  <a:sym typeface="+mn-lt"/>
                </a:rPr>
                <a:t>READ MORE</a:t>
              </a:r>
            </a:p>
          </p:txBody>
        </p:sp>
        <p:sp>
          <p:nvSpPr>
            <p:cNvPr id="42" name="Isosceles Triangle 40"/>
            <p:cNvSpPr/>
            <p:nvPr/>
          </p:nvSpPr>
          <p:spPr>
            <a:xfrm rot="5400000">
              <a:off x="3581517" y="8662281"/>
              <a:ext cx="109727" cy="94592"/>
            </a:xfrm>
            <a:prstGeom prst="triangle">
              <a:avLst/>
            </a:prstGeom>
            <a:solidFill>
              <a:srgbClr val="6959F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125" b="0" i="0" u="none" strike="noStrike" kern="0" cap="none" spc="0" normalizeH="0" baseline="0" noProof="0">
                <a:ln>
                  <a:noFill/>
                </a:ln>
                <a:solidFill>
                  <a:schemeClr val="bg1">
                    <a:lumMod val="50000"/>
                  </a:schemeClr>
                </a:solidFill>
                <a:effectLst/>
                <a:uLnTx/>
                <a:uFillTx/>
                <a:cs typeface="+mn-ea"/>
                <a:sym typeface="+mn-lt"/>
              </a:endParaRPr>
            </a:p>
          </p:txBody>
        </p:sp>
      </p:grpSp>
      <p:grpSp>
        <p:nvGrpSpPr>
          <p:cNvPr id="43" name="Group 1" descr="e7d195523061f1c029d8a470330beef7eecbf578a74c67be34E755975358C32C42B60046E65E5AB2B817CFACDA70963A03272FA99D31C85E250EFEC4061BFB07F05F931B289192FCB8E0285A555C1F230D307BE5C25C0A023136135610386B4680CB5196642E9666CAAA8383F510A390A789B8D13FC7558C7034BB7B2029A9CCE59CDF75D2F6ADA1C9B746BCD713B574"/>
          <p:cNvGrpSpPr/>
          <p:nvPr/>
        </p:nvGrpSpPr>
        <p:grpSpPr>
          <a:xfrm>
            <a:off x="1434049" y="4198071"/>
            <a:ext cx="1731480" cy="1110833"/>
            <a:chOff x="2279397" y="6716914"/>
            <a:chExt cx="2770368" cy="1777332"/>
          </a:xfrm>
        </p:grpSpPr>
        <p:sp>
          <p:nvSpPr>
            <p:cNvPr id="44" name="Rectangle: Rounded Corners 50"/>
            <p:cNvSpPr/>
            <p:nvPr/>
          </p:nvSpPr>
          <p:spPr>
            <a:xfrm>
              <a:off x="2279397" y="6716914"/>
              <a:ext cx="2770368" cy="1777332"/>
            </a:xfrm>
            <a:prstGeom prst="roundRect">
              <a:avLst>
                <a:gd name="adj" fmla="val 1927"/>
              </a:avLst>
            </a:prstGeom>
            <a:solidFill>
              <a:srgbClr val="FA667C"/>
            </a:solidFill>
            <a:ln w="12700" cap="flat" cmpd="sng" algn="ctr">
              <a:noFill/>
              <a:prstDash val="solid"/>
              <a:miter lim="800000"/>
            </a:ln>
            <a:effectLst>
              <a:outerShdw blurRad="1270000" dist="698500" dir="5400000" sx="85000" sy="85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125" b="0" i="0" u="none" strike="noStrike" kern="0" cap="none" spc="0" normalizeH="0" baseline="0" noProof="0">
                <a:ln>
                  <a:noFill/>
                </a:ln>
                <a:solidFill>
                  <a:schemeClr val="bg1"/>
                </a:solidFill>
                <a:effectLst/>
                <a:uLnTx/>
                <a:uFillTx/>
                <a:cs typeface="+mn-ea"/>
                <a:sym typeface="+mn-lt"/>
              </a:endParaRPr>
            </a:p>
          </p:txBody>
        </p:sp>
        <p:grpSp>
          <p:nvGrpSpPr>
            <p:cNvPr id="45" name="Group 58"/>
            <p:cNvGrpSpPr/>
            <p:nvPr/>
          </p:nvGrpSpPr>
          <p:grpSpPr>
            <a:xfrm>
              <a:off x="2472947" y="6856339"/>
              <a:ext cx="2383268" cy="1156850"/>
              <a:chOff x="2367958" y="6625116"/>
              <a:chExt cx="2383268" cy="1156850"/>
            </a:xfrm>
          </p:grpSpPr>
          <p:sp>
            <p:nvSpPr>
              <p:cNvPr id="46" name="Rectangle 56"/>
              <p:cNvSpPr/>
              <p:nvPr/>
            </p:nvSpPr>
            <p:spPr>
              <a:xfrm>
                <a:off x="2367958" y="6625116"/>
                <a:ext cx="2383268" cy="76328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2500" b="0" i="0" u="none" strike="noStrike" kern="0" cap="none" spc="0" normalizeH="0" baseline="0" noProof="0" dirty="0">
                    <a:ln>
                      <a:noFill/>
                    </a:ln>
                    <a:solidFill>
                      <a:schemeClr val="bg1"/>
                    </a:solidFill>
                    <a:effectLst/>
                    <a:uLnTx/>
                    <a:uFillTx/>
                    <a:cs typeface="+mn-ea"/>
                    <a:sym typeface="+mn-lt"/>
                  </a:rPr>
                  <a:t>60</a:t>
                </a:r>
                <a:r>
                  <a:rPr kumimoji="0" lang="en-US" sz="2500" b="0" i="0" u="none" strike="noStrike" kern="0" cap="none" spc="0" normalizeH="0" baseline="30000" noProof="0" dirty="0">
                    <a:ln>
                      <a:noFill/>
                    </a:ln>
                    <a:solidFill>
                      <a:schemeClr val="bg1"/>
                    </a:solidFill>
                    <a:effectLst/>
                    <a:uLnTx/>
                    <a:uFillTx/>
                    <a:cs typeface="+mn-ea"/>
                    <a:sym typeface="+mn-lt"/>
                  </a:rPr>
                  <a:t>%</a:t>
                </a:r>
              </a:p>
            </p:txBody>
          </p:sp>
          <p:sp>
            <p:nvSpPr>
              <p:cNvPr id="47" name="Rectangle 57"/>
              <p:cNvSpPr/>
              <p:nvPr/>
            </p:nvSpPr>
            <p:spPr>
              <a:xfrm>
                <a:off x="2367960" y="7255668"/>
                <a:ext cx="2383266" cy="526298"/>
              </a:xfrm>
              <a:prstGeom prst="rect">
                <a:avLst/>
              </a:prstGeom>
            </p:spPr>
            <p:txBody>
              <a:bodyPr wrap="square">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400" b="1" i="0" u="none" strike="noStrike" kern="0" cap="none" spc="0" normalizeH="0" baseline="0" noProof="0" dirty="0">
                    <a:ln>
                      <a:noFill/>
                    </a:ln>
                    <a:solidFill>
                      <a:schemeClr val="bg1"/>
                    </a:solidFill>
                    <a:effectLst/>
                    <a:uLnTx/>
                    <a:uFillTx/>
                    <a:cs typeface="+mn-ea"/>
                    <a:sym typeface="+mn-lt"/>
                  </a:rPr>
                  <a:t>填写段落标题</a:t>
                </a:r>
              </a:p>
            </p:txBody>
          </p:sp>
        </p:grpSp>
      </p:grpSp>
      <p:grpSp>
        <p:nvGrpSpPr>
          <p:cNvPr id="48" name="Group 46" descr="e7d195523061f1c029d8a470330beef7eecbf578a74c67be34E755975358C32C42B60046E65E5AB2B817CFACDA70963A03272FA99D31C85E250EFEC4061BFB07F05F931B289192FCB8E0285A555C1F230D307BE5C25C0A023136135610386B4680CB5196642E9666CAAA8383F510A390A789B8D13FC7558C7034BB7B2029A9CCE59CDF75D2F6ADA1C9B746BCD713B574"/>
          <p:cNvGrpSpPr/>
          <p:nvPr/>
        </p:nvGrpSpPr>
        <p:grpSpPr>
          <a:xfrm>
            <a:off x="6260284" y="4198071"/>
            <a:ext cx="1731480" cy="1110833"/>
            <a:chOff x="10001373" y="6716914"/>
            <a:chExt cx="2770368" cy="1777332"/>
          </a:xfrm>
        </p:grpSpPr>
        <p:sp>
          <p:nvSpPr>
            <p:cNvPr id="49" name="Rectangle: Rounded Corners 52"/>
            <p:cNvSpPr/>
            <p:nvPr/>
          </p:nvSpPr>
          <p:spPr>
            <a:xfrm>
              <a:off x="10001373" y="6716914"/>
              <a:ext cx="2770368" cy="1777332"/>
            </a:xfrm>
            <a:prstGeom prst="roundRect">
              <a:avLst>
                <a:gd name="adj" fmla="val 1927"/>
              </a:avLst>
            </a:prstGeom>
            <a:solidFill>
              <a:srgbClr val="B03BFF"/>
            </a:solidFill>
            <a:ln w="12700" cap="flat" cmpd="sng" algn="ctr">
              <a:noFill/>
              <a:prstDash val="solid"/>
              <a:miter lim="800000"/>
            </a:ln>
            <a:effectLst>
              <a:outerShdw blurRad="1270000" dist="698500" dir="5400000" sx="85000" sy="85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125" b="0" i="0" u="none" strike="noStrike" kern="0" cap="none" spc="0" normalizeH="0" baseline="0" noProof="0">
                <a:ln>
                  <a:noFill/>
                </a:ln>
                <a:solidFill>
                  <a:schemeClr val="bg1"/>
                </a:solidFill>
                <a:effectLst/>
                <a:uLnTx/>
                <a:uFillTx/>
                <a:cs typeface="+mn-ea"/>
                <a:sym typeface="+mn-lt"/>
              </a:endParaRPr>
            </a:p>
          </p:txBody>
        </p:sp>
        <p:grpSp>
          <p:nvGrpSpPr>
            <p:cNvPr id="50" name="Group 59"/>
            <p:cNvGrpSpPr/>
            <p:nvPr/>
          </p:nvGrpSpPr>
          <p:grpSpPr>
            <a:xfrm>
              <a:off x="10194923" y="6856339"/>
              <a:ext cx="2383268" cy="1156850"/>
              <a:chOff x="2367958" y="6625116"/>
              <a:chExt cx="2383268" cy="1156850"/>
            </a:xfrm>
          </p:grpSpPr>
          <p:sp>
            <p:nvSpPr>
              <p:cNvPr id="51" name="Rectangle 60"/>
              <p:cNvSpPr/>
              <p:nvPr/>
            </p:nvSpPr>
            <p:spPr>
              <a:xfrm>
                <a:off x="2367958" y="6625116"/>
                <a:ext cx="2383268" cy="76328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2500" b="0" i="0" u="none" strike="noStrike" kern="0" cap="none" spc="0" normalizeH="0" baseline="0" noProof="0" dirty="0">
                    <a:ln>
                      <a:noFill/>
                    </a:ln>
                    <a:solidFill>
                      <a:schemeClr val="bg1"/>
                    </a:solidFill>
                    <a:effectLst/>
                    <a:uLnTx/>
                    <a:uFillTx/>
                    <a:cs typeface="+mn-ea"/>
                    <a:sym typeface="+mn-lt"/>
                  </a:rPr>
                  <a:t>50</a:t>
                </a:r>
                <a:r>
                  <a:rPr kumimoji="0" lang="en-US" sz="2500" b="0" i="0" u="none" strike="noStrike" kern="0" cap="none" spc="0" normalizeH="0" baseline="30000" noProof="0" dirty="0">
                    <a:ln>
                      <a:noFill/>
                    </a:ln>
                    <a:solidFill>
                      <a:schemeClr val="bg1"/>
                    </a:solidFill>
                    <a:effectLst/>
                    <a:uLnTx/>
                    <a:uFillTx/>
                    <a:cs typeface="+mn-ea"/>
                    <a:sym typeface="+mn-lt"/>
                  </a:rPr>
                  <a:t>%</a:t>
                </a:r>
              </a:p>
            </p:txBody>
          </p:sp>
          <p:sp>
            <p:nvSpPr>
              <p:cNvPr id="52" name="Rectangle 61"/>
              <p:cNvSpPr/>
              <p:nvPr/>
            </p:nvSpPr>
            <p:spPr>
              <a:xfrm>
                <a:off x="2367960" y="7255668"/>
                <a:ext cx="2383266" cy="526298"/>
              </a:xfrm>
              <a:prstGeom prst="rect">
                <a:avLst/>
              </a:prstGeom>
            </p:spPr>
            <p:txBody>
              <a:bodyPr wrap="square">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400" b="1" i="0" u="none" strike="noStrike" kern="0" cap="none" spc="0" normalizeH="0" baseline="0" noProof="0" dirty="0">
                    <a:ln>
                      <a:noFill/>
                    </a:ln>
                    <a:solidFill>
                      <a:schemeClr val="bg1"/>
                    </a:solidFill>
                    <a:effectLst/>
                    <a:uLnTx/>
                    <a:uFillTx/>
                    <a:cs typeface="+mn-ea"/>
                    <a:sym typeface="+mn-lt"/>
                  </a:rPr>
                  <a:t>填写段落标题</a:t>
                </a:r>
              </a:p>
            </p:txBody>
          </p:sp>
        </p:grpSp>
      </p:grpSp>
      <p:grpSp>
        <p:nvGrpSpPr>
          <p:cNvPr id="53" name="Group 45" descr="e7d195523061f1c029d8a470330beef7eecbf578a74c67be34E755975358C32C42B60046E65E5AB2B817CFACDA70963A03272FA99D31C85E250EFEC4061BFB07F05F931B289192FCB8E0285A555C1F230D307BE5C25C0A023136135610386B4680CB5196642E9666CAAA8383F510A390A789B8D13FC7558C7034BB7B2029A9CCE59CDF75D2F6ADA1C9B746BCD713B574"/>
          <p:cNvGrpSpPr/>
          <p:nvPr/>
        </p:nvGrpSpPr>
        <p:grpSpPr>
          <a:xfrm>
            <a:off x="3847166" y="2401410"/>
            <a:ext cx="1731480" cy="1110833"/>
            <a:chOff x="6140385" y="3842256"/>
            <a:chExt cx="2770368" cy="1777332"/>
          </a:xfrm>
        </p:grpSpPr>
        <p:sp>
          <p:nvSpPr>
            <p:cNvPr id="54" name="Rectangle: Rounded Corners 51"/>
            <p:cNvSpPr/>
            <p:nvPr/>
          </p:nvSpPr>
          <p:spPr>
            <a:xfrm>
              <a:off x="6140385" y="3842256"/>
              <a:ext cx="2770368" cy="1777332"/>
            </a:xfrm>
            <a:prstGeom prst="roundRect">
              <a:avLst>
                <a:gd name="adj" fmla="val 1927"/>
              </a:avLst>
            </a:prstGeom>
            <a:solidFill>
              <a:srgbClr val="FF48AD"/>
            </a:solidFill>
            <a:ln w="12700" cap="flat" cmpd="sng" algn="ctr">
              <a:noFill/>
              <a:prstDash val="solid"/>
              <a:miter lim="800000"/>
            </a:ln>
            <a:effectLst>
              <a:outerShdw blurRad="1270000" dist="698500" dir="5400000" sx="85000" sy="85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125" b="0" i="0" u="none" strike="noStrike" kern="0" cap="none" spc="0" normalizeH="0" baseline="0" noProof="0">
                <a:ln>
                  <a:noFill/>
                </a:ln>
                <a:solidFill>
                  <a:schemeClr val="bg1"/>
                </a:solidFill>
                <a:effectLst/>
                <a:uLnTx/>
                <a:uFillTx/>
                <a:cs typeface="+mn-ea"/>
                <a:sym typeface="+mn-lt"/>
              </a:endParaRPr>
            </a:p>
          </p:txBody>
        </p:sp>
        <p:grpSp>
          <p:nvGrpSpPr>
            <p:cNvPr id="55" name="Group 62"/>
            <p:cNvGrpSpPr/>
            <p:nvPr/>
          </p:nvGrpSpPr>
          <p:grpSpPr>
            <a:xfrm>
              <a:off x="6333935" y="3981681"/>
              <a:ext cx="2383268" cy="1156850"/>
              <a:chOff x="2367958" y="6625116"/>
              <a:chExt cx="2383268" cy="1156850"/>
            </a:xfrm>
          </p:grpSpPr>
          <p:sp>
            <p:nvSpPr>
              <p:cNvPr id="56" name="Rectangle 63"/>
              <p:cNvSpPr/>
              <p:nvPr/>
            </p:nvSpPr>
            <p:spPr>
              <a:xfrm>
                <a:off x="2367958" y="6625116"/>
                <a:ext cx="2383268" cy="76328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2500" b="0" i="0" u="none" strike="noStrike" kern="0" cap="none" spc="0" normalizeH="0" baseline="0" noProof="0" dirty="0">
                    <a:ln>
                      <a:noFill/>
                    </a:ln>
                    <a:solidFill>
                      <a:schemeClr val="bg1"/>
                    </a:solidFill>
                    <a:effectLst/>
                    <a:uLnTx/>
                    <a:uFillTx/>
                    <a:cs typeface="+mn-ea"/>
                    <a:sym typeface="+mn-lt"/>
                  </a:rPr>
                  <a:t>66</a:t>
                </a:r>
                <a:r>
                  <a:rPr kumimoji="0" lang="en-US" sz="2500" b="0" i="0" u="none" strike="noStrike" kern="0" cap="none" spc="0" normalizeH="0" baseline="30000" noProof="0" dirty="0">
                    <a:ln>
                      <a:noFill/>
                    </a:ln>
                    <a:solidFill>
                      <a:schemeClr val="bg1"/>
                    </a:solidFill>
                    <a:effectLst/>
                    <a:uLnTx/>
                    <a:uFillTx/>
                    <a:cs typeface="+mn-ea"/>
                    <a:sym typeface="+mn-lt"/>
                  </a:rPr>
                  <a:t>%</a:t>
                </a:r>
              </a:p>
            </p:txBody>
          </p:sp>
          <p:sp>
            <p:nvSpPr>
              <p:cNvPr id="57" name="Rectangle 64"/>
              <p:cNvSpPr/>
              <p:nvPr/>
            </p:nvSpPr>
            <p:spPr>
              <a:xfrm>
                <a:off x="2367960" y="7255668"/>
                <a:ext cx="2383266" cy="526298"/>
              </a:xfrm>
              <a:prstGeom prst="rect">
                <a:avLst/>
              </a:prstGeom>
            </p:spPr>
            <p:txBody>
              <a:bodyPr wrap="square">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400" b="1" i="0" u="none" strike="noStrike" kern="0" cap="none" spc="0" normalizeH="0" baseline="0" noProof="0" dirty="0">
                    <a:ln>
                      <a:noFill/>
                    </a:ln>
                    <a:solidFill>
                      <a:schemeClr val="bg1"/>
                    </a:solidFill>
                    <a:effectLst/>
                    <a:uLnTx/>
                    <a:uFillTx/>
                    <a:cs typeface="+mn-ea"/>
                    <a:sym typeface="+mn-lt"/>
                  </a:rPr>
                  <a:t>填写段落标题</a:t>
                </a:r>
              </a:p>
            </p:txBody>
          </p:sp>
        </p:grpSp>
      </p:grpSp>
      <p:grpSp>
        <p:nvGrpSpPr>
          <p:cNvPr id="58" name="Group 47" descr="e7d195523061f1c029d8a470330beef7eecbf578a74c67be34E755975358C32C42B60046E65E5AB2B817CFACDA70963A03272FA99D31C85E250EFEC4061BFB07F05F931B289192FCB8E0285A555C1F230D307BE5C25C0A023136135610386B4680CB5196642E9666CAAA8383F510A390A789B8D13FC7558C7034BB7B2029A9CCE59CDF75D2F6ADA1C9B746BCD713B574"/>
          <p:cNvGrpSpPr/>
          <p:nvPr/>
        </p:nvGrpSpPr>
        <p:grpSpPr>
          <a:xfrm>
            <a:off x="8673401" y="2401410"/>
            <a:ext cx="1731480" cy="1110833"/>
            <a:chOff x="13862360" y="3842256"/>
            <a:chExt cx="2770368" cy="1777332"/>
          </a:xfrm>
        </p:grpSpPr>
        <p:sp>
          <p:nvSpPr>
            <p:cNvPr id="59" name="Rectangle: Rounded Corners 53"/>
            <p:cNvSpPr/>
            <p:nvPr/>
          </p:nvSpPr>
          <p:spPr>
            <a:xfrm>
              <a:off x="13862360" y="3842256"/>
              <a:ext cx="2770368" cy="1777332"/>
            </a:xfrm>
            <a:prstGeom prst="roundRect">
              <a:avLst>
                <a:gd name="adj" fmla="val 1927"/>
              </a:avLst>
            </a:prstGeom>
            <a:solidFill>
              <a:srgbClr val="6959F6"/>
            </a:solidFill>
            <a:ln w="12700" cap="flat" cmpd="sng" algn="ctr">
              <a:noFill/>
              <a:prstDash val="solid"/>
              <a:miter lim="800000"/>
            </a:ln>
            <a:effectLst>
              <a:outerShdw blurRad="1270000" dist="698500" dir="5400000" sx="85000" sy="85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125" b="0" i="0" u="none" strike="noStrike" kern="0" cap="none" spc="0" normalizeH="0" baseline="0" noProof="0">
                <a:ln>
                  <a:noFill/>
                </a:ln>
                <a:solidFill>
                  <a:schemeClr val="bg1"/>
                </a:solidFill>
                <a:effectLst/>
                <a:uLnTx/>
                <a:uFillTx/>
                <a:cs typeface="+mn-ea"/>
                <a:sym typeface="+mn-lt"/>
              </a:endParaRPr>
            </a:p>
          </p:txBody>
        </p:sp>
        <p:grpSp>
          <p:nvGrpSpPr>
            <p:cNvPr id="60" name="Group 65"/>
            <p:cNvGrpSpPr/>
            <p:nvPr/>
          </p:nvGrpSpPr>
          <p:grpSpPr>
            <a:xfrm>
              <a:off x="14055910" y="3981681"/>
              <a:ext cx="2383268" cy="1156850"/>
              <a:chOff x="2367958" y="6625116"/>
              <a:chExt cx="2383268" cy="1156850"/>
            </a:xfrm>
          </p:grpSpPr>
          <p:sp>
            <p:nvSpPr>
              <p:cNvPr id="61" name="Rectangle 66"/>
              <p:cNvSpPr/>
              <p:nvPr/>
            </p:nvSpPr>
            <p:spPr>
              <a:xfrm>
                <a:off x="2367958" y="6625116"/>
                <a:ext cx="2383268" cy="76328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2500" b="0" i="0" u="none" strike="noStrike" kern="0" cap="none" spc="0" normalizeH="0" baseline="0" noProof="0" dirty="0">
                    <a:ln>
                      <a:noFill/>
                    </a:ln>
                    <a:solidFill>
                      <a:schemeClr val="bg1"/>
                    </a:solidFill>
                    <a:effectLst/>
                    <a:uLnTx/>
                    <a:uFillTx/>
                    <a:cs typeface="+mn-ea"/>
                    <a:sym typeface="+mn-lt"/>
                  </a:rPr>
                  <a:t>55</a:t>
                </a:r>
                <a:r>
                  <a:rPr kumimoji="0" lang="en-US" sz="2500" b="0" i="0" u="none" strike="noStrike" kern="0" cap="none" spc="0" normalizeH="0" baseline="30000" noProof="0" dirty="0">
                    <a:ln>
                      <a:noFill/>
                    </a:ln>
                    <a:solidFill>
                      <a:schemeClr val="bg1"/>
                    </a:solidFill>
                    <a:effectLst/>
                    <a:uLnTx/>
                    <a:uFillTx/>
                    <a:cs typeface="+mn-ea"/>
                    <a:sym typeface="+mn-lt"/>
                  </a:rPr>
                  <a:t>%</a:t>
                </a:r>
              </a:p>
            </p:txBody>
          </p:sp>
          <p:sp>
            <p:nvSpPr>
              <p:cNvPr id="62" name="Rectangle 67"/>
              <p:cNvSpPr/>
              <p:nvPr/>
            </p:nvSpPr>
            <p:spPr>
              <a:xfrm>
                <a:off x="2367960" y="7255668"/>
                <a:ext cx="2383266" cy="526298"/>
              </a:xfrm>
              <a:prstGeom prst="rect">
                <a:avLst/>
              </a:prstGeom>
            </p:spPr>
            <p:txBody>
              <a:bodyPr wrap="square">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400" b="1" i="0" u="none" strike="noStrike" kern="0" cap="none" spc="0" normalizeH="0" baseline="0" noProof="0" dirty="0">
                    <a:ln>
                      <a:noFill/>
                    </a:ln>
                    <a:solidFill>
                      <a:schemeClr val="bg1"/>
                    </a:solidFill>
                    <a:effectLst/>
                    <a:uLnTx/>
                    <a:uFillTx/>
                    <a:cs typeface="+mn-ea"/>
                    <a:sym typeface="+mn-lt"/>
                  </a:rPr>
                  <a:t>填写段落标题</a:t>
                </a:r>
              </a:p>
            </p:txBody>
          </p:sp>
        </p:grpSp>
      </p:grpSp>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50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2" presetClass="entr" presetSubtype="1" decel="10000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000" fill="hold"/>
                                        <p:tgtEl>
                                          <p:spTgt spid="9"/>
                                        </p:tgtEl>
                                        <p:attrNameLst>
                                          <p:attrName>ppt_x</p:attrName>
                                        </p:attrNameLst>
                                      </p:cBhvr>
                                      <p:tavLst>
                                        <p:tav tm="0">
                                          <p:val>
                                            <p:strVal val="#ppt_x"/>
                                          </p:val>
                                        </p:tav>
                                        <p:tav tm="100000">
                                          <p:val>
                                            <p:strVal val="#ppt_x"/>
                                          </p:val>
                                        </p:tav>
                                      </p:tavLst>
                                    </p:anim>
                                    <p:anim calcmode="lin" valueType="num">
                                      <p:cBhvr additive="base">
                                        <p:cTn id="18" dur="1000" fill="hold"/>
                                        <p:tgtEl>
                                          <p:spTgt spid="9"/>
                                        </p:tgtEl>
                                        <p:attrNameLst>
                                          <p:attrName>ppt_y</p:attrName>
                                        </p:attrNameLst>
                                      </p:cBhvr>
                                      <p:tavLst>
                                        <p:tav tm="0">
                                          <p:val>
                                            <p:strVal val="0-#ppt_h/2"/>
                                          </p:val>
                                        </p:tav>
                                        <p:tav tm="100000">
                                          <p:val>
                                            <p:strVal val="#ppt_y"/>
                                          </p:val>
                                        </p:tav>
                                      </p:tavLst>
                                    </p:anim>
                                  </p:childTnLst>
                                </p:cTn>
                              </p:par>
                              <p:par>
                                <p:cTn id="19" presetID="2" presetClass="entr" presetSubtype="1" decel="100000" fill="hold" nodeType="withEffect">
                                  <p:stCondLst>
                                    <p:cond delay="2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0-#ppt_h/2"/>
                                          </p:val>
                                        </p:tav>
                                        <p:tav tm="100000">
                                          <p:val>
                                            <p:strVal val="#ppt_y"/>
                                          </p:val>
                                        </p:tav>
                                      </p:tavLst>
                                    </p:anim>
                                  </p:childTnLst>
                                </p:cTn>
                              </p:par>
                              <p:par>
                                <p:cTn id="23" presetID="53" presetClass="entr" presetSubtype="16" fill="hold" grpId="0" nodeType="withEffect">
                                  <p:stCondLst>
                                    <p:cond delay="50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par>
                                <p:cTn id="28" presetID="2" presetClass="entr" presetSubtype="4" decel="100000" fill="hold" nodeType="withEffect">
                                  <p:stCondLst>
                                    <p:cond delay="50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750" fill="hold"/>
                                        <p:tgtEl>
                                          <p:spTgt spid="15"/>
                                        </p:tgtEl>
                                        <p:attrNameLst>
                                          <p:attrName>ppt_x</p:attrName>
                                        </p:attrNameLst>
                                      </p:cBhvr>
                                      <p:tavLst>
                                        <p:tav tm="0">
                                          <p:val>
                                            <p:strVal val="#ppt_x"/>
                                          </p:val>
                                        </p:tav>
                                        <p:tav tm="100000">
                                          <p:val>
                                            <p:strVal val="#ppt_x"/>
                                          </p:val>
                                        </p:tav>
                                      </p:tavLst>
                                    </p:anim>
                                    <p:anim calcmode="lin" valueType="num">
                                      <p:cBhvr additive="base">
                                        <p:cTn id="31" dur="750" fill="hold"/>
                                        <p:tgtEl>
                                          <p:spTgt spid="15"/>
                                        </p:tgtEl>
                                        <p:attrNameLst>
                                          <p:attrName>ppt_y</p:attrName>
                                        </p:attrNameLst>
                                      </p:cBhvr>
                                      <p:tavLst>
                                        <p:tav tm="0">
                                          <p:val>
                                            <p:strVal val="1+#ppt_h/2"/>
                                          </p:val>
                                        </p:tav>
                                        <p:tav tm="100000">
                                          <p:val>
                                            <p:strVal val="#ppt_y"/>
                                          </p:val>
                                        </p:tav>
                                      </p:tavLst>
                                    </p:anim>
                                  </p:childTnLst>
                                </p:cTn>
                              </p:par>
                              <p:par>
                                <p:cTn id="32" presetID="2" presetClass="entr" presetSubtype="4" decel="100000" fill="hold" nodeType="withEffect">
                                  <p:stCondLst>
                                    <p:cond delay="50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750" fill="hold"/>
                                        <p:tgtEl>
                                          <p:spTgt spid="18"/>
                                        </p:tgtEl>
                                        <p:attrNameLst>
                                          <p:attrName>ppt_x</p:attrName>
                                        </p:attrNameLst>
                                      </p:cBhvr>
                                      <p:tavLst>
                                        <p:tav tm="0">
                                          <p:val>
                                            <p:strVal val="#ppt_x"/>
                                          </p:val>
                                        </p:tav>
                                        <p:tav tm="100000">
                                          <p:val>
                                            <p:strVal val="#ppt_x"/>
                                          </p:val>
                                        </p:tav>
                                      </p:tavLst>
                                    </p:anim>
                                    <p:anim calcmode="lin" valueType="num">
                                      <p:cBhvr additive="base">
                                        <p:cTn id="35" dur="750" fill="hold"/>
                                        <p:tgtEl>
                                          <p:spTgt spid="18"/>
                                        </p:tgtEl>
                                        <p:attrNameLst>
                                          <p:attrName>ppt_y</p:attrName>
                                        </p:attrNameLst>
                                      </p:cBhvr>
                                      <p:tavLst>
                                        <p:tav tm="0">
                                          <p:val>
                                            <p:strVal val="1+#ppt_h/2"/>
                                          </p:val>
                                        </p:tav>
                                        <p:tav tm="100000">
                                          <p:val>
                                            <p:strVal val="#ppt_y"/>
                                          </p:val>
                                        </p:tav>
                                      </p:tavLst>
                                    </p:anim>
                                  </p:childTnLst>
                                </p:cTn>
                              </p:par>
                              <p:par>
                                <p:cTn id="36" presetID="2" presetClass="entr" presetSubtype="4" decel="100000" fill="hold" nodeType="withEffect">
                                  <p:stCondLst>
                                    <p:cond delay="750"/>
                                  </p:stCondLst>
                                  <p:childTnLst>
                                    <p:set>
                                      <p:cBhvr>
                                        <p:cTn id="37" dur="1" fill="hold">
                                          <p:stCondLst>
                                            <p:cond delay="0"/>
                                          </p:stCondLst>
                                        </p:cTn>
                                        <p:tgtEl>
                                          <p:spTgt spid="43"/>
                                        </p:tgtEl>
                                        <p:attrNameLst>
                                          <p:attrName>style.visibility</p:attrName>
                                        </p:attrNameLst>
                                      </p:cBhvr>
                                      <p:to>
                                        <p:strVal val="visible"/>
                                      </p:to>
                                    </p:set>
                                    <p:anim calcmode="lin" valueType="num">
                                      <p:cBhvr additive="base">
                                        <p:cTn id="38" dur="750" fill="hold"/>
                                        <p:tgtEl>
                                          <p:spTgt spid="43"/>
                                        </p:tgtEl>
                                        <p:attrNameLst>
                                          <p:attrName>ppt_x</p:attrName>
                                        </p:attrNameLst>
                                      </p:cBhvr>
                                      <p:tavLst>
                                        <p:tav tm="0">
                                          <p:val>
                                            <p:strVal val="#ppt_x"/>
                                          </p:val>
                                        </p:tav>
                                        <p:tav tm="100000">
                                          <p:val>
                                            <p:strVal val="#ppt_x"/>
                                          </p:val>
                                        </p:tav>
                                      </p:tavLst>
                                    </p:anim>
                                    <p:anim calcmode="lin" valueType="num">
                                      <p:cBhvr additive="base">
                                        <p:cTn id="39" dur="750" fill="hold"/>
                                        <p:tgtEl>
                                          <p:spTgt spid="43"/>
                                        </p:tgtEl>
                                        <p:attrNameLst>
                                          <p:attrName>ppt_y</p:attrName>
                                        </p:attrNameLst>
                                      </p:cBhvr>
                                      <p:tavLst>
                                        <p:tav tm="0">
                                          <p:val>
                                            <p:strVal val="1+#ppt_h/2"/>
                                          </p:val>
                                        </p:tav>
                                        <p:tav tm="100000">
                                          <p:val>
                                            <p:strVal val="#ppt_y"/>
                                          </p:val>
                                        </p:tav>
                                      </p:tavLst>
                                    </p:anim>
                                  </p:childTnLst>
                                </p:cTn>
                              </p:par>
                              <p:par>
                                <p:cTn id="40" presetID="2" presetClass="entr" presetSubtype="4" decel="100000" fill="hold" nodeType="withEffect">
                                  <p:stCondLst>
                                    <p:cond delay="1250"/>
                                  </p:stCondLst>
                                  <p:childTnLst>
                                    <p:set>
                                      <p:cBhvr>
                                        <p:cTn id="41" dur="1" fill="hold">
                                          <p:stCondLst>
                                            <p:cond delay="0"/>
                                          </p:stCondLst>
                                        </p:cTn>
                                        <p:tgtEl>
                                          <p:spTgt spid="53"/>
                                        </p:tgtEl>
                                        <p:attrNameLst>
                                          <p:attrName>style.visibility</p:attrName>
                                        </p:attrNameLst>
                                      </p:cBhvr>
                                      <p:to>
                                        <p:strVal val="visible"/>
                                      </p:to>
                                    </p:set>
                                    <p:anim calcmode="lin" valueType="num">
                                      <p:cBhvr additive="base">
                                        <p:cTn id="42" dur="750" fill="hold"/>
                                        <p:tgtEl>
                                          <p:spTgt spid="53"/>
                                        </p:tgtEl>
                                        <p:attrNameLst>
                                          <p:attrName>ppt_x</p:attrName>
                                        </p:attrNameLst>
                                      </p:cBhvr>
                                      <p:tavLst>
                                        <p:tav tm="0">
                                          <p:val>
                                            <p:strVal val="#ppt_x"/>
                                          </p:val>
                                        </p:tav>
                                        <p:tav tm="100000">
                                          <p:val>
                                            <p:strVal val="#ppt_x"/>
                                          </p:val>
                                        </p:tav>
                                      </p:tavLst>
                                    </p:anim>
                                    <p:anim calcmode="lin" valueType="num">
                                      <p:cBhvr additive="base">
                                        <p:cTn id="43" dur="750" fill="hold"/>
                                        <p:tgtEl>
                                          <p:spTgt spid="53"/>
                                        </p:tgtEl>
                                        <p:attrNameLst>
                                          <p:attrName>ppt_y</p:attrName>
                                        </p:attrNameLst>
                                      </p:cBhvr>
                                      <p:tavLst>
                                        <p:tav tm="0">
                                          <p:val>
                                            <p:strVal val="1+#ppt_h/2"/>
                                          </p:val>
                                        </p:tav>
                                        <p:tav tm="100000">
                                          <p:val>
                                            <p:strVal val="#ppt_y"/>
                                          </p:val>
                                        </p:tav>
                                      </p:tavLst>
                                    </p:anim>
                                  </p:childTnLst>
                                </p:cTn>
                              </p:par>
                              <p:par>
                                <p:cTn id="44" presetID="53" presetClass="entr" presetSubtype="16" fill="hold" grpId="0" nodeType="withEffect">
                                  <p:stCondLst>
                                    <p:cond delay="175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Effect transition="in" filter="fade">
                                      <p:cBhvr>
                                        <p:cTn id="48" dur="500"/>
                                        <p:tgtEl>
                                          <p:spTgt spid="14"/>
                                        </p:tgtEl>
                                      </p:cBhvr>
                                    </p:animEffect>
                                  </p:childTnLst>
                                </p:cTn>
                              </p:par>
                              <p:par>
                                <p:cTn id="49" presetID="2" presetClass="entr" presetSubtype="4" decel="100000" fill="hold" nodeType="withEffect">
                                  <p:stCondLst>
                                    <p:cond delay="175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750" fill="hold"/>
                                        <p:tgtEl>
                                          <p:spTgt spid="22"/>
                                        </p:tgtEl>
                                        <p:attrNameLst>
                                          <p:attrName>ppt_x</p:attrName>
                                        </p:attrNameLst>
                                      </p:cBhvr>
                                      <p:tavLst>
                                        <p:tav tm="0">
                                          <p:val>
                                            <p:strVal val="#ppt_x"/>
                                          </p:val>
                                        </p:tav>
                                        <p:tav tm="100000">
                                          <p:val>
                                            <p:strVal val="#ppt_x"/>
                                          </p:val>
                                        </p:tav>
                                      </p:tavLst>
                                    </p:anim>
                                    <p:anim calcmode="lin" valueType="num">
                                      <p:cBhvr additive="base">
                                        <p:cTn id="52" dur="75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decel="100000" fill="hold" nodeType="withEffect">
                                  <p:stCondLst>
                                    <p:cond delay="175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750" fill="hold"/>
                                        <p:tgtEl>
                                          <p:spTgt spid="25"/>
                                        </p:tgtEl>
                                        <p:attrNameLst>
                                          <p:attrName>ppt_x</p:attrName>
                                        </p:attrNameLst>
                                      </p:cBhvr>
                                      <p:tavLst>
                                        <p:tav tm="0">
                                          <p:val>
                                            <p:strVal val="#ppt_x"/>
                                          </p:val>
                                        </p:tav>
                                        <p:tav tm="100000">
                                          <p:val>
                                            <p:strVal val="#ppt_x"/>
                                          </p:val>
                                        </p:tav>
                                      </p:tavLst>
                                    </p:anim>
                                    <p:anim calcmode="lin" valueType="num">
                                      <p:cBhvr additive="base">
                                        <p:cTn id="56" dur="750" fill="hold"/>
                                        <p:tgtEl>
                                          <p:spTgt spid="25"/>
                                        </p:tgtEl>
                                        <p:attrNameLst>
                                          <p:attrName>ppt_y</p:attrName>
                                        </p:attrNameLst>
                                      </p:cBhvr>
                                      <p:tavLst>
                                        <p:tav tm="0">
                                          <p:val>
                                            <p:strVal val="1+#ppt_h/2"/>
                                          </p:val>
                                        </p:tav>
                                        <p:tav tm="100000">
                                          <p:val>
                                            <p:strVal val="#ppt_y"/>
                                          </p:val>
                                        </p:tav>
                                      </p:tavLst>
                                    </p:anim>
                                  </p:childTnLst>
                                </p:cTn>
                              </p:par>
                              <p:par>
                                <p:cTn id="57" presetID="53" presetClass="entr" presetSubtype="16" fill="hold" grpId="0" nodeType="withEffect">
                                  <p:stCondLst>
                                    <p:cond delay="2250"/>
                                  </p:stCondLst>
                                  <p:childTnLst>
                                    <p:set>
                                      <p:cBhvr>
                                        <p:cTn id="58" dur="1" fill="hold">
                                          <p:stCondLst>
                                            <p:cond delay="0"/>
                                          </p:stCondLst>
                                        </p:cTn>
                                        <p:tgtEl>
                                          <p:spTgt spid="13"/>
                                        </p:tgtEl>
                                        <p:attrNameLst>
                                          <p:attrName>style.visibility</p:attrName>
                                        </p:attrNameLst>
                                      </p:cBhvr>
                                      <p:to>
                                        <p:strVal val="visible"/>
                                      </p:to>
                                    </p:set>
                                    <p:anim calcmode="lin" valueType="num">
                                      <p:cBhvr>
                                        <p:cTn id="59" dur="500" fill="hold"/>
                                        <p:tgtEl>
                                          <p:spTgt spid="13"/>
                                        </p:tgtEl>
                                        <p:attrNameLst>
                                          <p:attrName>ppt_w</p:attrName>
                                        </p:attrNameLst>
                                      </p:cBhvr>
                                      <p:tavLst>
                                        <p:tav tm="0">
                                          <p:val>
                                            <p:fltVal val="0"/>
                                          </p:val>
                                        </p:tav>
                                        <p:tav tm="100000">
                                          <p:val>
                                            <p:strVal val="#ppt_w"/>
                                          </p:val>
                                        </p:tav>
                                      </p:tavLst>
                                    </p:anim>
                                    <p:anim calcmode="lin" valueType="num">
                                      <p:cBhvr>
                                        <p:cTn id="60" dur="500" fill="hold"/>
                                        <p:tgtEl>
                                          <p:spTgt spid="13"/>
                                        </p:tgtEl>
                                        <p:attrNameLst>
                                          <p:attrName>ppt_h</p:attrName>
                                        </p:attrNameLst>
                                      </p:cBhvr>
                                      <p:tavLst>
                                        <p:tav tm="0">
                                          <p:val>
                                            <p:fltVal val="0"/>
                                          </p:val>
                                        </p:tav>
                                        <p:tav tm="100000">
                                          <p:val>
                                            <p:strVal val="#ppt_h"/>
                                          </p:val>
                                        </p:tav>
                                      </p:tavLst>
                                    </p:anim>
                                    <p:animEffect transition="in" filter="fade">
                                      <p:cBhvr>
                                        <p:cTn id="61" dur="500"/>
                                        <p:tgtEl>
                                          <p:spTgt spid="13"/>
                                        </p:tgtEl>
                                      </p:cBhvr>
                                    </p:animEffect>
                                  </p:childTnLst>
                                </p:cTn>
                              </p:par>
                              <p:par>
                                <p:cTn id="62" presetID="2" presetClass="entr" presetSubtype="4" decel="100000" fill="hold" nodeType="withEffect">
                                  <p:stCondLst>
                                    <p:cond delay="2250"/>
                                  </p:stCondLst>
                                  <p:childTnLst>
                                    <p:set>
                                      <p:cBhvr>
                                        <p:cTn id="63" dur="1" fill="hold">
                                          <p:stCondLst>
                                            <p:cond delay="0"/>
                                          </p:stCondLst>
                                        </p:cTn>
                                        <p:tgtEl>
                                          <p:spTgt spid="29"/>
                                        </p:tgtEl>
                                        <p:attrNameLst>
                                          <p:attrName>style.visibility</p:attrName>
                                        </p:attrNameLst>
                                      </p:cBhvr>
                                      <p:to>
                                        <p:strVal val="visible"/>
                                      </p:to>
                                    </p:set>
                                    <p:anim calcmode="lin" valueType="num">
                                      <p:cBhvr additive="base">
                                        <p:cTn id="64" dur="750" fill="hold"/>
                                        <p:tgtEl>
                                          <p:spTgt spid="29"/>
                                        </p:tgtEl>
                                        <p:attrNameLst>
                                          <p:attrName>ppt_x</p:attrName>
                                        </p:attrNameLst>
                                      </p:cBhvr>
                                      <p:tavLst>
                                        <p:tav tm="0">
                                          <p:val>
                                            <p:strVal val="#ppt_x"/>
                                          </p:val>
                                        </p:tav>
                                        <p:tav tm="100000">
                                          <p:val>
                                            <p:strVal val="#ppt_x"/>
                                          </p:val>
                                        </p:tav>
                                      </p:tavLst>
                                    </p:anim>
                                    <p:anim calcmode="lin" valueType="num">
                                      <p:cBhvr additive="base">
                                        <p:cTn id="65" dur="750" fill="hold"/>
                                        <p:tgtEl>
                                          <p:spTgt spid="29"/>
                                        </p:tgtEl>
                                        <p:attrNameLst>
                                          <p:attrName>ppt_y</p:attrName>
                                        </p:attrNameLst>
                                      </p:cBhvr>
                                      <p:tavLst>
                                        <p:tav tm="0">
                                          <p:val>
                                            <p:strVal val="1+#ppt_h/2"/>
                                          </p:val>
                                        </p:tav>
                                        <p:tav tm="100000">
                                          <p:val>
                                            <p:strVal val="#ppt_y"/>
                                          </p:val>
                                        </p:tav>
                                      </p:tavLst>
                                    </p:anim>
                                  </p:childTnLst>
                                </p:cTn>
                              </p:par>
                              <p:par>
                                <p:cTn id="66" presetID="2" presetClass="entr" presetSubtype="4" decel="100000" fill="hold" nodeType="withEffect">
                                  <p:stCondLst>
                                    <p:cond delay="2250"/>
                                  </p:stCondLst>
                                  <p:childTnLst>
                                    <p:set>
                                      <p:cBhvr>
                                        <p:cTn id="67" dur="1" fill="hold">
                                          <p:stCondLst>
                                            <p:cond delay="0"/>
                                          </p:stCondLst>
                                        </p:cTn>
                                        <p:tgtEl>
                                          <p:spTgt spid="32"/>
                                        </p:tgtEl>
                                        <p:attrNameLst>
                                          <p:attrName>style.visibility</p:attrName>
                                        </p:attrNameLst>
                                      </p:cBhvr>
                                      <p:to>
                                        <p:strVal val="visible"/>
                                      </p:to>
                                    </p:set>
                                    <p:anim calcmode="lin" valueType="num">
                                      <p:cBhvr additive="base">
                                        <p:cTn id="68" dur="750" fill="hold"/>
                                        <p:tgtEl>
                                          <p:spTgt spid="32"/>
                                        </p:tgtEl>
                                        <p:attrNameLst>
                                          <p:attrName>ppt_x</p:attrName>
                                        </p:attrNameLst>
                                      </p:cBhvr>
                                      <p:tavLst>
                                        <p:tav tm="0">
                                          <p:val>
                                            <p:strVal val="#ppt_x"/>
                                          </p:val>
                                        </p:tav>
                                        <p:tav tm="100000">
                                          <p:val>
                                            <p:strVal val="#ppt_x"/>
                                          </p:val>
                                        </p:tav>
                                      </p:tavLst>
                                    </p:anim>
                                    <p:anim calcmode="lin" valueType="num">
                                      <p:cBhvr additive="base">
                                        <p:cTn id="69" dur="750" fill="hold"/>
                                        <p:tgtEl>
                                          <p:spTgt spid="32"/>
                                        </p:tgtEl>
                                        <p:attrNameLst>
                                          <p:attrName>ppt_y</p:attrName>
                                        </p:attrNameLst>
                                      </p:cBhvr>
                                      <p:tavLst>
                                        <p:tav tm="0">
                                          <p:val>
                                            <p:strVal val="1+#ppt_h/2"/>
                                          </p:val>
                                        </p:tav>
                                        <p:tav tm="100000">
                                          <p:val>
                                            <p:strVal val="#ppt_y"/>
                                          </p:val>
                                        </p:tav>
                                      </p:tavLst>
                                    </p:anim>
                                  </p:childTnLst>
                                </p:cTn>
                              </p:par>
                              <p:par>
                                <p:cTn id="70" presetID="2" presetClass="entr" presetSubtype="4" decel="100000" fill="hold" nodeType="withEffect">
                                  <p:stCondLst>
                                    <p:cond delay="2500"/>
                                  </p:stCondLst>
                                  <p:childTnLst>
                                    <p:set>
                                      <p:cBhvr>
                                        <p:cTn id="71" dur="1" fill="hold">
                                          <p:stCondLst>
                                            <p:cond delay="0"/>
                                          </p:stCondLst>
                                        </p:cTn>
                                        <p:tgtEl>
                                          <p:spTgt spid="48"/>
                                        </p:tgtEl>
                                        <p:attrNameLst>
                                          <p:attrName>style.visibility</p:attrName>
                                        </p:attrNameLst>
                                      </p:cBhvr>
                                      <p:to>
                                        <p:strVal val="visible"/>
                                      </p:to>
                                    </p:set>
                                    <p:anim calcmode="lin" valueType="num">
                                      <p:cBhvr additive="base">
                                        <p:cTn id="72" dur="750" fill="hold"/>
                                        <p:tgtEl>
                                          <p:spTgt spid="48"/>
                                        </p:tgtEl>
                                        <p:attrNameLst>
                                          <p:attrName>ppt_x</p:attrName>
                                        </p:attrNameLst>
                                      </p:cBhvr>
                                      <p:tavLst>
                                        <p:tav tm="0">
                                          <p:val>
                                            <p:strVal val="#ppt_x"/>
                                          </p:val>
                                        </p:tav>
                                        <p:tav tm="100000">
                                          <p:val>
                                            <p:strVal val="#ppt_x"/>
                                          </p:val>
                                        </p:tav>
                                      </p:tavLst>
                                    </p:anim>
                                    <p:anim calcmode="lin" valueType="num">
                                      <p:cBhvr additive="base">
                                        <p:cTn id="73" dur="750" fill="hold"/>
                                        <p:tgtEl>
                                          <p:spTgt spid="48"/>
                                        </p:tgtEl>
                                        <p:attrNameLst>
                                          <p:attrName>ppt_y</p:attrName>
                                        </p:attrNameLst>
                                      </p:cBhvr>
                                      <p:tavLst>
                                        <p:tav tm="0">
                                          <p:val>
                                            <p:strVal val="1+#ppt_h/2"/>
                                          </p:val>
                                        </p:tav>
                                        <p:tav tm="100000">
                                          <p:val>
                                            <p:strVal val="#ppt_y"/>
                                          </p:val>
                                        </p:tav>
                                      </p:tavLst>
                                    </p:anim>
                                  </p:childTnLst>
                                </p:cTn>
                              </p:par>
                              <p:par>
                                <p:cTn id="74" presetID="2" presetClass="entr" presetSubtype="4" decel="100000" fill="hold" nodeType="withEffect">
                                  <p:stCondLst>
                                    <p:cond delay="3000"/>
                                  </p:stCondLst>
                                  <p:childTnLst>
                                    <p:set>
                                      <p:cBhvr>
                                        <p:cTn id="75" dur="1" fill="hold">
                                          <p:stCondLst>
                                            <p:cond delay="0"/>
                                          </p:stCondLst>
                                        </p:cTn>
                                        <p:tgtEl>
                                          <p:spTgt spid="58"/>
                                        </p:tgtEl>
                                        <p:attrNameLst>
                                          <p:attrName>style.visibility</p:attrName>
                                        </p:attrNameLst>
                                      </p:cBhvr>
                                      <p:to>
                                        <p:strVal val="visible"/>
                                      </p:to>
                                    </p:set>
                                    <p:anim calcmode="lin" valueType="num">
                                      <p:cBhvr additive="base">
                                        <p:cTn id="76" dur="750" fill="hold"/>
                                        <p:tgtEl>
                                          <p:spTgt spid="58"/>
                                        </p:tgtEl>
                                        <p:attrNameLst>
                                          <p:attrName>ppt_x</p:attrName>
                                        </p:attrNameLst>
                                      </p:cBhvr>
                                      <p:tavLst>
                                        <p:tav tm="0">
                                          <p:val>
                                            <p:strVal val="#ppt_x"/>
                                          </p:val>
                                        </p:tav>
                                        <p:tav tm="100000">
                                          <p:val>
                                            <p:strVal val="#ppt_x"/>
                                          </p:val>
                                        </p:tav>
                                      </p:tavLst>
                                    </p:anim>
                                    <p:anim calcmode="lin" valueType="num">
                                      <p:cBhvr additive="base">
                                        <p:cTn id="77" dur="750" fill="hold"/>
                                        <p:tgtEl>
                                          <p:spTgt spid="58"/>
                                        </p:tgtEl>
                                        <p:attrNameLst>
                                          <p:attrName>ppt_y</p:attrName>
                                        </p:attrNameLst>
                                      </p:cBhvr>
                                      <p:tavLst>
                                        <p:tav tm="0">
                                          <p:val>
                                            <p:strVal val="1+#ppt_h/2"/>
                                          </p:val>
                                        </p:tav>
                                        <p:tav tm="100000">
                                          <p:val>
                                            <p:strVal val="#ppt_y"/>
                                          </p:val>
                                        </p:tav>
                                      </p:tavLst>
                                    </p:anim>
                                  </p:childTnLst>
                                </p:cTn>
                              </p:par>
                              <p:par>
                                <p:cTn id="78" presetID="53" presetClass="entr" presetSubtype="16" fill="hold" grpId="0" nodeType="withEffect">
                                  <p:stCondLst>
                                    <p:cond delay="3250"/>
                                  </p:stCondLst>
                                  <p:childTnLst>
                                    <p:set>
                                      <p:cBhvr>
                                        <p:cTn id="79" dur="1" fill="hold">
                                          <p:stCondLst>
                                            <p:cond delay="0"/>
                                          </p:stCondLst>
                                        </p:cTn>
                                        <p:tgtEl>
                                          <p:spTgt spid="11"/>
                                        </p:tgtEl>
                                        <p:attrNameLst>
                                          <p:attrName>style.visibility</p:attrName>
                                        </p:attrNameLst>
                                      </p:cBhvr>
                                      <p:to>
                                        <p:strVal val="visible"/>
                                      </p:to>
                                    </p:set>
                                    <p:anim calcmode="lin" valueType="num">
                                      <p:cBhvr>
                                        <p:cTn id="80" dur="500" fill="hold"/>
                                        <p:tgtEl>
                                          <p:spTgt spid="11"/>
                                        </p:tgtEl>
                                        <p:attrNameLst>
                                          <p:attrName>ppt_w</p:attrName>
                                        </p:attrNameLst>
                                      </p:cBhvr>
                                      <p:tavLst>
                                        <p:tav tm="0">
                                          <p:val>
                                            <p:fltVal val="0"/>
                                          </p:val>
                                        </p:tav>
                                        <p:tav tm="100000">
                                          <p:val>
                                            <p:strVal val="#ppt_w"/>
                                          </p:val>
                                        </p:tav>
                                      </p:tavLst>
                                    </p:anim>
                                    <p:anim calcmode="lin" valueType="num">
                                      <p:cBhvr>
                                        <p:cTn id="81" dur="500" fill="hold"/>
                                        <p:tgtEl>
                                          <p:spTgt spid="11"/>
                                        </p:tgtEl>
                                        <p:attrNameLst>
                                          <p:attrName>ppt_h</p:attrName>
                                        </p:attrNameLst>
                                      </p:cBhvr>
                                      <p:tavLst>
                                        <p:tav tm="0">
                                          <p:val>
                                            <p:fltVal val="0"/>
                                          </p:val>
                                        </p:tav>
                                        <p:tav tm="100000">
                                          <p:val>
                                            <p:strVal val="#ppt_h"/>
                                          </p:val>
                                        </p:tav>
                                      </p:tavLst>
                                    </p:anim>
                                    <p:animEffect transition="in" filter="fade">
                                      <p:cBhvr>
                                        <p:cTn id="82" dur="500"/>
                                        <p:tgtEl>
                                          <p:spTgt spid="11"/>
                                        </p:tgtEl>
                                      </p:cBhvr>
                                    </p:animEffect>
                                  </p:childTnLst>
                                </p:cTn>
                              </p:par>
                              <p:par>
                                <p:cTn id="83" presetID="2" presetClass="entr" presetSubtype="4" decel="100000" fill="hold" nodeType="withEffect">
                                  <p:stCondLst>
                                    <p:cond delay="3250"/>
                                  </p:stCondLst>
                                  <p:childTnLst>
                                    <p:set>
                                      <p:cBhvr>
                                        <p:cTn id="84" dur="1" fill="hold">
                                          <p:stCondLst>
                                            <p:cond delay="0"/>
                                          </p:stCondLst>
                                        </p:cTn>
                                        <p:tgtEl>
                                          <p:spTgt spid="36"/>
                                        </p:tgtEl>
                                        <p:attrNameLst>
                                          <p:attrName>style.visibility</p:attrName>
                                        </p:attrNameLst>
                                      </p:cBhvr>
                                      <p:to>
                                        <p:strVal val="visible"/>
                                      </p:to>
                                    </p:set>
                                    <p:anim calcmode="lin" valueType="num">
                                      <p:cBhvr additive="base">
                                        <p:cTn id="85" dur="750" fill="hold"/>
                                        <p:tgtEl>
                                          <p:spTgt spid="36"/>
                                        </p:tgtEl>
                                        <p:attrNameLst>
                                          <p:attrName>ppt_x</p:attrName>
                                        </p:attrNameLst>
                                      </p:cBhvr>
                                      <p:tavLst>
                                        <p:tav tm="0">
                                          <p:val>
                                            <p:strVal val="#ppt_x"/>
                                          </p:val>
                                        </p:tav>
                                        <p:tav tm="100000">
                                          <p:val>
                                            <p:strVal val="#ppt_x"/>
                                          </p:val>
                                        </p:tav>
                                      </p:tavLst>
                                    </p:anim>
                                    <p:anim calcmode="lin" valueType="num">
                                      <p:cBhvr additive="base">
                                        <p:cTn id="86" dur="750" fill="hold"/>
                                        <p:tgtEl>
                                          <p:spTgt spid="36"/>
                                        </p:tgtEl>
                                        <p:attrNameLst>
                                          <p:attrName>ppt_y</p:attrName>
                                        </p:attrNameLst>
                                      </p:cBhvr>
                                      <p:tavLst>
                                        <p:tav tm="0">
                                          <p:val>
                                            <p:strVal val="1+#ppt_h/2"/>
                                          </p:val>
                                        </p:tav>
                                        <p:tav tm="100000">
                                          <p:val>
                                            <p:strVal val="#ppt_y"/>
                                          </p:val>
                                        </p:tav>
                                      </p:tavLst>
                                    </p:anim>
                                  </p:childTnLst>
                                </p:cTn>
                              </p:par>
                              <p:par>
                                <p:cTn id="87" presetID="2" presetClass="entr" presetSubtype="4" decel="100000" fill="hold" nodeType="withEffect">
                                  <p:stCondLst>
                                    <p:cond delay="3250"/>
                                  </p:stCondLst>
                                  <p:childTnLst>
                                    <p:set>
                                      <p:cBhvr>
                                        <p:cTn id="88" dur="1" fill="hold">
                                          <p:stCondLst>
                                            <p:cond delay="0"/>
                                          </p:stCondLst>
                                        </p:cTn>
                                        <p:tgtEl>
                                          <p:spTgt spid="39"/>
                                        </p:tgtEl>
                                        <p:attrNameLst>
                                          <p:attrName>style.visibility</p:attrName>
                                        </p:attrNameLst>
                                      </p:cBhvr>
                                      <p:to>
                                        <p:strVal val="visible"/>
                                      </p:to>
                                    </p:set>
                                    <p:anim calcmode="lin" valueType="num">
                                      <p:cBhvr additive="base">
                                        <p:cTn id="89" dur="750" fill="hold"/>
                                        <p:tgtEl>
                                          <p:spTgt spid="39"/>
                                        </p:tgtEl>
                                        <p:attrNameLst>
                                          <p:attrName>ppt_x</p:attrName>
                                        </p:attrNameLst>
                                      </p:cBhvr>
                                      <p:tavLst>
                                        <p:tav tm="0">
                                          <p:val>
                                            <p:strVal val="#ppt_x"/>
                                          </p:val>
                                        </p:tav>
                                        <p:tav tm="100000">
                                          <p:val>
                                            <p:strVal val="#ppt_x"/>
                                          </p:val>
                                        </p:tav>
                                      </p:tavLst>
                                    </p:anim>
                                    <p:anim calcmode="lin" valueType="num">
                                      <p:cBhvr additive="base">
                                        <p:cTn id="90" dur="75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2"/>
          <p:cNvGrpSpPr/>
          <p:nvPr/>
        </p:nvGrpSpPr>
        <p:grpSpPr bwMode="auto">
          <a:xfrm>
            <a:off x="529065" y="498190"/>
            <a:ext cx="738482" cy="813502"/>
            <a:chOff x="2647254" y="1086463"/>
            <a:chExt cx="500861" cy="419071"/>
          </a:xfrm>
        </p:grpSpPr>
        <p:grpSp>
          <p:nvGrpSpPr>
            <p:cNvPr id="3" name="组合 37"/>
            <p:cNvGrpSpPr/>
            <p:nvPr/>
          </p:nvGrpSpPr>
          <p:grpSpPr bwMode="auto">
            <a:xfrm>
              <a:off x="2647254" y="1086463"/>
              <a:ext cx="500861" cy="419071"/>
              <a:chOff x="2813325" y="1131630"/>
              <a:chExt cx="451903" cy="349226"/>
            </a:xfrm>
          </p:grpSpPr>
          <p:sp>
            <p:nvSpPr>
              <p:cNvPr id="5" name="圆角矩形 39"/>
              <p:cNvSpPr/>
              <p:nvPr/>
            </p:nvSpPr>
            <p:spPr bwMode="auto">
              <a:xfrm>
                <a:off x="2813325" y="1146054"/>
                <a:ext cx="452247" cy="308989"/>
              </a:xfrm>
              <a:prstGeom prst="roundRect">
                <a:avLst>
                  <a:gd name="adj" fmla="val 30079"/>
                </a:avLst>
              </a:prstGeom>
              <a:solidFill>
                <a:srgbClr val="E1031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800" b="1" noProof="1">
                  <a:cs typeface="+mn-ea"/>
                  <a:sym typeface="+mn-lt"/>
                </a:endParaRPr>
              </a:p>
            </p:txBody>
          </p:sp>
          <p:sp>
            <p:nvSpPr>
              <p:cNvPr id="6" name="圆角矩形 9"/>
              <p:cNvSpPr>
                <a:spLocks noChangeArrowheads="1"/>
              </p:cNvSpPr>
              <p:nvPr/>
            </p:nvSpPr>
            <p:spPr bwMode="auto">
              <a:xfrm>
                <a:off x="2843856" y="1131630"/>
                <a:ext cx="342030" cy="349226"/>
              </a:xfrm>
              <a:custGeom>
                <a:avLst/>
                <a:gdLst>
                  <a:gd name="T0" fmla="*/ 108293 w 342030"/>
                  <a:gd name="T1" fmla="*/ 0 h 349226"/>
                  <a:gd name="T2" fmla="*/ 323743 w 342030"/>
                  <a:gd name="T3" fmla="*/ 0 h 349226"/>
                  <a:gd name="T4" fmla="*/ 342030 w 342030"/>
                  <a:gd name="T5" fmla="*/ 3692 h 349226"/>
                  <a:gd name="T6" fmla="*/ 62738 w 342030"/>
                  <a:gd name="T7" fmla="*/ 349226 h 349226"/>
                  <a:gd name="T8" fmla="*/ 0 w 342030"/>
                  <a:gd name="T9" fmla="*/ 251737 h 349226"/>
                  <a:gd name="T10" fmla="*/ 0 w 342030"/>
                  <a:gd name="T11" fmla="*/ 108293 h 349226"/>
                  <a:gd name="T12" fmla="*/ 108293 w 342030"/>
                  <a:gd name="T13" fmla="*/ 0 h 3492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030" h="349226">
                    <a:moveTo>
                      <a:pt x="108293" y="0"/>
                    </a:moveTo>
                    <a:lnTo>
                      <a:pt x="323743" y="0"/>
                    </a:lnTo>
                    <a:lnTo>
                      <a:pt x="342030" y="3692"/>
                    </a:lnTo>
                    <a:lnTo>
                      <a:pt x="62738" y="349226"/>
                    </a:lnTo>
                    <a:cubicBezTo>
                      <a:pt x="25551" y="332604"/>
                      <a:pt x="0" y="295155"/>
                      <a:pt x="0" y="251737"/>
                    </a:cubicBezTo>
                    <a:lnTo>
                      <a:pt x="0" y="108293"/>
                    </a:lnTo>
                    <a:cubicBezTo>
                      <a:pt x="0" y="48484"/>
                      <a:pt x="48484" y="0"/>
                      <a:pt x="108293" y="0"/>
                    </a:cubicBezTo>
                    <a:close/>
                  </a:path>
                </a:pathLst>
              </a:custGeom>
              <a:gradFill rotWithShape="1">
                <a:gsLst>
                  <a:gs pos="0">
                    <a:srgbClr val="FFFFFF">
                      <a:alpha val="51999"/>
                    </a:srgbClr>
                  </a:gs>
                  <a:gs pos="100000">
                    <a:srgbClr val="FFFFFF">
                      <a:alpha val="0"/>
                    </a:srgbClr>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800" b="1">
                  <a:cs typeface="+mn-ea"/>
                  <a:sym typeface="+mn-lt"/>
                </a:endParaRPr>
              </a:p>
            </p:txBody>
          </p:sp>
        </p:grpSp>
        <p:sp>
          <p:nvSpPr>
            <p:cNvPr id="4" name="标题层"/>
            <p:cNvSpPr txBox="1"/>
            <p:nvPr/>
          </p:nvSpPr>
          <p:spPr bwMode="auto">
            <a:xfrm>
              <a:off x="2668080" y="1145779"/>
              <a:ext cx="479811" cy="269534"/>
            </a:xfrm>
            <a:prstGeom prst="rect">
              <a:avLst/>
            </a:prstGeom>
            <a:noFill/>
            <a:effectLst>
              <a:outerShdw blurRad="12700" dist="12700" dir="4380000" algn="tl" rotWithShape="0">
                <a:prstClr val="black">
                  <a:alpha val="40000"/>
                </a:prstClr>
              </a:outerShdw>
            </a:effectLst>
          </p:spPr>
          <p:txBody>
            <a:bodyPr>
              <a:spAutoFit/>
            </a:bodyPr>
            <a:lstStyle/>
            <a:p>
              <a:pPr algn="ctr" defTabSz="1218565" fontAlgn="auto">
                <a:defRPr/>
              </a:pPr>
              <a:r>
                <a:rPr lang="en-US" altLang="zh-CN" sz="2800" b="1" kern="0" noProof="1">
                  <a:solidFill>
                    <a:sysClr val="window" lastClr="FFFFFF"/>
                  </a:solidFill>
                  <a:cs typeface="+mn-ea"/>
                  <a:sym typeface="+mn-lt"/>
                </a:rPr>
                <a:t>03</a:t>
              </a:r>
              <a:endParaRPr lang="zh-CN" altLang="en-US" sz="2800" b="1" kern="0" noProof="1">
                <a:solidFill>
                  <a:sysClr val="window" lastClr="FFFFFF"/>
                </a:solidFill>
                <a:cs typeface="+mn-ea"/>
                <a:sym typeface="+mn-lt"/>
              </a:endParaRPr>
            </a:p>
          </p:txBody>
        </p:sp>
      </p:grpSp>
      <p:sp>
        <p:nvSpPr>
          <p:cNvPr id="7" name="文本框 6"/>
          <p:cNvSpPr txBox="1"/>
          <p:nvPr/>
        </p:nvSpPr>
        <p:spPr>
          <a:xfrm>
            <a:off x="1397916" y="630077"/>
            <a:ext cx="2713731" cy="523220"/>
          </a:xfrm>
          <a:prstGeom prst="rect">
            <a:avLst/>
          </a:prstGeom>
          <a:noFill/>
        </p:spPr>
        <p:txBody>
          <a:bodyPr wrap="square" rtlCol="0">
            <a:spAutoFit/>
          </a:bodyPr>
          <a:lstStyle/>
          <a:p>
            <a:r>
              <a:rPr lang="zh-CN" altLang="en-US" sz="2800" dirty="0">
                <a:cs typeface="+mn-ea"/>
                <a:sym typeface="+mn-lt"/>
              </a:rPr>
              <a:t>活动安排</a:t>
            </a:r>
          </a:p>
        </p:txBody>
      </p:sp>
      <p:pic>
        <p:nvPicPr>
          <p:cNvPr id="9" name="图片 8"/>
          <p:cNvPicPr>
            <a:picLocks noChangeAspect="1"/>
          </p:cNvPicPr>
          <p:nvPr/>
        </p:nvPicPr>
        <p:blipFill>
          <a:blip r:embed="rId3"/>
          <a:stretch>
            <a:fillRect/>
          </a:stretch>
        </p:blipFill>
        <p:spPr>
          <a:xfrm>
            <a:off x="8061293" y="157656"/>
            <a:ext cx="1284990" cy="769357"/>
          </a:xfrm>
          <a:prstGeom prst="rect">
            <a:avLst/>
          </a:prstGeom>
        </p:spPr>
      </p:pic>
      <p:pic>
        <p:nvPicPr>
          <p:cNvPr id="10" name="图片 9"/>
          <p:cNvPicPr>
            <a:picLocks noChangeAspect="1"/>
          </p:cNvPicPr>
          <p:nvPr/>
        </p:nvPicPr>
        <p:blipFill rotWithShape="1">
          <a:blip r:embed="rId4" cstate="screen"/>
          <a:srcRect/>
          <a:stretch>
            <a:fillRect/>
          </a:stretch>
        </p:blipFill>
        <p:spPr>
          <a:xfrm>
            <a:off x="10112495" y="222818"/>
            <a:ext cx="1526166" cy="678334"/>
          </a:xfrm>
          <a:prstGeom prst="rect">
            <a:avLst/>
          </a:prstGeom>
        </p:spPr>
      </p:pic>
      <p:pic>
        <p:nvPicPr>
          <p:cNvPr id="31" name="图片 30"/>
          <p:cNvPicPr>
            <a:picLocks noChangeAspect="1"/>
          </p:cNvPicPr>
          <p:nvPr/>
        </p:nvPicPr>
        <p:blipFill rotWithShape="1">
          <a:blip r:embed="rId5" cstate="screen"/>
          <a:srcRect/>
          <a:stretch>
            <a:fillRect/>
          </a:stretch>
        </p:blipFill>
        <p:spPr>
          <a:xfrm>
            <a:off x="2809461" y="1663150"/>
            <a:ext cx="6672469" cy="4578626"/>
          </a:xfrm>
          <a:prstGeom prst="rect">
            <a:avLst/>
          </a:prstGeom>
        </p:spPr>
      </p:pic>
      <p:sp>
        <p:nvSpPr>
          <p:cNvPr id="64" name="Freeform 5"/>
          <p:cNvSpPr>
            <a:spLocks noEditPoints="1"/>
          </p:cNvSpPr>
          <p:nvPr/>
        </p:nvSpPr>
        <p:spPr bwMode="auto">
          <a:xfrm>
            <a:off x="743302" y="2241645"/>
            <a:ext cx="437878" cy="405974"/>
          </a:xfrm>
          <a:custGeom>
            <a:avLst/>
            <a:gdLst>
              <a:gd name="T0" fmla="*/ 2903 w 2930"/>
              <a:gd name="T1" fmla="*/ 1416 h 2715"/>
              <a:gd name="T2" fmla="*/ 1514 w 2930"/>
              <a:gd name="T3" fmla="*/ 27 h 2715"/>
              <a:gd name="T4" fmla="*/ 1416 w 2930"/>
              <a:gd name="T5" fmla="*/ 27 h 2715"/>
              <a:gd name="T6" fmla="*/ 375 w 2930"/>
              <a:gd name="T7" fmla="*/ 1068 h 2715"/>
              <a:gd name="T8" fmla="*/ 374 w 2930"/>
              <a:gd name="T9" fmla="*/ 1070 h 2715"/>
              <a:gd name="T10" fmla="*/ 27 w 2930"/>
              <a:gd name="T11" fmla="*/ 1416 h 2715"/>
              <a:gd name="T12" fmla="*/ 27 w 2930"/>
              <a:gd name="T13" fmla="*/ 1514 h 2715"/>
              <a:gd name="T14" fmla="*/ 126 w 2930"/>
              <a:gd name="T15" fmla="*/ 1514 h 2715"/>
              <a:gd name="T16" fmla="*/ 354 w 2930"/>
              <a:gd name="T17" fmla="*/ 1286 h 2715"/>
              <a:gd name="T18" fmla="*/ 354 w 2930"/>
              <a:gd name="T19" fmla="*/ 2438 h 2715"/>
              <a:gd name="T20" fmla="*/ 632 w 2930"/>
              <a:gd name="T21" fmla="*/ 2715 h 2715"/>
              <a:gd name="T22" fmla="*/ 1118 w 2930"/>
              <a:gd name="T23" fmla="*/ 2715 h 2715"/>
              <a:gd name="T24" fmla="*/ 1187 w 2930"/>
              <a:gd name="T25" fmla="*/ 2646 h 2715"/>
              <a:gd name="T26" fmla="*/ 1187 w 2930"/>
              <a:gd name="T27" fmla="*/ 2021 h 2715"/>
              <a:gd name="T28" fmla="*/ 1812 w 2930"/>
              <a:gd name="T29" fmla="*/ 2021 h 2715"/>
              <a:gd name="T30" fmla="*/ 1882 w 2930"/>
              <a:gd name="T31" fmla="*/ 1951 h 2715"/>
              <a:gd name="T32" fmla="*/ 1812 w 2930"/>
              <a:gd name="T33" fmla="*/ 1882 h 2715"/>
              <a:gd name="T34" fmla="*/ 1118 w 2930"/>
              <a:gd name="T35" fmla="*/ 1882 h 2715"/>
              <a:gd name="T36" fmla="*/ 1049 w 2930"/>
              <a:gd name="T37" fmla="*/ 1951 h 2715"/>
              <a:gd name="T38" fmla="*/ 1049 w 2930"/>
              <a:gd name="T39" fmla="*/ 2576 h 2715"/>
              <a:gd name="T40" fmla="*/ 632 w 2930"/>
              <a:gd name="T41" fmla="*/ 2576 h 2715"/>
              <a:gd name="T42" fmla="*/ 493 w 2930"/>
              <a:gd name="T43" fmla="*/ 2438 h 2715"/>
              <a:gd name="T44" fmla="*/ 493 w 2930"/>
              <a:gd name="T45" fmla="*/ 1147 h 2715"/>
              <a:gd name="T46" fmla="*/ 1465 w 2930"/>
              <a:gd name="T47" fmla="*/ 175 h 2715"/>
              <a:gd name="T48" fmla="*/ 2805 w 2930"/>
              <a:gd name="T49" fmla="*/ 1514 h 2715"/>
              <a:gd name="T50" fmla="*/ 2854 w 2930"/>
              <a:gd name="T51" fmla="*/ 1535 h 2715"/>
              <a:gd name="T52" fmla="*/ 2903 w 2930"/>
              <a:gd name="T53" fmla="*/ 1514 h 2715"/>
              <a:gd name="T54" fmla="*/ 2903 w 2930"/>
              <a:gd name="T55" fmla="*/ 1416 h 2715"/>
              <a:gd name="T56" fmla="*/ 2903 w 2930"/>
              <a:gd name="T57" fmla="*/ 1416 h 2715"/>
              <a:gd name="T58" fmla="*/ 2507 w 2930"/>
              <a:gd name="T59" fmla="*/ 1604 h 2715"/>
              <a:gd name="T60" fmla="*/ 2437 w 2930"/>
              <a:gd name="T61" fmla="*/ 1674 h 2715"/>
              <a:gd name="T62" fmla="*/ 2437 w 2930"/>
              <a:gd name="T63" fmla="*/ 2437 h 2715"/>
              <a:gd name="T64" fmla="*/ 2299 w 2930"/>
              <a:gd name="T65" fmla="*/ 2576 h 2715"/>
              <a:gd name="T66" fmla="*/ 1812 w 2930"/>
              <a:gd name="T67" fmla="*/ 2576 h 2715"/>
              <a:gd name="T68" fmla="*/ 1743 w 2930"/>
              <a:gd name="T69" fmla="*/ 2646 h 2715"/>
              <a:gd name="T70" fmla="*/ 1812 w 2930"/>
              <a:gd name="T71" fmla="*/ 2715 h 2715"/>
              <a:gd name="T72" fmla="*/ 2299 w 2930"/>
              <a:gd name="T73" fmla="*/ 2715 h 2715"/>
              <a:gd name="T74" fmla="*/ 2576 w 2930"/>
              <a:gd name="T75" fmla="*/ 2437 h 2715"/>
              <a:gd name="T76" fmla="*/ 2576 w 2930"/>
              <a:gd name="T77" fmla="*/ 1674 h 2715"/>
              <a:gd name="T78" fmla="*/ 2507 w 2930"/>
              <a:gd name="T79" fmla="*/ 1604 h 2715"/>
              <a:gd name="T80" fmla="*/ 2507 w 2930"/>
              <a:gd name="T81" fmla="*/ 1604 h 2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30" h="2715">
                <a:moveTo>
                  <a:pt x="2903" y="1416"/>
                </a:moveTo>
                <a:cubicBezTo>
                  <a:pt x="1514" y="27"/>
                  <a:pt x="1514" y="27"/>
                  <a:pt x="1514" y="27"/>
                </a:cubicBezTo>
                <a:cubicBezTo>
                  <a:pt x="1487" y="0"/>
                  <a:pt x="1443" y="0"/>
                  <a:pt x="1416" y="27"/>
                </a:cubicBezTo>
                <a:cubicBezTo>
                  <a:pt x="375" y="1068"/>
                  <a:pt x="375" y="1068"/>
                  <a:pt x="375" y="1068"/>
                </a:cubicBezTo>
                <a:cubicBezTo>
                  <a:pt x="375" y="1069"/>
                  <a:pt x="374" y="1069"/>
                  <a:pt x="374" y="1070"/>
                </a:cubicBezTo>
                <a:cubicBezTo>
                  <a:pt x="27" y="1416"/>
                  <a:pt x="27" y="1416"/>
                  <a:pt x="27" y="1416"/>
                </a:cubicBezTo>
                <a:cubicBezTo>
                  <a:pt x="0" y="1443"/>
                  <a:pt x="0" y="1487"/>
                  <a:pt x="27" y="1514"/>
                </a:cubicBezTo>
                <a:cubicBezTo>
                  <a:pt x="54" y="1542"/>
                  <a:pt x="98" y="1542"/>
                  <a:pt x="126" y="1514"/>
                </a:cubicBezTo>
                <a:cubicBezTo>
                  <a:pt x="354" y="1286"/>
                  <a:pt x="354" y="1286"/>
                  <a:pt x="354" y="1286"/>
                </a:cubicBezTo>
                <a:cubicBezTo>
                  <a:pt x="354" y="2438"/>
                  <a:pt x="354" y="2438"/>
                  <a:pt x="354" y="2438"/>
                </a:cubicBezTo>
                <a:cubicBezTo>
                  <a:pt x="354" y="2591"/>
                  <a:pt x="479" y="2715"/>
                  <a:pt x="632" y="2715"/>
                </a:cubicBezTo>
                <a:cubicBezTo>
                  <a:pt x="1118" y="2715"/>
                  <a:pt x="1118" y="2715"/>
                  <a:pt x="1118" y="2715"/>
                </a:cubicBezTo>
                <a:cubicBezTo>
                  <a:pt x="1156" y="2715"/>
                  <a:pt x="1187" y="2684"/>
                  <a:pt x="1187" y="2646"/>
                </a:cubicBezTo>
                <a:cubicBezTo>
                  <a:pt x="1187" y="2021"/>
                  <a:pt x="1187" y="2021"/>
                  <a:pt x="1187" y="2021"/>
                </a:cubicBezTo>
                <a:cubicBezTo>
                  <a:pt x="1812" y="2021"/>
                  <a:pt x="1812" y="2021"/>
                  <a:pt x="1812" y="2021"/>
                </a:cubicBezTo>
                <a:cubicBezTo>
                  <a:pt x="1851" y="2021"/>
                  <a:pt x="1882" y="1990"/>
                  <a:pt x="1882" y="1951"/>
                </a:cubicBezTo>
                <a:cubicBezTo>
                  <a:pt x="1882" y="1913"/>
                  <a:pt x="1851" y="1882"/>
                  <a:pt x="1812" y="1882"/>
                </a:cubicBezTo>
                <a:cubicBezTo>
                  <a:pt x="1118" y="1882"/>
                  <a:pt x="1118" y="1882"/>
                  <a:pt x="1118" y="1882"/>
                </a:cubicBezTo>
                <a:cubicBezTo>
                  <a:pt x="1080" y="1882"/>
                  <a:pt x="1049" y="1913"/>
                  <a:pt x="1049" y="1951"/>
                </a:cubicBezTo>
                <a:cubicBezTo>
                  <a:pt x="1049" y="2576"/>
                  <a:pt x="1049" y="2576"/>
                  <a:pt x="1049" y="2576"/>
                </a:cubicBezTo>
                <a:cubicBezTo>
                  <a:pt x="632" y="2576"/>
                  <a:pt x="632" y="2576"/>
                  <a:pt x="632" y="2576"/>
                </a:cubicBezTo>
                <a:cubicBezTo>
                  <a:pt x="555" y="2576"/>
                  <a:pt x="493" y="2514"/>
                  <a:pt x="493" y="2438"/>
                </a:cubicBezTo>
                <a:cubicBezTo>
                  <a:pt x="493" y="1147"/>
                  <a:pt x="493" y="1147"/>
                  <a:pt x="493" y="1147"/>
                </a:cubicBezTo>
                <a:cubicBezTo>
                  <a:pt x="1465" y="175"/>
                  <a:pt x="1465" y="175"/>
                  <a:pt x="1465" y="175"/>
                </a:cubicBezTo>
                <a:cubicBezTo>
                  <a:pt x="2805" y="1514"/>
                  <a:pt x="2805" y="1514"/>
                  <a:pt x="2805" y="1514"/>
                </a:cubicBezTo>
                <a:cubicBezTo>
                  <a:pt x="2819" y="1528"/>
                  <a:pt x="2836" y="1535"/>
                  <a:pt x="2854" y="1535"/>
                </a:cubicBezTo>
                <a:cubicBezTo>
                  <a:pt x="2872" y="1535"/>
                  <a:pt x="2890" y="1528"/>
                  <a:pt x="2903" y="1514"/>
                </a:cubicBezTo>
                <a:cubicBezTo>
                  <a:pt x="2930" y="1487"/>
                  <a:pt x="2930" y="1443"/>
                  <a:pt x="2903" y="1416"/>
                </a:cubicBezTo>
                <a:cubicBezTo>
                  <a:pt x="2903" y="1416"/>
                  <a:pt x="2903" y="1416"/>
                  <a:pt x="2903" y="1416"/>
                </a:cubicBezTo>
                <a:close/>
                <a:moveTo>
                  <a:pt x="2507" y="1604"/>
                </a:moveTo>
                <a:cubicBezTo>
                  <a:pt x="2468" y="1604"/>
                  <a:pt x="2437" y="1635"/>
                  <a:pt x="2437" y="1674"/>
                </a:cubicBezTo>
                <a:cubicBezTo>
                  <a:pt x="2437" y="2437"/>
                  <a:pt x="2437" y="2437"/>
                  <a:pt x="2437" y="2437"/>
                </a:cubicBezTo>
                <a:cubicBezTo>
                  <a:pt x="2437" y="2514"/>
                  <a:pt x="2375" y="2576"/>
                  <a:pt x="2299" y="2576"/>
                </a:cubicBezTo>
                <a:cubicBezTo>
                  <a:pt x="1812" y="2576"/>
                  <a:pt x="1812" y="2576"/>
                  <a:pt x="1812" y="2576"/>
                </a:cubicBezTo>
                <a:cubicBezTo>
                  <a:pt x="1774" y="2576"/>
                  <a:pt x="1743" y="2607"/>
                  <a:pt x="1743" y="2646"/>
                </a:cubicBezTo>
                <a:cubicBezTo>
                  <a:pt x="1743" y="2684"/>
                  <a:pt x="1774" y="2715"/>
                  <a:pt x="1812" y="2715"/>
                </a:cubicBezTo>
                <a:cubicBezTo>
                  <a:pt x="2299" y="2715"/>
                  <a:pt x="2299" y="2715"/>
                  <a:pt x="2299" y="2715"/>
                </a:cubicBezTo>
                <a:cubicBezTo>
                  <a:pt x="2452" y="2715"/>
                  <a:pt x="2576" y="2591"/>
                  <a:pt x="2576" y="2437"/>
                </a:cubicBezTo>
                <a:cubicBezTo>
                  <a:pt x="2576" y="1674"/>
                  <a:pt x="2576" y="1674"/>
                  <a:pt x="2576" y="1674"/>
                </a:cubicBezTo>
                <a:cubicBezTo>
                  <a:pt x="2576" y="1635"/>
                  <a:pt x="2545" y="1604"/>
                  <a:pt x="2507" y="1604"/>
                </a:cubicBezTo>
                <a:cubicBezTo>
                  <a:pt x="2507" y="1604"/>
                  <a:pt x="2507" y="1604"/>
                  <a:pt x="2507" y="1604"/>
                </a:cubicBezTo>
                <a:close/>
              </a:path>
            </a:pathLst>
          </a:custGeom>
          <a:solidFill>
            <a:schemeClr val="tx1"/>
          </a:solidFill>
          <a:ln>
            <a:noFill/>
          </a:ln>
          <a:effectLst/>
        </p:spPr>
        <p:txBody>
          <a:bodyPr vert="horz" wrap="square" lIns="91440" tIns="45720" rIns="91440" bIns="45720" numCol="1" anchor="t" anchorCtr="0" compatLnSpc="1"/>
          <a:lstStyle/>
          <a:p>
            <a:endParaRPr lang="zh-CN" altLang="en-US">
              <a:cs typeface="+mn-ea"/>
              <a:sym typeface="+mn-lt"/>
            </a:endParaRPr>
          </a:p>
        </p:txBody>
      </p:sp>
      <p:sp>
        <p:nvSpPr>
          <p:cNvPr id="65" name="Freeform 9"/>
          <p:cNvSpPr>
            <a:spLocks noEditPoints="1"/>
          </p:cNvSpPr>
          <p:nvPr/>
        </p:nvSpPr>
        <p:spPr bwMode="auto">
          <a:xfrm>
            <a:off x="785605" y="4311691"/>
            <a:ext cx="405771" cy="405974"/>
          </a:xfrm>
          <a:custGeom>
            <a:avLst/>
            <a:gdLst>
              <a:gd name="T0" fmla="*/ 0 w 3004"/>
              <a:gd name="T1" fmla="*/ 1502 h 3004"/>
              <a:gd name="T2" fmla="*/ 3004 w 3004"/>
              <a:gd name="T3" fmla="*/ 1502 h 3004"/>
              <a:gd name="T4" fmla="*/ 2253 w 3004"/>
              <a:gd name="T5" fmla="*/ 362 h 3004"/>
              <a:gd name="T6" fmla="*/ 2212 w 3004"/>
              <a:gd name="T7" fmla="*/ 826 h 3004"/>
              <a:gd name="T8" fmla="*/ 2109 w 3004"/>
              <a:gd name="T9" fmla="*/ 1167 h 3004"/>
              <a:gd name="T10" fmla="*/ 1454 w 3004"/>
              <a:gd name="T11" fmla="*/ 437 h 3004"/>
              <a:gd name="T12" fmla="*/ 2253 w 3004"/>
              <a:gd name="T13" fmla="*/ 362 h 3004"/>
              <a:gd name="T14" fmla="*/ 2362 w 3004"/>
              <a:gd name="T15" fmla="*/ 2007 h 3004"/>
              <a:gd name="T16" fmla="*/ 1707 w 3004"/>
              <a:gd name="T17" fmla="*/ 2041 h 3004"/>
              <a:gd name="T18" fmla="*/ 1966 w 3004"/>
              <a:gd name="T19" fmla="*/ 1707 h 3004"/>
              <a:gd name="T20" fmla="*/ 1727 w 3004"/>
              <a:gd name="T21" fmla="*/ 157 h 3004"/>
              <a:gd name="T22" fmla="*/ 1434 w 3004"/>
              <a:gd name="T23" fmla="*/ 143 h 3004"/>
              <a:gd name="T24" fmla="*/ 1871 w 3004"/>
              <a:gd name="T25" fmla="*/ 1604 h 3004"/>
              <a:gd name="T26" fmla="*/ 1502 w 3004"/>
              <a:gd name="T27" fmla="*/ 1843 h 3004"/>
              <a:gd name="T28" fmla="*/ 546 w 3004"/>
              <a:gd name="T29" fmla="*/ 1666 h 3004"/>
              <a:gd name="T30" fmla="*/ 887 w 3004"/>
              <a:gd name="T31" fmla="*/ 1031 h 3004"/>
              <a:gd name="T32" fmla="*/ 1079 w 3004"/>
              <a:gd name="T33" fmla="*/ 744 h 3004"/>
              <a:gd name="T34" fmla="*/ 1871 w 3004"/>
              <a:gd name="T35" fmla="*/ 1604 h 3004"/>
              <a:gd name="T36" fmla="*/ 137 w 3004"/>
              <a:gd name="T37" fmla="*/ 1529 h 3004"/>
              <a:gd name="T38" fmla="*/ 341 w 3004"/>
              <a:gd name="T39" fmla="*/ 2185 h 3004"/>
              <a:gd name="T40" fmla="*/ 430 w 3004"/>
              <a:gd name="T41" fmla="*/ 1584 h 3004"/>
              <a:gd name="T42" fmla="*/ 1304 w 3004"/>
              <a:gd name="T43" fmla="*/ 157 h 3004"/>
              <a:gd name="T44" fmla="*/ 990 w 3004"/>
              <a:gd name="T45" fmla="*/ 642 h 3004"/>
              <a:gd name="T46" fmla="*/ 683 w 3004"/>
              <a:gd name="T47" fmla="*/ 819 h 3004"/>
              <a:gd name="T48" fmla="*/ 430 w 3004"/>
              <a:gd name="T49" fmla="*/ 1584 h 3004"/>
              <a:gd name="T50" fmla="*/ 478 w 3004"/>
              <a:gd name="T51" fmla="*/ 2185 h 3004"/>
              <a:gd name="T52" fmla="*/ 1311 w 3004"/>
              <a:gd name="T53" fmla="*/ 2116 h 3004"/>
              <a:gd name="T54" fmla="*/ 512 w 3004"/>
              <a:gd name="T55" fmla="*/ 2437 h 3004"/>
              <a:gd name="T56" fmla="*/ 1502 w 3004"/>
              <a:gd name="T57" fmla="*/ 2867 h 3004"/>
              <a:gd name="T58" fmla="*/ 1406 w 3004"/>
              <a:gd name="T59" fmla="*/ 2225 h 3004"/>
              <a:gd name="T60" fmla="*/ 1666 w 3004"/>
              <a:gd name="T61" fmla="*/ 2171 h 3004"/>
              <a:gd name="T62" fmla="*/ 2546 w 3004"/>
              <a:gd name="T63" fmla="*/ 2109 h 3004"/>
              <a:gd name="T64" fmla="*/ 1502 w 3004"/>
              <a:gd name="T65" fmla="*/ 2867 h 3004"/>
              <a:gd name="T66" fmla="*/ 2041 w 3004"/>
              <a:gd name="T67" fmla="*/ 1591 h 3004"/>
              <a:gd name="T68" fmla="*/ 2253 w 3004"/>
              <a:gd name="T69" fmla="*/ 1229 h 3004"/>
              <a:gd name="T70" fmla="*/ 2342 w 3004"/>
              <a:gd name="T71" fmla="*/ 840 h 3004"/>
              <a:gd name="T72" fmla="*/ 2860 w 3004"/>
              <a:gd name="T73" fmla="*/ 1502 h 3004"/>
              <a:gd name="T74" fmla="*/ 2560 w 3004"/>
              <a:gd name="T75" fmla="*/ 1966 h 3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04" h="3004">
                <a:moveTo>
                  <a:pt x="1502" y="0"/>
                </a:moveTo>
                <a:cubicBezTo>
                  <a:pt x="669" y="0"/>
                  <a:pt x="0" y="669"/>
                  <a:pt x="0" y="1502"/>
                </a:cubicBezTo>
                <a:cubicBezTo>
                  <a:pt x="0" y="2335"/>
                  <a:pt x="669" y="3004"/>
                  <a:pt x="1502" y="3004"/>
                </a:cubicBezTo>
                <a:cubicBezTo>
                  <a:pt x="2335" y="3004"/>
                  <a:pt x="3004" y="2335"/>
                  <a:pt x="3004" y="1502"/>
                </a:cubicBezTo>
                <a:cubicBezTo>
                  <a:pt x="3004" y="669"/>
                  <a:pt x="2335" y="0"/>
                  <a:pt x="1502" y="0"/>
                </a:cubicBezTo>
                <a:close/>
                <a:moveTo>
                  <a:pt x="2253" y="362"/>
                </a:moveTo>
                <a:cubicBezTo>
                  <a:pt x="2253" y="375"/>
                  <a:pt x="2253" y="396"/>
                  <a:pt x="2253" y="410"/>
                </a:cubicBezTo>
                <a:cubicBezTo>
                  <a:pt x="2253" y="553"/>
                  <a:pt x="2239" y="689"/>
                  <a:pt x="2212" y="826"/>
                </a:cubicBezTo>
                <a:cubicBezTo>
                  <a:pt x="2116" y="847"/>
                  <a:pt x="2048" y="928"/>
                  <a:pt x="2048" y="1024"/>
                </a:cubicBezTo>
                <a:cubicBezTo>
                  <a:pt x="2048" y="1079"/>
                  <a:pt x="2068" y="1133"/>
                  <a:pt x="2109" y="1167"/>
                </a:cubicBezTo>
                <a:cubicBezTo>
                  <a:pt x="2062" y="1277"/>
                  <a:pt x="2014" y="1386"/>
                  <a:pt x="1946" y="1488"/>
                </a:cubicBezTo>
                <a:cubicBezTo>
                  <a:pt x="1693" y="1201"/>
                  <a:pt x="1516" y="840"/>
                  <a:pt x="1454" y="437"/>
                </a:cubicBezTo>
                <a:cubicBezTo>
                  <a:pt x="1611" y="341"/>
                  <a:pt x="1782" y="266"/>
                  <a:pt x="1959" y="218"/>
                </a:cubicBezTo>
                <a:cubicBezTo>
                  <a:pt x="2062" y="253"/>
                  <a:pt x="2164" y="300"/>
                  <a:pt x="2253" y="362"/>
                </a:cubicBezTo>
                <a:close/>
                <a:moveTo>
                  <a:pt x="1966" y="1707"/>
                </a:moveTo>
                <a:cubicBezTo>
                  <a:pt x="2089" y="1823"/>
                  <a:pt x="2219" y="1925"/>
                  <a:pt x="2362" y="2007"/>
                </a:cubicBezTo>
                <a:cubicBezTo>
                  <a:pt x="2219" y="2034"/>
                  <a:pt x="2068" y="2048"/>
                  <a:pt x="1911" y="2048"/>
                </a:cubicBezTo>
                <a:cubicBezTo>
                  <a:pt x="1843" y="2048"/>
                  <a:pt x="1775" y="2041"/>
                  <a:pt x="1707" y="2041"/>
                </a:cubicBezTo>
                <a:cubicBezTo>
                  <a:pt x="1707" y="2028"/>
                  <a:pt x="1707" y="2014"/>
                  <a:pt x="1700" y="2000"/>
                </a:cubicBezTo>
                <a:cubicBezTo>
                  <a:pt x="1795" y="1911"/>
                  <a:pt x="1884" y="1809"/>
                  <a:pt x="1966" y="1707"/>
                </a:cubicBezTo>
                <a:close/>
                <a:moveTo>
                  <a:pt x="1502" y="137"/>
                </a:moveTo>
                <a:cubicBezTo>
                  <a:pt x="1577" y="137"/>
                  <a:pt x="1652" y="143"/>
                  <a:pt x="1727" y="157"/>
                </a:cubicBezTo>
                <a:cubicBezTo>
                  <a:pt x="1632" y="198"/>
                  <a:pt x="1536" y="239"/>
                  <a:pt x="1440" y="287"/>
                </a:cubicBezTo>
                <a:cubicBezTo>
                  <a:pt x="1434" y="239"/>
                  <a:pt x="1434" y="191"/>
                  <a:pt x="1434" y="143"/>
                </a:cubicBezTo>
                <a:cubicBezTo>
                  <a:pt x="1454" y="137"/>
                  <a:pt x="1481" y="137"/>
                  <a:pt x="1502" y="137"/>
                </a:cubicBezTo>
                <a:close/>
                <a:moveTo>
                  <a:pt x="1871" y="1604"/>
                </a:moveTo>
                <a:cubicBezTo>
                  <a:pt x="1795" y="1707"/>
                  <a:pt x="1713" y="1795"/>
                  <a:pt x="1625" y="1884"/>
                </a:cubicBezTo>
                <a:cubicBezTo>
                  <a:pt x="1591" y="1857"/>
                  <a:pt x="1550" y="1843"/>
                  <a:pt x="1502" y="1843"/>
                </a:cubicBezTo>
                <a:cubicBezTo>
                  <a:pt x="1413" y="1843"/>
                  <a:pt x="1338" y="1898"/>
                  <a:pt x="1311" y="1980"/>
                </a:cubicBezTo>
                <a:cubicBezTo>
                  <a:pt x="1038" y="1911"/>
                  <a:pt x="778" y="1809"/>
                  <a:pt x="546" y="1666"/>
                </a:cubicBezTo>
                <a:cubicBezTo>
                  <a:pt x="608" y="1434"/>
                  <a:pt x="710" y="1215"/>
                  <a:pt x="840" y="1024"/>
                </a:cubicBezTo>
                <a:cubicBezTo>
                  <a:pt x="853" y="1024"/>
                  <a:pt x="867" y="1031"/>
                  <a:pt x="887" y="1031"/>
                </a:cubicBezTo>
                <a:cubicBezTo>
                  <a:pt x="1004" y="1031"/>
                  <a:pt x="1092" y="942"/>
                  <a:pt x="1092" y="826"/>
                </a:cubicBezTo>
                <a:cubicBezTo>
                  <a:pt x="1092" y="799"/>
                  <a:pt x="1085" y="771"/>
                  <a:pt x="1079" y="744"/>
                </a:cubicBezTo>
                <a:cubicBezTo>
                  <a:pt x="1161" y="662"/>
                  <a:pt x="1242" y="594"/>
                  <a:pt x="1331" y="526"/>
                </a:cubicBezTo>
                <a:cubicBezTo>
                  <a:pt x="1406" y="935"/>
                  <a:pt x="1597" y="1304"/>
                  <a:pt x="1871" y="1604"/>
                </a:cubicBezTo>
                <a:close/>
                <a:moveTo>
                  <a:pt x="341" y="2219"/>
                </a:moveTo>
                <a:cubicBezTo>
                  <a:pt x="218" y="2014"/>
                  <a:pt x="143" y="1782"/>
                  <a:pt x="137" y="1529"/>
                </a:cubicBezTo>
                <a:cubicBezTo>
                  <a:pt x="218" y="1597"/>
                  <a:pt x="300" y="1666"/>
                  <a:pt x="389" y="1720"/>
                </a:cubicBezTo>
                <a:cubicBezTo>
                  <a:pt x="362" y="1871"/>
                  <a:pt x="341" y="2028"/>
                  <a:pt x="341" y="2185"/>
                </a:cubicBezTo>
                <a:cubicBezTo>
                  <a:pt x="341" y="2198"/>
                  <a:pt x="341" y="2212"/>
                  <a:pt x="341" y="2219"/>
                </a:cubicBezTo>
                <a:close/>
                <a:moveTo>
                  <a:pt x="430" y="1584"/>
                </a:moveTo>
                <a:cubicBezTo>
                  <a:pt x="328" y="1516"/>
                  <a:pt x="239" y="1440"/>
                  <a:pt x="150" y="1359"/>
                </a:cubicBezTo>
                <a:cubicBezTo>
                  <a:pt x="218" y="744"/>
                  <a:pt x="696" y="253"/>
                  <a:pt x="1304" y="157"/>
                </a:cubicBezTo>
                <a:cubicBezTo>
                  <a:pt x="1304" y="232"/>
                  <a:pt x="1311" y="300"/>
                  <a:pt x="1318" y="375"/>
                </a:cubicBezTo>
                <a:cubicBezTo>
                  <a:pt x="1201" y="457"/>
                  <a:pt x="1092" y="546"/>
                  <a:pt x="990" y="642"/>
                </a:cubicBezTo>
                <a:cubicBezTo>
                  <a:pt x="956" y="621"/>
                  <a:pt x="922" y="614"/>
                  <a:pt x="887" y="614"/>
                </a:cubicBezTo>
                <a:cubicBezTo>
                  <a:pt x="771" y="614"/>
                  <a:pt x="683" y="703"/>
                  <a:pt x="683" y="819"/>
                </a:cubicBezTo>
                <a:cubicBezTo>
                  <a:pt x="683" y="867"/>
                  <a:pt x="703" y="908"/>
                  <a:pt x="730" y="949"/>
                </a:cubicBezTo>
                <a:cubicBezTo>
                  <a:pt x="594" y="1140"/>
                  <a:pt x="492" y="1352"/>
                  <a:pt x="430" y="1584"/>
                </a:cubicBezTo>
                <a:close/>
                <a:moveTo>
                  <a:pt x="492" y="2417"/>
                </a:moveTo>
                <a:cubicBezTo>
                  <a:pt x="485" y="2342"/>
                  <a:pt x="478" y="2266"/>
                  <a:pt x="478" y="2185"/>
                </a:cubicBezTo>
                <a:cubicBezTo>
                  <a:pt x="478" y="2055"/>
                  <a:pt x="492" y="1925"/>
                  <a:pt x="519" y="1802"/>
                </a:cubicBezTo>
                <a:cubicBezTo>
                  <a:pt x="765" y="1946"/>
                  <a:pt x="1031" y="2055"/>
                  <a:pt x="1311" y="2116"/>
                </a:cubicBezTo>
                <a:cubicBezTo>
                  <a:pt x="1311" y="2123"/>
                  <a:pt x="1311" y="2123"/>
                  <a:pt x="1318" y="2130"/>
                </a:cubicBezTo>
                <a:cubicBezTo>
                  <a:pt x="1079" y="2287"/>
                  <a:pt x="806" y="2389"/>
                  <a:pt x="512" y="2437"/>
                </a:cubicBezTo>
                <a:cubicBezTo>
                  <a:pt x="498" y="2430"/>
                  <a:pt x="498" y="2423"/>
                  <a:pt x="492" y="2417"/>
                </a:cubicBezTo>
                <a:close/>
                <a:moveTo>
                  <a:pt x="1502" y="2867"/>
                </a:moveTo>
                <a:cubicBezTo>
                  <a:pt x="1167" y="2867"/>
                  <a:pt x="867" y="2744"/>
                  <a:pt x="628" y="2546"/>
                </a:cubicBezTo>
                <a:cubicBezTo>
                  <a:pt x="915" y="2492"/>
                  <a:pt x="1174" y="2383"/>
                  <a:pt x="1406" y="2225"/>
                </a:cubicBezTo>
                <a:cubicBezTo>
                  <a:pt x="1434" y="2246"/>
                  <a:pt x="1468" y="2253"/>
                  <a:pt x="1502" y="2253"/>
                </a:cubicBezTo>
                <a:cubicBezTo>
                  <a:pt x="1570" y="2253"/>
                  <a:pt x="1625" y="2219"/>
                  <a:pt x="1666" y="2171"/>
                </a:cubicBezTo>
                <a:cubicBezTo>
                  <a:pt x="1748" y="2178"/>
                  <a:pt x="1830" y="2185"/>
                  <a:pt x="1911" y="2185"/>
                </a:cubicBezTo>
                <a:cubicBezTo>
                  <a:pt x="2130" y="2185"/>
                  <a:pt x="2342" y="2157"/>
                  <a:pt x="2546" y="2109"/>
                </a:cubicBezTo>
                <a:cubicBezTo>
                  <a:pt x="2594" y="2130"/>
                  <a:pt x="2642" y="2157"/>
                  <a:pt x="2690" y="2171"/>
                </a:cubicBezTo>
                <a:cubicBezTo>
                  <a:pt x="2458" y="2587"/>
                  <a:pt x="2014" y="2867"/>
                  <a:pt x="1502" y="2867"/>
                </a:cubicBezTo>
                <a:close/>
                <a:moveTo>
                  <a:pt x="2560" y="1966"/>
                </a:moveTo>
                <a:cubicBezTo>
                  <a:pt x="2369" y="1871"/>
                  <a:pt x="2191" y="1741"/>
                  <a:pt x="2041" y="1591"/>
                </a:cubicBezTo>
                <a:cubicBezTo>
                  <a:pt x="2116" y="1475"/>
                  <a:pt x="2178" y="1352"/>
                  <a:pt x="2232" y="1229"/>
                </a:cubicBezTo>
                <a:cubicBezTo>
                  <a:pt x="2239" y="1229"/>
                  <a:pt x="2246" y="1229"/>
                  <a:pt x="2253" y="1229"/>
                </a:cubicBezTo>
                <a:cubicBezTo>
                  <a:pt x="2369" y="1229"/>
                  <a:pt x="2458" y="1140"/>
                  <a:pt x="2458" y="1024"/>
                </a:cubicBezTo>
                <a:cubicBezTo>
                  <a:pt x="2458" y="942"/>
                  <a:pt x="2410" y="874"/>
                  <a:pt x="2342" y="840"/>
                </a:cubicBezTo>
                <a:cubicBezTo>
                  <a:pt x="2369" y="717"/>
                  <a:pt x="2383" y="594"/>
                  <a:pt x="2383" y="464"/>
                </a:cubicBezTo>
                <a:cubicBezTo>
                  <a:pt x="2676" y="717"/>
                  <a:pt x="2860" y="1085"/>
                  <a:pt x="2860" y="1502"/>
                </a:cubicBezTo>
                <a:cubicBezTo>
                  <a:pt x="2860" y="1638"/>
                  <a:pt x="2840" y="1761"/>
                  <a:pt x="2806" y="1884"/>
                </a:cubicBezTo>
                <a:cubicBezTo>
                  <a:pt x="2731" y="1918"/>
                  <a:pt x="2649" y="1946"/>
                  <a:pt x="2560" y="1966"/>
                </a:cubicBezTo>
                <a:close/>
              </a:path>
            </a:pathLst>
          </a:custGeom>
          <a:solidFill>
            <a:schemeClr val="tx1"/>
          </a:solidFill>
          <a:ln>
            <a:noFill/>
          </a:ln>
          <a:effectLst/>
        </p:spPr>
        <p:txBody>
          <a:bodyPr vert="horz" wrap="square" lIns="91440" tIns="45720" rIns="91440" bIns="45720" numCol="1" anchor="t" anchorCtr="0" compatLnSpc="1"/>
          <a:lstStyle/>
          <a:p>
            <a:endParaRPr lang="zh-CN" altLang="en-US">
              <a:cs typeface="+mn-ea"/>
              <a:sym typeface="+mn-lt"/>
            </a:endParaRPr>
          </a:p>
        </p:txBody>
      </p:sp>
      <p:sp>
        <p:nvSpPr>
          <p:cNvPr id="66" name="矩形 65"/>
          <p:cNvSpPr/>
          <p:nvPr/>
        </p:nvSpPr>
        <p:spPr>
          <a:xfrm>
            <a:off x="1232841" y="2359780"/>
            <a:ext cx="1082348" cy="307777"/>
          </a:xfrm>
          <a:prstGeom prst="rect">
            <a:avLst/>
          </a:prstGeom>
        </p:spPr>
        <p:txBody>
          <a:bodyPr wrap="none">
            <a:spAutoFit/>
          </a:bodyPr>
          <a:lstStyle/>
          <a:p>
            <a:r>
              <a:rPr lang="zh-CN" altLang="en-US" sz="1400" b="1" dirty="0">
                <a:cs typeface="+mn-ea"/>
                <a:sym typeface="+mn-lt"/>
              </a:rPr>
              <a:t>请输入标题</a:t>
            </a:r>
          </a:p>
        </p:txBody>
      </p:sp>
      <p:sp>
        <p:nvSpPr>
          <p:cNvPr id="67" name="矩形 66"/>
          <p:cNvSpPr/>
          <p:nvPr/>
        </p:nvSpPr>
        <p:spPr>
          <a:xfrm>
            <a:off x="1254040" y="4429826"/>
            <a:ext cx="1082348" cy="307777"/>
          </a:xfrm>
          <a:prstGeom prst="rect">
            <a:avLst/>
          </a:prstGeom>
        </p:spPr>
        <p:txBody>
          <a:bodyPr wrap="none">
            <a:spAutoFit/>
          </a:bodyPr>
          <a:lstStyle/>
          <a:p>
            <a:r>
              <a:rPr lang="zh-CN" altLang="en-US" sz="1400" b="1" dirty="0">
                <a:cs typeface="+mn-ea"/>
                <a:sym typeface="+mn-lt"/>
              </a:rPr>
              <a:t>请输入标题</a:t>
            </a:r>
          </a:p>
        </p:txBody>
      </p:sp>
      <p:sp>
        <p:nvSpPr>
          <p:cNvPr id="68" name="Freeform 13"/>
          <p:cNvSpPr>
            <a:spLocks noEditPoints="1"/>
          </p:cNvSpPr>
          <p:nvPr/>
        </p:nvSpPr>
        <p:spPr bwMode="auto">
          <a:xfrm>
            <a:off x="9131820" y="2241645"/>
            <a:ext cx="422275" cy="406400"/>
          </a:xfrm>
          <a:custGeom>
            <a:avLst/>
            <a:gdLst>
              <a:gd name="T0" fmla="*/ 548 w 2812"/>
              <a:gd name="T1" fmla="*/ 1500 h 2710"/>
              <a:gd name="T2" fmla="*/ 631 w 2812"/>
              <a:gd name="T3" fmla="*/ 1383 h 2710"/>
              <a:gd name="T4" fmla="*/ 697 w 2812"/>
              <a:gd name="T5" fmla="*/ 1595 h 2710"/>
              <a:gd name="T6" fmla="*/ 805 w 2812"/>
              <a:gd name="T7" fmla="*/ 1575 h 2710"/>
              <a:gd name="T8" fmla="*/ 1088 w 2812"/>
              <a:gd name="T9" fmla="*/ 1155 h 2710"/>
              <a:gd name="T10" fmla="*/ 1432 w 2812"/>
              <a:gd name="T11" fmla="*/ 1456 h 2710"/>
              <a:gd name="T12" fmla="*/ 1531 w 2812"/>
              <a:gd name="T13" fmla="*/ 1456 h 2710"/>
              <a:gd name="T14" fmla="*/ 2076 w 2812"/>
              <a:gd name="T15" fmla="*/ 831 h 2710"/>
              <a:gd name="T16" fmla="*/ 2183 w 2812"/>
              <a:gd name="T17" fmla="*/ 941 h 2710"/>
              <a:gd name="T18" fmla="*/ 2230 w 2812"/>
              <a:gd name="T19" fmla="*/ 593 h 2710"/>
              <a:gd name="T20" fmla="*/ 1876 w 2812"/>
              <a:gd name="T21" fmla="*/ 625 h 2710"/>
              <a:gd name="T22" fmla="*/ 1973 w 2812"/>
              <a:gd name="T23" fmla="*/ 725 h 2710"/>
              <a:gd name="T24" fmla="*/ 1485 w 2812"/>
              <a:gd name="T25" fmla="*/ 1304 h 2710"/>
              <a:gd name="T26" fmla="*/ 1124 w 2812"/>
              <a:gd name="T27" fmla="*/ 989 h 2710"/>
              <a:gd name="T28" fmla="*/ 1010 w 2812"/>
              <a:gd name="T29" fmla="*/ 1003 h 2710"/>
              <a:gd name="T30" fmla="*/ 722 w 2812"/>
              <a:gd name="T31" fmla="*/ 1424 h 2710"/>
              <a:gd name="T32" fmla="*/ 658 w 2812"/>
              <a:gd name="T33" fmla="*/ 1214 h 2710"/>
              <a:gd name="T34" fmla="*/ 551 w 2812"/>
              <a:gd name="T35" fmla="*/ 1232 h 2710"/>
              <a:gd name="T36" fmla="*/ 423 w 2812"/>
              <a:gd name="T37" fmla="*/ 1411 h 2710"/>
              <a:gd name="T38" fmla="*/ 548 w 2812"/>
              <a:gd name="T39" fmla="*/ 1500 h 2710"/>
              <a:gd name="T40" fmla="*/ 0 w 2812"/>
              <a:gd name="T41" fmla="*/ 440 h 2710"/>
              <a:gd name="T42" fmla="*/ 0 w 2812"/>
              <a:gd name="T43" fmla="*/ 1809 h 2710"/>
              <a:gd name="T44" fmla="*/ 441 w 2812"/>
              <a:gd name="T45" fmla="*/ 2250 h 2710"/>
              <a:gd name="T46" fmla="*/ 1074 w 2812"/>
              <a:gd name="T47" fmla="*/ 2250 h 2710"/>
              <a:gd name="T48" fmla="*/ 1074 w 2812"/>
              <a:gd name="T49" fmla="*/ 2556 h 2710"/>
              <a:gd name="T50" fmla="*/ 689 w 2812"/>
              <a:gd name="T51" fmla="*/ 2556 h 2710"/>
              <a:gd name="T52" fmla="*/ 616 w 2812"/>
              <a:gd name="T53" fmla="*/ 2630 h 2710"/>
              <a:gd name="T54" fmla="*/ 689 w 2812"/>
              <a:gd name="T55" fmla="*/ 2710 h 2710"/>
              <a:gd name="T56" fmla="*/ 2123 w 2812"/>
              <a:gd name="T57" fmla="*/ 2710 h 2710"/>
              <a:gd name="T58" fmla="*/ 2196 w 2812"/>
              <a:gd name="T59" fmla="*/ 2630 h 2710"/>
              <a:gd name="T60" fmla="*/ 2123 w 2812"/>
              <a:gd name="T61" fmla="*/ 2556 h 2710"/>
              <a:gd name="T62" fmla="*/ 1764 w 2812"/>
              <a:gd name="T63" fmla="*/ 2556 h 2710"/>
              <a:gd name="T64" fmla="*/ 1764 w 2812"/>
              <a:gd name="T65" fmla="*/ 2250 h 2710"/>
              <a:gd name="T66" fmla="*/ 2371 w 2812"/>
              <a:gd name="T67" fmla="*/ 2250 h 2710"/>
              <a:gd name="T68" fmla="*/ 2812 w 2812"/>
              <a:gd name="T69" fmla="*/ 1809 h 2710"/>
              <a:gd name="T70" fmla="*/ 2812 w 2812"/>
              <a:gd name="T71" fmla="*/ 440 h 2710"/>
              <a:gd name="T72" fmla="*/ 2371 w 2812"/>
              <a:gd name="T73" fmla="*/ 0 h 2710"/>
              <a:gd name="T74" fmla="*/ 441 w 2812"/>
              <a:gd name="T75" fmla="*/ 0 h 2710"/>
              <a:gd name="T76" fmla="*/ 0 w 2812"/>
              <a:gd name="T77" fmla="*/ 440 h 2710"/>
              <a:gd name="T78" fmla="*/ 205 w 2812"/>
              <a:gd name="T79" fmla="*/ 544 h 2710"/>
              <a:gd name="T80" fmla="*/ 572 w 2812"/>
              <a:gd name="T81" fmla="*/ 177 h 2710"/>
              <a:gd name="T82" fmla="*/ 2240 w 2812"/>
              <a:gd name="T83" fmla="*/ 177 h 2710"/>
              <a:gd name="T84" fmla="*/ 2607 w 2812"/>
              <a:gd name="T85" fmla="*/ 544 h 2710"/>
              <a:gd name="T86" fmla="*/ 2607 w 2812"/>
              <a:gd name="T87" fmla="*/ 1779 h 2710"/>
              <a:gd name="T88" fmla="*/ 2240 w 2812"/>
              <a:gd name="T89" fmla="*/ 2043 h 2710"/>
              <a:gd name="T90" fmla="*/ 572 w 2812"/>
              <a:gd name="T91" fmla="*/ 2043 h 2710"/>
              <a:gd name="T92" fmla="*/ 205 w 2812"/>
              <a:gd name="T93" fmla="*/ 1779 h 2710"/>
              <a:gd name="T94" fmla="*/ 205 w 2812"/>
              <a:gd name="T95" fmla="*/ 544 h 2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12" h="2710">
                <a:moveTo>
                  <a:pt x="548" y="1500"/>
                </a:moveTo>
                <a:cubicBezTo>
                  <a:pt x="631" y="1383"/>
                  <a:pt x="631" y="1383"/>
                  <a:pt x="631" y="1383"/>
                </a:cubicBezTo>
                <a:cubicBezTo>
                  <a:pt x="697" y="1595"/>
                  <a:pt x="697" y="1595"/>
                  <a:pt x="697" y="1595"/>
                </a:cubicBezTo>
                <a:cubicBezTo>
                  <a:pt x="805" y="1575"/>
                  <a:pt x="805" y="1575"/>
                  <a:pt x="805" y="1575"/>
                </a:cubicBezTo>
                <a:cubicBezTo>
                  <a:pt x="1088" y="1155"/>
                  <a:pt x="1088" y="1155"/>
                  <a:pt x="1088" y="1155"/>
                </a:cubicBezTo>
                <a:cubicBezTo>
                  <a:pt x="1432" y="1456"/>
                  <a:pt x="1432" y="1456"/>
                  <a:pt x="1432" y="1456"/>
                </a:cubicBezTo>
                <a:cubicBezTo>
                  <a:pt x="1531" y="1456"/>
                  <a:pt x="1531" y="1456"/>
                  <a:pt x="1531" y="1456"/>
                </a:cubicBezTo>
                <a:cubicBezTo>
                  <a:pt x="2076" y="831"/>
                  <a:pt x="2076" y="831"/>
                  <a:pt x="2076" y="831"/>
                </a:cubicBezTo>
                <a:cubicBezTo>
                  <a:pt x="2183" y="941"/>
                  <a:pt x="2183" y="941"/>
                  <a:pt x="2183" y="941"/>
                </a:cubicBezTo>
                <a:cubicBezTo>
                  <a:pt x="2230" y="593"/>
                  <a:pt x="2230" y="593"/>
                  <a:pt x="2230" y="593"/>
                </a:cubicBezTo>
                <a:cubicBezTo>
                  <a:pt x="1876" y="625"/>
                  <a:pt x="1876" y="625"/>
                  <a:pt x="1876" y="625"/>
                </a:cubicBezTo>
                <a:cubicBezTo>
                  <a:pt x="1973" y="725"/>
                  <a:pt x="1973" y="725"/>
                  <a:pt x="1973" y="725"/>
                </a:cubicBezTo>
                <a:cubicBezTo>
                  <a:pt x="1485" y="1304"/>
                  <a:pt x="1485" y="1304"/>
                  <a:pt x="1485" y="1304"/>
                </a:cubicBezTo>
                <a:cubicBezTo>
                  <a:pt x="1124" y="989"/>
                  <a:pt x="1124" y="989"/>
                  <a:pt x="1124" y="989"/>
                </a:cubicBezTo>
                <a:cubicBezTo>
                  <a:pt x="1010" y="1003"/>
                  <a:pt x="1010" y="1003"/>
                  <a:pt x="1010" y="1003"/>
                </a:cubicBezTo>
                <a:cubicBezTo>
                  <a:pt x="722" y="1424"/>
                  <a:pt x="722" y="1424"/>
                  <a:pt x="722" y="1424"/>
                </a:cubicBezTo>
                <a:cubicBezTo>
                  <a:pt x="658" y="1214"/>
                  <a:pt x="658" y="1214"/>
                  <a:pt x="658" y="1214"/>
                </a:cubicBezTo>
                <a:cubicBezTo>
                  <a:pt x="551" y="1232"/>
                  <a:pt x="551" y="1232"/>
                  <a:pt x="551" y="1232"/>
                </a:cubicBezTo>
                <a:cubicBezTo>
                  <a:pt x="423" y="1411"/>
                  <a:pt x="423" y="1411"/>
                  <a:pt x="423" y="1411"/>
                </a:cubicBezTo>
                <a:cubicBezTo>
                  <a:pt x="548" y="1500"/>
                  <a:pt x="548" y="1500"/>
                  <a:pt x="548" y="1500"/>
                </a:cubicBezTo>
                <a:close/>
                <a:moveTo>
                  <a:pt x="0" y="440"/>
                </a:moveTo>
                <a:cubicBezTo>
                  <a:pt x="0" y="1809"/>
                  <a:pt x="0" y="1809"/>
                  <a:pt x="0" y="1809"/>
                </a:cubicBezTo>
                <a:cubicBezTo>
                  <a:pt x="0" y="2052"/>
                  <a:pt x="198" y="2250"/>
                  <a:pt x="441" y="2250"/>
                </a:cubicBezTo>
                <a:cubicBezTo>
                  <a:pt x="1074" y="2250"/>
                  <a:pt x="1074" y="2250"/>
                  <a:pt x="1074" y="2250"/>
                </a:cubicBezTo>
                <a:cubicBezTo>
                  <a:pt x="1074" y="2556"/>
                  <a:pt x="1074" y="2556"/>
                  <a:pt x="1074" y="2556"/>
                </a:cubicBezTo>
                <a:cubicBezTo>
                  <a:pt x="689" y="2556"/>
                  <a:pt x="689" y="2556"/>
                  <a:pt x="689" y="2556"/>
                </a:cubicBezTo>
                <a:cubicBezTo>
                  <a:pt x="649" y="2556"/>
                  <a:pt x="616" y="2589"/>
                  <a:pt x="616" y="2630"/>
                </a:cubicBezTo>
                <a:cubicBezTo>
                  <a:pt x="616" y="2670"/>
                  <a:pt x="649" y="2710"/>
                  <a:pt x="689" y="2710"/>
                </a:cubicBezTo>
                <a:cubicBezTo>
                  <a:pt x="2123" y="2710"/>
                  <a:pt x="2123" y="2710"/>
                  <a:pt x="2123" y="2710"/>
                </a:cubicBezTo>
                <a:cubicBezTo>
                  <a:pt x="2163" y="2710"/>
                  <a:pt x="2196" y="2670"/>
                  <a:pt x="2196" y="2630"/>
                </a:cubicBezTo>
                <a:cubicBezTo>
                  <a:pt x="2196" y="2589"/>
                  <a:pt x="2163" y="2556"/>
                  <a:pt x="2123" y="2556"/>
                </a:cubicBezTo>
                <a:cubicBezTo>
                  <a:pt x="1764" y="2556"/>
                  <a:pt x="1764" y="2556"/>
                  <a:pt x="1764" y="2556"/>
                </a:cubicBezTo>
                <a:cubicBezTo>
                  <a:pt x="1764" y="2250"/>
                  <a:pt x="1764" y="2250"/>
                  <a:pt x="1764" y="2250"/>
                </a:cubicBezTo>
                <a:cubicBezTo>
                  <a:pt x="2371" y="2250"/>
                  <a:pt x="2371" y="2250"/>
                  <a:pt x="2371" y="2250"/>
                </a:cubicBezTo>
                <a:cubicBezTo>
                  <a:pt x="2614" y="2250"/>
                  <a:pt x="2812" y="2052"/>
                  <a:pt x="2812" y="1809"/>
                </a:cubicBezTo>
                <a:cubicBezTo>
                  <a:pt x="2812" y="440"/>
                  <a:pt x="2812" y="440"/>
                  <a:pt x="2812" y="440"/>
                </a:cubicBezTo>
                <a:cubicBezTo>
                  <a:pt x="2812" y="197"/>
                  <a:pt x="2614" y="0"/>
                  <a:pt x="2371" y="0"/>
                </a:cubicBezTo>
                <a:cubicBezTo>
                  <a:pt x="441" y="0"/>
                  <a:pt x="441" y="0"/>
                  <a:pt x="441" y="0"/>
                </a:cubicBezTo>
                <a:cubicBezTo>
                  <a:pt x="198" y="0"/>
                  <a:pt x="0" y="197"/>
                  <a:pt x="0" y="440"/>
                </a:cubicBezTo>
                <a:close/>
                <a:moveTo>
                  <a:pt x="205" y="544"/>
                </a:moveTo>
                <a:cubicBezTo>
                  <a:pt x="205" y="342"/>
                  <a:pt x="369" y="177"/>
                  <a:pt x="572" y="177"/>
                </a:cubicBezTo>
                <a:cubicBezTo>
                  <a:pt x="2240" y="177"/>
                  <a:pt x="2240" y="177"/>
                  <a:pt x="2240" y="177"/>
                </a:cubicBezTo>
                <a:cubicBezTo>
                  <a:pt x="2443" y="177"/>
                  <a:pt x="2607" y="342"/>
                  <a:pt x="2607" y="544"/>
                </a:cubicBezTo>
                <a:cubicBezTo>
                  <a:pt x="2607" y="1779"/>
                  <a:pt x="2607" y="1779"/>
                  <a:pt x="2607" y="1779"/>
                </a:cubicBezTo>
                <a:cubicBezTo>
                  <a:pt x="2607" y="1981"/>
                  <a:pt x="2443" y="2043"/>
                  <a:pt x="2240" y="2043"/>
                </a:cubicBezTo>
                <a:cubicBezTo>
                  <a:pt x="572" y="2043"/>
                  <a:pt x="572" y="2043"/>
                  <a:pt x="572" y="2043"/>
                </a:cubicBezTo>
                <a:cubicBezTo>
                  <a:pt x="369" y="2043"/>
                  <a:pt x="205" y="1981"/>
                  <a:pt x="205" y="1779"/>
                </a:cubicBezTo>
                <a:cubicBezTo>
                  <a:pt x="205" y="544"/>
                  <a:pt x="205" y="544"/>
                  <a:pt x="205" y="544"/>
                </a:cubicBezTo>
                <a:close/>
              </a:path>
            </a:pathLst>
          </a:custGeom>
          <a:solidFill>
            <a:schemeClr val="tx1"/>
          </a:solidFill>
          <a:ln>
            <a:noFill/>
          </a:ln>
          <a:effectLst/>
        </p:spPr>
        <p:txBody>
          <a:bodyPr vert="horz" wrap="square" lIns="91440" tIns="45720" rIns="91440" bIns="45720" numCol="1" anchor="t" anchorCtr="0" compatLnSpc="1"/>
          <a:lstStyle/>
          <a:p>
            <a:endParaRPr lang="zh-CN" altLang="en-US">
              <a:cs typeface="+mn-ea"/>
              <a:sym typeface="+mn-lt"/>
            </a:endParaRPr>
          </a:p>
        </p:txBody>
      </p:sp>
      <p:grpSp>
        <p:nvGrpSpPr>
          <p:cNvPr id="69" name="Group 16"/>
          <p:cNvGrpSpPr>
            <a:grpSpLocks noChangeAspect="1"/>
          </p:cNvGrpSpPr>
          <p:nvPr/>
        </p:nvGrpSpPr>
        <p:grpSpPr bwMode="auto">
          <a:xfrm>
            <a:off x="9149688" y="4311691"/>
            <a:ext cx="436563" cy="438150"/>
            <a:chOff x="4686" y="2921"/>
            <a:chExt cx="275" cy="276"/>
          </a:xfrm>
          <a:solidFill>
            <a:schemeClr val="tx1"/>
          </a:solidFill>
          <a:effectLst/>
        </p:grpSpPr>
        <p:sp>
          <p:nvSpPr>
            <p:cNvPr id="70" name="Freeform 17"/>
            <p:cNvSpPr/>
            <p:nvPr/>
          </p:nvSpPr>
          <p:spPr bwMode="auto">
            <a:xfrm>
              <a:off x="4686" y="2921"/>
              <a:ext cx="275" cy="276"/>
            </a:xfrm>
            <a:custGeom>
              <a:avLst/>
              <a:gdLst>
                <a:gd name="T0" fmla="*/ 2818 w 3125"/>
                <a:gd name="T1" fmla="*/ 920 h 3121"/>
                <a:gd name="T2" fmla="*/ 2393 w 3125"/>
                <a:gd name="T3" fmla="*/ 2707 h 3121"/>
                <a:gd name="T4" fmla="*/ 550 w 3125"/>
                <a:gd name="T5" fmla="*/ 2562 h 3121"/>
                <a:gd name="T6" fmla="*/ 415 w 3125"/>
                <a:gd name="T7" fmla="*/ 720 h 3121"/>
                <a:gd name="T8" fmla="*/ 2199 w 3125"/>
                <a:gd name="T9" fmla="*/ 300 h 3121"/>
                <a:gd name="T10" fmla="*/ 2056 w 3125"/>
                <a:gd name="T11" fmla="*/ 445 h 3121"/>
                <a:gd name="T12" fmla="*/ 1943 w 3125"/>
                <a:gd name="T13" fmla="*/ 472 h 3121"/>
                <a:gd name="T14" fmla="*/ 445 w 3125"/>
                <a:gd name="T15" fmla="*/ 1226 h 3121"/>
                <a:gd name="T16" fmla="*/ 1321 w 3125"/>
                <a:gd name="T17" fmla="*/ 2699 h 3121"/>
                <a:gd name="T18" fmla="*/ 2696 w 3125"/>
                <a:gd name="T19" fmla="*/ 1771 h 3121"/>
                <a:gd name="T20" fmla="*/ 2634 w 3125"/>
                <a:gd name="T21" fmla="*/ 1137 h 3121"/>
                <a:gd name="T22" fmla="*/ 2643 w 3125"/>
                <a:gd name="T23" fmla="*/ 1094 h 3121"/>
                <a:gd name="T24" fmla="*/ 2818 w 3125"/>
                <a:gd name="T25" fmla="*/ 920 h 3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25" h="3121">
                  <a:moveTo>
                    <a:pt x="2818" y="920"/>
                  </a:moveTo>
                  <a:cubicBezTo>
                    <a:pt x="3125" y="1524"/>
                    <a:pt x="2969" y="2284"/>
                    <a:pt x="2393" y="2707"/>
                  </a:cubicBezTo>
                  <a:cubicBezTo>
                    <a:pt x="1829" y="3121"/>
                    <a:pt x="1038" y="3058"/>
                    <a:pt x="550" y="2562"/>
                  </a:cubicBezTo>
                  <a:cubicBezTo>
                    <a:pt x="57" y="2062"/>
                    <a:pt x="0" y="1275"/>
                    <a:pt x="415" y="720"/>
                  </a:cubicBezTo>
                  <a:cubicBezTo>
                    <a:pt x="849" y="138"/>
                    <a:pt x="1611" y="0"/>
                    <a:pt x="2199" y="300"/>
                  </a:cubicBezTo>
                  <a:cubicBezTo>
                    <a:pt x="2150" y="348"/>
                    <a:pt x="2100" y="394"/>
                    <a:pt x="2056" y="445"/>
                  </a:cubicBezTo>
                  <a:cubicBezTo>
                    <a:pt x="2022" y="484"/>
                    <a:pt x="1993" y="490"/>
                    <a:pt x="1943" y="472"/>
                  </a:cubicBezTo>
                  <a:cubicBezTo>
                    <a:pt x="1317" y="249"/>
                    <a:pt x="640" y="591"/>
                    <a:pt x="445" y="1226"/>
                  </a:cubicBezTo>
                  <a:cubicBezTo>
                    <a:pt x="246" y="1876"/>
                    <a:pt x="655" y="2564"/>
                    <a:pt x="1321" y="2699"/>
                  </a:cubicBezTo>
                  <a:cubicBezTo>
                    <a:pt x="1962" y="2828"/>
                    <a:pt x="2577" y="2414"/>
                    <a:pt x="2696" y="1771"/>
                  </a:cubicBezTo>
                  <a:cubicBezTo>
                    <a:pt x="2737" y="1554"/>
                    <a:pt x="2714" y="1343"/>
                    <a:pt x="2634" y="1137"/>
                  </a:cubicBezTo>
                  <a:cubicBezTo>
                    <a:pt x="2627" y="1119"/>
                    <a:pt x="2628" y="1108"/>
                    <a:pt x="2643" y="1094"/>
                  </a:cubicBezTo>
                  <a:cubicBezTo>
                    <a:pt x="2701" y="1038"/>
                    <a:pt x="2758" y="979"/>
                    <a:pt x="2818" y="92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71" name="Freeform 18"/>
            <p:cNvSpPr/>
            <p:nvPr/>
          </p:nvSpPr>
          <p:spPr bwMode="auto">
            <a:xfrm>
              <a:off x="4735" y="2973"/>
              <a:ext cx="174" cy="174"/>
            </a:xfrm>
            <a:custGeom>
              <a:avLst/>
              <a:gdLst>
                <a:gd name="T0" fmla="*/ 1444 w 1969"/>
                <a:gd name="T1" fmla="*/ 200 h 1968"/>
                <a:gd name="T2" fmla="*/ 1267 w 1969"/>
                <a:gd name="T3" fmla="*/ 377 h 1968"/>
                <a:gd name="T4" fmla="*/ 1233 w 1969"/>
                <a:gd name="T5" fmla="*/ 382 h 1968"/>
                <a:gd name="T6" fmla="*/ 660 w 1969"/>
                <a:gd name="T7" fmla="*/ 429 h 1968"/>
                <a:gd name="T8" fmla="*/ 353 w 1969"/>
                <a:gd name="T9" fmla="*/ 1043 h 1968"/>
                <a:gd name="T10" fmla="*/ 900 w 1969"/>
                <a:gd name="T11" fmla="*/ 1617 h 1968"/>
                <a:gd name="T12" fmla="*/ 1623 w 1969"/>
                <a:gd name="T13" fmla="*/ 1112 h 1968"/>
                <a:gd name="T14" fmla="*/ 1589 w 1969"/>
                <a:gd name="T15" fmla="*/ 736 h 1968"/>
                <a:gd name="T16" fmla="*/ 1590 w 1969"/>
                <a:gd name="T17" fmla="*/ 709 h 1968"/>
                <a:gd name="T18" fmla="*/ 1771 w 1969"/>
                <a:gd name="T19" fmla="*/ 528 h 1968"/>
                <a:gd name="T20" fmla="*/ 1573 w 1969"/>
                <a:gd name="T21" fmla="*/ 1670 h 1968"/>
                <a:gd name="T22" fmla="*/ 359 w 1969"/>
                <a:gd name="T23" fmla="*/ 1621 h 1968"/>
                <a:gd name="T24" fmla="*/ 296 w 1969"/>
                <a:gd name="T25" fmla="*/ 405 h 1968"/>
                <a:gd name="T26" fmla="*/ 1444 w 1969"/>
                <a:gd name="T27" fmla="*/ 200 h 1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69" h="1968">
                  <a:moveTo>
                    <a:pt x="1444" y="200"/>
                  </a:moveTo>
                  <a:cubicBezTo>
                    <a:pt x="1384" y="260"/>
                    <a:pt x="1324" y="318"/>
                    <a:pt x="1267" y="377"/>
                  </a:cubicBezTo>
                  <a:cubicBezTo>
                    <a:pt x="1255" y="390"/>
                    <a:pt x="1245" y="387"/>
                    <a:pt x="1233" y="382"/>
                  </a:cubicBezTo>
                  <a:cubicBezTo>
                    <a:pt x="1034" y="306"/>
                    <a:pt x="840" y="317"/>
                    <a:pt x="660" y="429"/>
                  </a:cubicBezTo>
                  <a:cubicBezTo>
                    <a:pt x="434" y="569"/>
                    <a:pt x="329" y="778"/>
                    <a:pt x="353" y="1043"/>
                  </a:cubicBezTo>
                  <a:cubicBezTo>
                    <a:pt x="381" y="1342"/>
                    <a:pt x="603" y="1571"/>
                    <a:pt x="900" y="1617"/>
                  </a:cubicBezTo>
                  <a:cubicBezTo>
                    <a:pt x="1231" y="1668"/>
                    <a:pt x="1556" y="1441"/>
                    <a:pt x="1623" y="1112"/>
                  </a:cubicBezTo>
                  <a:cubicBezTo>
                    <a:pt x="1648" y="983"/>
                    <a:pt x="1638" y="858"/>
                    <a:pt x="1589" y="736"/>
                  </a:cubicBezTo>
                  <a:cubicBezTo>
                    <a:pt x="1586" y="727"/>
                    <a:pt x="1579" y="719"/>
                    <a:pt x="1590" y="709"/>
                  </a:cubicBezTo>
                  <a:cubicBezTo>
                    <a:pt x="1651" y="649"/>
                    <a:pt x="1711" y="588"/>
                    <a:pt x="1771" y="528"/>
                  </a:cubicBezTo>
                  <a:cubicBezTo>
                    <a:pt x="1969" y="851"/>
                    <a:pt x="1943" y="1355"/>
                    <a:pt x="1573" y="1670"/>
                  </a:cubicBezTo>
                  <a:cubicBezTo>
                    <a:pt x="1222" y="1968"/>
                    <a:pt x="688" y="1947"/>
                    <a:pt x="359" y="1621"/>
                  </a:cubicBezTo>
                  <a:cubicBezTo>
                    <a:pt x="27" y="1292"/>
                    <a:pt x="0" y="760"/>
                    <a:pt x="296" y="405"/>
                  </a:cubicBezTo>
                  <a:cubicBezTo>
                    <a:pt x="608" y="30"/>
                    <a:pt x="1115" y="0"/>
                    <a:pt x="1444" y="20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72" name="Freeform 19"/>
            <p:cNvSpPr/>
            <p:nvPr/>
          </p:nvSpPr>
          <p:spPr bwMode="auto">
            <a:xfrm>
              <a:off x="4818" y="2931"/>
              <a:ext cx="133" cy="132"/>
            </a:xfrm>
            <a:custGeom>
              <a:avLst/>
              <a:gdLst>
                <a:gd name="T0" fmla="*/ 1074 w 1505"/>
                <a:gd name="T1" fmla="*/ 0 h 1494"/>
                <a:gd name="T2" fmla="*/ 1088 w 1505"/>
                <a:gd name="T3" fmla="*/ 157 h 1494"/>
                <a:gd name="T4" fmla="*/ 1107 w 1505"/>
                <a:gd name="T5" fmla="*/ 370 h 1494"/>
                <a:gd name="T6" fmla="*/ 1138 w 1505"/>
                <a:gd name="T7" fmla="*/ 401 h 1494"/>
                <a:gd name="T8" fmla="*/ 1478 w 1505"/>
                <a:gd name="T9" fmla="*/ 431 h 1494"/>
                <a:gd name="T10" fmla="*/ 1505 w 1505"/>
                <a:gd name="T11" fmla="*/ 436 h 1494"/>
                <a:gd name="T12" fmla="*/ 1489 w 1505"/>
                <a:gd name="T13" fmla="*/ 455 h 1494"/>
                <a:gd name="T14" fmla="*/ 1073 w 1505"/>
                <a:gd name="T15" fmla="*/ 872 h 1494"/>
                <a:gd name="T16" fmla="*/ 1031 w 1505"/>
                <a:gd name="T17" fmla="*/ 888 h 1494"/>
                <a:gd name="T18" fmla="*/ 813 w 1505"/>
                <a:gd name="T19" fmla="*/ 867 h 1494"/>
                <a:gd name="T20" fmla="*/ 771 w 1505"/>
                <a:gd name="T21" fmla="*/ 882 h 1494"/>
                <a:gd name="T22" fmla="*/ 207 w 1505"/>
                <a:gd name="T23" fmla="*/ 1446 h 1494"/>
                <a:gd name="T24" fmla="*/ 95 w 1505"/>
                <a:gd name="T25" fmla="*/ 1480 h 1494"/>
                <a:gd name="T26" fmla="*/ 44 w 1505"/>
                <a:gd name="T27" fmla="*/ 1319 h 1494"/>
                <a:gd name="T28" fmla="*/ 68 w 1505"/>
                <a:gd name="T29" fmla="*/ 1294 h 1494"/>
                <a:gd name="T30" fmla="*/ 622 w 1505"/>
                <a:gd name="T31" fmla="*/ 740 h 1494"/>
                <a:gd name="T32" fmla="*/ 640 w 1505"/>
                <a:gd name="T33" fmla="*/ 691 h 1494"/>
                <a:gd name="T34" fmla="*/ 619 w 1505"/>
                <a:gd name="T35" fmla="*/ 470 h 1494"/>
                <a:gd name="T36" fmla="*/ 630 w 1505"/>
                <a:gd name="T37" fmla="*/ 440 h 1494"/>
                <a:gd name="T38" fmla="*/ 1065 w 1505"/>
                <a:gd name="T39" fmla="*/ 5 h 1494"/>
                <a:gd name="T40" fmla="*/ 1074 w 1505"/>
                <a:gd name="T41" fmla="*/ 0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05" h="1494">
                  <a:moveTo>
                    <a:pt x="1074" y="0"/>
                  </a:moveTo>
                  <a:cubicBezTo>
                    <a:pt x="1079" y="54"/>
                    <a:pt x="1083" y="105"/>
                    <a:pt x="1088" y="157"/>
                  </a:cubicBezTo>
                  <a:cubicBezTo>
                    <a:pt x="1094" y="228"/>
                    <a:pt x="1102" y="299"/>
                    <a:pt x="1107" y="370"/>
                  </a:cubicBezTo>
                  <a:cubicBezTo>
                    <a:pt x="1108" y="392"/>
                    <a:pt x="1117" y="399"/>
                    <a:pt x="1138" y="401"/>
                  </a:cubicBezTo>
                  <a:cubicBezTo>
                    <a:pt x="1252" y="410"/>
                    <a:pt x="1365" y="420"/>
                    <a:pt x="1478" y="431"/>
                  </a:cubicBezTo>
                  <a:cubicBezTo>
                    <a:pt x="1487" y="432"/>
                    <a:pt x="1497" y="429"/>
                    <a:pt x="1505" y="436"/>
                  </a:cubicBezTo>
                  <a:cubicBezTo>
                    <a:pt x="1503" y="445"/>
                    <a:pt x="1495" y="449"/>
                    <a:pt x="1489" y="455"/>
                  </a:cubicBezTo>
                  <a:cubicBezTo>
                    <a:pt x="1351" y="594"/>
                    <a:pt x="1212" y="733"/>
                    <a:pt x="1073" y="872"/>
                  </a:cubicBezTo>
                  <a:cubicBezTo>
                    <a:pt x="1061" y="885"/>
                    <a:pt x="1049" y="889"/>
                    <a:pt x="1031" y="888"/>
                  </a:cubicBezTo>
                  <a:cubicBezTo>
                    <a:pt x="959" y="880"/>
                    <a:pt x="885" y="875"/>
                    <a:pt x="813" y="867"/>
                  </a:cubicBezTo>
                  <a:cubicBezTo>
                    <a:pt x="795" y="865"/>
                    <a:pt x="783" y="869"/>
                    <a:pt x="771" y="882"/>
                  </a:cubicBezTo>
                  <a:cubicBezTo>
                    <a:pt x="583" y="1070"/>
                    <a:pt x="395" y="1258"/>
                    <a:pt x="207" y="1446"/>
                  </a:cubicBezTo>
                  <a:cubicBezTo>
                    <a:pt x="175" y="1478"/>
                    <a:pt x="140" y="1494"/>
                    <a:pt x="95" y="1480"/>
                  </a:cubicBezTo>
                  <a:cubicBezTo>
                    <a:pt x="26" y="1459"/>
                    <a:pt x="0" y="1376"/>
                    <a:pt x="44" y="1319"/>
                  </a:cubicBezTo>
                  <a:cubicBezTo>
                    <a:pt x="51" y="1310"/>
                    <a:pt x="60" y="1302"/>
                    <a:pt x="68" y="1294"/>
                  </a:cubicBezTo>
                  <a:cubicBezTo>
                    <a:pt x="252" y="1109"/>
                    <a:pt x="437" y="924"/>
                    <a:pt x="622" y="740"/>
                  </a:cubicBezTo>
                  <a:cubicBezTo>
                    <a:pt x="637" y="726"/>
                    <a:pt x="642" y="713"/>
                    <a:pt x="640" y="691"/>
                  </a:cubicBezTo>
                  <a:cubicBezTo>
                    <a:pt x="631" y="618"/>
                    <a:pt x="626" y="543"/>
                    <a:pt x="619" y="470"/>
                  </a:cubicBezTo>
                  <a:cubicBezTo>
                    <a:pt x="618" y="458"/>
                    <a:pt x="621" y="449"/>
                    <a:pt x="630" y="440"/>
                  </a:cubicBezTo>
                  <a:cubicBezTo>
                    <a:pt x="775" y="295"/>
                    <a:pt x="920" y="150"/>
                    <a:pt x="1065" y="5"/>
                  </a:cubicBezTo>
                  <a:cubicBezTo>
                    <a:pt x="1066" y="4"/>
                    <a:pt x="1068" y="4"/>
                    <a:pt x="1074" y="0"/>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73" name="Freeform 20"/>
            <p:cNvSpPr/>
            <p:nvPr/>
          </p:nvSpPr>
          <p:spPr bwMode="auto">
            <a:xfrm>
              <a:off x="4786" y="3023"/>
              <a:ext cx="74" cy="74"/>
            </a:xfrm>
            <a:custGeom>
              <a:avLst/>
              <a:gdLst>
                <a:gd name="T0" fmla="*/ 801 w 839"/>
                <a:gd name="T1" fmla="*/ 368 h 842"/>
                <a:gd name="T2" fmla="*/ 616 w 839"/>
                <a:gd name="T3" fmla="*/ 752 h 842"/>
                <a:gd name="T4" fmla="*/ 141 w 839"/>
                <a:gd name="T5" fmla="*/ 684 h 842"/>
                <a:gd name="T6" fmla="*/ 95 w 839"/>
                <a:gd name="T7" fmla="*/ 211 h 842"/>
                <a:gd name="T8" fmla="*/ 474 w 839"/>
                <a:gd name="T9" fmla="*/ 40 h 842"/>
                <a:gd name="T10" fmla="*/ 329 w 839"/>
                <a:gd name="T11" fmla="*/ 183 h 842"/>
                <a:gd name="T12" fmla="*/ 401 w 839"/>
                <a:gd name="T13" fmla="*/ 557 h 842"/>
                <a:gd name="T14" fmla="*/ 659 w 839"/>
                <a:gd name="T15" fmla="*/ 509 h 842"/>
                <a:gd name="T16" fmla="*/ 781 w 839"/>
                <a:gd name="T17" fmla="*/ 387 h 842"/>
                <a:gd name="T18" fmla="*/ 801 w 839"/>
                <a:gd name="T19" fmla="*/ 368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9" h="842">
                  <a:moveTo>
                    <a:pt x="801" y="368"/>
                  </a:moveTo>
                  <a:cubicBezTo>
                    <a:pt x="839" y="492"/>
                    <a:pt x="751" y="674"/>
                    <a:pt x="616" y="752"/>
                  </a:cubicBezTo>
                  <a:cubicBezTo>
                    <a:pt x="461" y="842"/>
                    <a:pt x="265" y="814"/>
                    <a:pt x="141" y="684"/>
                  </a:cubicBezTo>
                  <a:cubicBezTo>
                    <a:pt x="19" y="557"/>
                    <a:pt x="0" y="359"/>
                    <a:pt x="95" y="211"/>
                  </a:cubicBezTo>
                  <a:cubicBezTo>
                    <a:pt x="176" y="83"/>
                    <a:pt x="358" y="0"/>
                    <a:pt x="474" y="40"/>
                  </a:cubicBezTo>
                  <a:cubicBezTo>
                    <a:pt x="424" y="88"/>
                    <a:pt x="375" y="134"/>
                    <a:pt x="329" y="183"/>
                  </a:cubicBezTo>
                  <a:cubicBezTo>
                    <a:pt x="216" y="302"/>
                    <a:pt x="253" y="492"/>
                    <a:pt x="401" y="557"/>
                  </a:cubicBezTo>
                  <a:cubicBezTo>
                    <a:pt x="490" y="596"/>
                    <a:pt x="588" y="578"/>
                    <a:pt x="659" y="509"/>
                  </a:cubicBezTo>
                  <a:cubicBezTo>
                    <a:pt x="700" y="468"/>
                    <a:pt x="740" y="428"/>
                    <a:pt x="781" y="387"/>
                  </a:cubicBezTo>
                  <a:cubicBezTo>
                    <a:pt x="787" y="381"/>
                    <a:pt x="794" y="375"/>
                    <a:pt x="801" y="368"/>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sp>
        <p:nvSpPr>
          <p:cNvPr id="74" name="矩形 73"/>
          <p:cNvSpPr/>
          <p:nvPr/>
        </p:nvSpPr>
        <p:spPr>
          <a:xfrm>
            <a:off x="9611258" y="2359780"/>
            <a:ext cx="1082348" cy="307777"/>
          </a:xfrm>
          <a:prstGeom prst="rect">
            <a:avLst/>
          </a:prstGeom>
        </p:spPr>
        <p:txBody>
          <a:bodyPr wrap="none">
            <a:spAutoFit/>
          </a:bodyPr>
          <a:lstStyle/>
          <a:p>
            <a:r>
              <a:rPr lang="zh-CN" altLang="en-US" sz="1400" b="1" dirty="0">
                <a:cs typeface="+mn-ea"/>
                <a:sym typeface="+mn-lt"/>
              </a:rPr>
              <a:t>请输入标题</a:t>
            </a:r>
          </a:p>
        </p:txBody>
      </p:sp>
      <p:sp>
        <p:nvSpPr>
          <p:cNvPr id="75" name="矩形 74"/>
          <p:cNvSpPr/>
          <p:nvPr/>
        </p:nvSpPr>
        <p:spPr>
          <a:xfrm>
            <a:off x="9623625" y="4452502"/>
            <a:ext cx="1082348" cy="307777"/>
          </a:xfrm>
          <a:prstGeom prst="rect">
            <a:avLst/>
          </a:prstGeom>
        </p:spPr>
        <p:txBody>
          <a:bodyPr wrap="none">
            <a:spAutoFit/>
          </a:bodyPr>
          <a:lstStyle/>
          <a:p>
            <a:r>
              <a:rPr lang="zh-CN" altLang="en-US" sz="1400" b="1" dirty="0">
                <a:cs typeface="+mn-ea"/>
                <a:sym typeface="+mn-lt"/>
              </a:rPr>
              <a:t>请输入标题</a:t>
            </a:r>
          </a:p>
        </p:txBody>
      </p:sp>
      <p:sp>
        <p:nvSpPr>
          <p:cNvPr id="76" name="TextBox 23"/>
          <p:cNvSpPr txBox="1"/>
          <p:nvPr/>
        </p:nvSpPr>
        <p:spPr>
          <a:xfrm>
            <a:off x="1318763" y="2755098"/>
            <a:ext cx="1679165" cy="665310"/>
          </a:xfrm>
          <a:prstGeom prst="rect">
            <a:avLst/>
          </a:prstGeom>
          <a:noFill/>
        </p:spPr>
        <p:txBody>
          <a:bodyPr wrap="square" lIns="0" tIns="0" rIns="0" bIns="0" rtlCol="0">
            <a:spAutoFit/>
          </a:bodyPr>
          <a:lstStyle/>
          <a:p>
            <a:pPr defTabSz="866775" fontAlgn="base">
              <a:lnSpc>
                <a:spcPct val="150000"/>
              </a:lnSpc>
              <a:spcBef>
                <a:spcPct val="0"/>
              </a:spcBef>
              <a:spcAft>
                <a:spcPct val="0"/>
              </a:spcAft>
            </a:pPr>
            <a:r>
              <a:rPr lang="zh-CN" altLang="en-US" sz="1000" dirty="0">
                <a:solidFill>
                  <a:schemeClr val="bg1">
                    <a:lumMod val="50000"/>
                  </a:schemeClr>
                </a:solidFill>
                <a:cs typeface="+mn-ea"/>
                <a:sym typeface="+mn-lt"/>
              </a:rPr>
              <a:t>单击添加详细文字说明，或复制文本黏贴自此右键只保留文字单击添加详细文字说明</a:t>
            </a:r>
          </a:p>
        </p:txBody>
      </p:sp>
      <p:sp>
        <p:nvSpPr>
          <p:cNvPr id="77" name="TextBox 23"/>
          <p:cNvSpPr txBox="1"/>
          <p:nvPr/>
        </p:nvSpPr>
        <p:spPr>
          <a:xfrm>
            <a:off x="1318763" y="4840566"/>
            <a:ext cx="1679165" cy="665310"/>
          </a:xfrm>
          <a:prstGeom prst="rect">
            <a:avLst/>
          </a:prstGeom>
          <a:noFill/>
        </p:spPr>
        <p:txBody>
          <a:bodyPr wrap="square" lIns="0" tIns="0" rIns="0" bIns="0" rtlCol="0">
            <a:spAutoFit/>
          </a:bodyPr>
          <a:lstStyle/>
          <a:p>
            <a:pPr defTabSz="866775" fontAlgn="base">
              <a:lnSpc>
                <a:spcPct val="150000"/>
              </a:lnSpc>
              <a:spcBef>
                <a:spcPct val="0"/>
              </a:spcBef>
              <a:spcAft>
                <a:spcPct val="0"/>
              </a:spcAft>
            </a:pPr>
            <a:r>
              <a:rPr lang="zh-CN" altLang="en-US" sz="1000" dirty="0">
                <a:solidFill>
                  <a:schemeClr val="bg1">
                    <a:lumMod val="50000"/>
                  </a:schemeClr>
                </a:solidFill>
                <a:cs typeface="+mn-ea"/>
                <a:sym typeface="+mn-lt"/>
              </a:rPr>
              <a:t>单击添加详细文字说明，或复制文本黏贴自此右键只保留文字单击添加详细文字说明</a:t>
            </a:r>
          </a:p>
        </p:txBody>
      </p:sp>
      <p:sp>
        <p:nvSpPr>
          <p:cNvPr id="78" name="TextBox 23"/>
          <p:cNvSpPr txBox="1"/>
          <p:nvPr/>
        </p:nvSpPr>
        <p:spPr>
          <a:xfrm>
            <a:off x="9709786" y="2755098"/>
            <a:ext cx="1679165" cy="665310"/>
          </a:xfrm>
          <a:prstGeom prst="rect">
            <a:avLst/>
          </a:prstGeom>
          <a:noFill/>
        </p:spPr>
        <p:txBody>
          <a:bodyPr wrap="square" lIns="0" tIns="0" rIns="0" bIns="0" rtlCol="0">
            <a:spAutoFit/>
          </a:bodyPr>
          <a:lstStyle/>
          <a:p>
            <a:pPr defTabSz="866775" fontAlgn="base">
              <a:lnSpc>
                <a:spcPct val="150000"/>
              </a:lnSpc>
              <a:spcBef>
                <a:spcPct val="0"/>
              </a:spcBef>
              <a:spcAft>
                <a:spcPct val="0"/>
              </a:spcAft>
            </a:pPr>
            <a:r>
              <a:rPr lang="zh-CN" altLang="en-US" sz="1000" dirty="0">
                <a:solidFill>
                  <a:schemeClr val="bg1">
                    <a:lumMod val="50000"/>
                  </a:schemeClr>
                </a:solidFill>
                <a:cs typeface="+mn-ea"/>
                <a:sym typeface="+mn-lt"/>
              </a:rPr>
              <a:t>单击添加详细文字说明，或复制文本黏贴自此右键只保留文字单击添加详细文字说明</a:t>
            </a:r>
          </a:p>
        </p:txBody>
      </p:sp>
      <p:sp>
        <p:nvSpPr>
          <p:cNvPr id="79" name="TextBox 23"/>
          <p:cNvSpPr txBox="1"/>
          <p:nvPr/>
        </p:nvSpPr>
        <p:spPr>
          <a:xfrm>
            <a:off x="9707173" y="4846085"/>
            <a:ext cx="1679165" cy="665310"/>
          </a:xfrm>
          <a:prstGeom prst="rect">
            <a:avLst/>
          </a:prstGeom>
          <a:noFill/>
        </p:spPr>
        <p:txBody>
          <a:bodyPr wrap="square" lIns="0" tIns="0" rIns="0" bIns="0" rtlCol="0">
            <a:spAutoFit/>
          </a:bodyPr>
          <a:lstStyle/>
          <a:p>
            <a:pPr defTabSz="866775" fontAlgn="base">
              <a:lnSpc>
                <a:spcPct val="150000"/>
              </a:lnSpc>
              <a:spcBef>
                <a:spcPct val="0"/>
              </a:spcBef>
              <a:spcAft>
                <a:spcPct val="0"/>
              </a:spcAft>
            </a:pPr>
            <a:r>
              <a:rPr lang="zh-CN" altLang="en-US" sz="1000" dirty="0">
                <a:solidFill>
                  <a:schemeClr val="bg1">
                    <a:lumMod val="50000"/>
                  </a:schemeClr>
                </a:solidFill>
                <a:cs typeface="+mn-ea"/>
                <a:sym typeface="+mn-lt"/>
              </a:rPr>
              <a:t>单击添加详细文字说明，或复制文本黏贴自此右键只保留文字单击添加详细文字说明</a:t>
            </a:r>
          </a:p>
        </p:txBody>
      </p:sp>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50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2" presetClass="entr" presetSubtype="1" decel="10000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000" fill="hold"/>
                                        <p:tgtEl>
                                          <p:spTgt spid="9"/>
                                        </p:tgtEl>
                                        <p:attrNameLst>
                                          <p:attrName>ppt_x</p:attrName>
                                        </p:attrNameLst>
                                      </p:cBhvr>
                                      <p:tavLst>
                                        <p:tav tm="0">
                                          <p:val>
                                            <p:strVal val="#ppt_x"/>
                                          </p:val>
                                        </p:tav>
                                        <p:tav tm="100000">
                                          <p:val>
                                            <p:strVal val="#ppt_x"/>
                                          </p:val>
                                        </p:tav>
                                      </p:tavLst>
                                    </p:anim>
                                    <p:anim calcmode="lin" valueType="num">
                                      <p:cBhvr additive="base">
                                        <p:cTn id="18" dur="1000" fill="hold"/>
                                        <p:tgtEl>
                                          <p:spTgt spid="9"/>
                                        </p:tgtEl>
                                        <p:attrNameLst>
                                          <p:attrName>ppt_y</p:attrName>
                                        </p:attrNameLst>
                                      </p:cBhvr>
                                      <p:tavLst>
                                        <p:tav tm="0">
                                          <p:val>
                                            <p:strVal val="0-#ppt_h/2"/>
                                          </p:val>
                                        </p:tav>
                                        <p:tav tm="100000">
                                          <p:val>
                                            <p:strVal val="#ppt_y"/>
                                          </p:val>
                                        </p:tav>
                                      </p:tavLst>
                                    </p:anim>
                                  </p:childTnLst>
                                </p:cTn>
                              </p:par>
                              <p:par>
                                <p:cTn id="19" presetID="2" presetClass="entr" presetSubtype="1" decel="100000" fill="hold" nodeType="withEffect">
                                  <p:stCondLst>
                                    <p:cond delay="2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0-#ppt_h/2"/>
                                          </p:val>
                                        </p:tav>
                                        <p:tav tm="100000">
                                          <p:val>
                                            <p:strVal val="#ppt_y"/>
                                          </p:val>
                                        </p:tav>
                                      </p:tavLst>
                                    </p:anim>
                                  </p:childTnLst>
                                </p:cTn>
                              </p:par>
                            </p:childTnLst>
                          </p:cTn>
                        </p:par>
                        <p:par>
                          <p:cTn id="23" fill="hold">
                            <p:stCondLst>
                              <p:cond delay="0"/>
                            </p:stCondLst>
                            <p:childTnLst>
                              <p:par>
                                <p:cTn id="24" presetID="42" presetClass="entr" presetSubtype="0" fill="hold"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1000"/>
                                        <p:tgtEl>
                                          <p:spTgt spid="31"/>
                                        </p:tgtEl>
                                      </p:cBhvr>
                                    </p:animEffect>
                                    <p:anim calcmode="lin" valueType="num">
                                      <p:cBhvr>
                                        <p:cTn id="27" dur="1000" fill="hold"/>
                                        <p:tgtEl>
                                          <p:spTgt spid="31"/>
                                        </p:tgtEl>
                                        <p:attrNameLst>
                                          <p:attrName>ppt_x</p:attrName>
                                        </p:attrNameLst>
                                      </p:cBhvr>
                                      <p:tavLst>
                                        <p:tav tm="0">
                                          <p:val>
                                            <p:strVal val="#ppt_x"/>
                                          </p:val>
                                        </p:tav>
                                        <p:tav tm="100000">
                                          <p:val>
                                            <p:strVal val="#ppt_x"/>
                                          </p:val>
                                        </p:tav>
                                      </p:tavLst>
                                    </p:anim>
                                    <p:anim calcmode="lin" valueType="num">
                                      <p:cBhvr>
                                        <p:cTn id="28" dur="1000" fill="hold"/>
                                        <p:tgtEl>
                                          <p:spTgt spid="31"/>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49" presetClass="entr" presetSubtype="0" decel="100000" fill="hold" grpId="0" nodeType="afterEffect">
                                  <p:stCondLst>
                                    <p:cond delay="0"/>
                                  </p:stCondLst>
                                  <p:childTnLst>
                                    <p:set>
                                      <p:cBhvr>
                                        <p:cTn id="31" dur="1" fill="hold">
                                          <p:stCondLst>
                                            <p:cond delay="0"/>
                                          </p:stCondLst>
                                        </p:cTn>
                                        <p:tgtEl>
                                          <p:spTgt spid="64"/>
                                        </p:tgtEl>
                                        <p:attrNameLst>
                                          <p:attrName>style.visibility</p:attrName>
                                        </p:attrNameLst>
                                      </p:cBhvr>
                                      <p:to>
                                        <p:strVal val="visible"/>
                                      </p:to>
                                    </p:set>
                                    <p:anim calcmode="lin" valueType="num">
                                      <p:cBhvr>
                                        <p:cTn id="32" dur="500" fill="hold"/>
                                        <p:tgtEl>
                                          <p:spTgt spid="64"/>
                                        </p:tgtEl>
                                        <p:attrNameLst>
                                          <p:attrName>ppt_w</p:attrName>
                                        </p:attrNameLst>
                                      </p:cBhvr>
                                      <p:tavLst>
                                        <p:tav tm="0">
                                          <p:val>
                                            <p:fltVal val="0"/>
                                          </p:val>
                                        </p:tav>
                                        <p:tav tm="100000">
                                          <p:val>
                                            <p:strVal val="#ppt_w"/>
                                          </p:val>
                                        </p:tav>
                                      </p:tavLst>
                                    </p:anim>
                                    <p:anim calcmode="lin" valueType="num">
                                      <p:cBhvr>
                                        <p:cTn id="33" dur="500" fill="hold"/>
                                        <p:tgtEl>
                                          <p:spTgt spid="64"/>
                                        </p:tgtEl>
                                        <p:attrNameLst>
                                          <p:attrName>ppt_h</p:attrName>
                                        </p:attrNameLst>
                                      </p:cBhvr>
                                      <p:tavLst>
                                        <p:tav tm="0">
                                          <p:val>
                                            <p:fltVal val="0"/>
                                          </p:val>
                                        </p:tav>
                                        <p:tav tm="100000">
                                          <p:val>
                                            <p:strVal val="#ppt_h"/>
                                          </p:val>
                                        </p:tav>
                                      </p:tavLst>
                                    </p:anim>
                                    <p:anim calcmode="lin" valueType="num">
                                      <p:cBhvr>
                                        <p:cTn id="34" dur="500" fill="hold"/>
                                        <p:tgtEl>
                                          <p:spTgt spid="64"/>
                                        </p:tgtEl>
                                        <p:attrNameLst>
                                          <p:attrName>style.rotation</p:attrName>
                                        </p:attrNameLst>
                                      </p:cBhvr>
                                      <p:tavLst>
                                        <p:tav tm="0">
                                          <p:val>
                                            <p:fltVal val="360"/>
                                          </p:val>
                                        </p:tav>
                                        <p:tav tm="100000">
                                          <p:val>
                                            <p:fltVal val="0"/>
                                          </p:val>
                                        </p:tav>
                                      </p:tavLst>
                                    </p:anim>
                                    <p:animEffect transition="in" filter="fade">
                                      <p:cBhvr>
                                        <p:cTn id="35" dur="500"/>
                                        <p:tgtEl>
                                          <p:spTgt spid="64"/>
                                        </p:tgtEl>
                                      </p:cBhvr>
                                    </p:animEffect>
                                  </p:childTnLst>
                                </p:cTn>
                              </p:par>
                            </p:childTnLst>
                          </p:cTn>
                        </p:par>
                        <p:par>
                          <p:cTn id="36" fill="hold">
                            <p:stCondLst>
                              <p:cond delay="1500"/>
                            </p:stCondLst>
                            <p:childTnLst>
                              <p:par>
                                <p:cTn id="37" presetID="55" presetClass="entr" presetSubtype="0"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p:cTn id="39" dur="1000" fill="hold"/>
                                        <p:tgtEl>
                                          <p:spTgt spid="66"/>
                                        </p:tgtEl>
                                        <p:attrNameLst>
                                          <p:attrName>ppt_w</p:attrName>
                                        </p:attrNameLst>
                                      </p:cBhvr>
                                      <p:tavLst>
                                        <p:tav tm="0">
                                          <p:val>
                                            <p:strVal val="#ppt_w*0.70"/>
                                          </p:val>
                                        </p:tav>
                                        <p:tav tm="100000">
                                          <p:val>
                                            <p:strVal val="#ppt_w"/>
                                          </p:val>
                                        </p:tav>
                                      </p:tavLst>
                                    </p:anim>
                                    <p:anim calcmode="lin" valueType="num">
                                      <p:cBhvr>
                                        <p:cTn id="40" dur="1000" fill="hold"/>
                                        <p:tgtEl>
                                          <p:spTgt spid="66"/>
                                        </p:tgtEl>
                                        <p:attrNameLst>
                                          <p:attrName>ppt_h</p:attrName>
                                        </p:attrNameLst>
                                      </p:cBhvr>
                                      <p:tavLst>
                                        <p:tav tm="0">
                                          <p:val>
                                            <p:strVal val="#ppt_h"/>
                                          </p:val>
                                        </p:tav>
                                        <p:tav tm="100000">
                                          <p:val>
                                            <p:strVal val="#ppt_h"/>
                                          </p:val>
                                        </p:tav>
                                      </p:tavLst>
                                    </p:anim>
                                    <p:animEffect transition="in" filter="fade">
                                      <p:cBhvr>
                                        <p:cTn id="41" dur="1000"/>
                                        <p:tgtEl>
                                          <p:spTgt spid="66"/>
                                        </p:tgtEl>
                                      </p:cBhvr>
                                    </p:animEffect>
                                  </p:childTnLst>
                                </p:cTn>
                              </p:par>
                            </p:childTnLst>
                          </p:cTn>
                        </p:par>
                        <p:par>
                          <p:cTn id="42" fill="hold">
                            <p:stCondLst>
                              <p:cond delay="2500"/>
                            </p:stCondLst>
                            <p:childTnLst>
                              <p:par>
                                <p:cTn id="43" presetID="49" presetClass="entr" presetSubtype="0" decel="100000" fill="hold" grpId="0"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 calcmode="lin" valueType="num">
                                      <p:cBhvr>
                                        <p:cTn id="47" dur="500" fill="hold"/>
                                        <p:tgtEl>
                                          <p:spTgt spid="65"/>
                                        </p:tgtEl>
                                        <p:attrNameLst>
                                          <p:attrName>style.rotation</p:attrName>
                                        </p:attrNameLst>
                                      </p:cBhvr>
                                      <p:tavLst>
                                        <p:tav tm="0">
                                          <p:val>
                                            <p:fltVal val="360"/>
                                          </p:val>
                                        </p:tav>
                                        <p:tav tm="100000">
                                          <p:val>
                                            <p:fltVal val="0"/>
                                          </p:val>
                                        </p:tav>
                                      </p:tavLst>
                                    </p:anim>
                                    <p:animEffect transition="in" filter="fade">
                                      <p:cBhvr>
                                        <p:cTn id="48" dur="500"/>
                                        <p:tgtEl>
                                          <p:spTgt spid="65"/>
                                        </p:tgtEl>
                                      </p:cBhvr>
                                    </p:animEffect>
                                  </p:childTnLst>
                                </p:cTn>
                              </p:par>
                              <p:par>
                                <p:cTn id="49" presetID="12" presetClass="entr" presetSubtype="4" fill="hold" grpId="0" nodeType="withEffect">
                                  <p:stCondLst>
                                    <p:cond delay="0"/>
                                  </p:stCondLst>
                                  <p:childTnLst>
                                    <p:set>
                                      <p:cBhvr>
                                        <p:cTn id="50" dur="1" fill="hold">
                                          <p:stCondLst>
                                            <p:cond delay="0"/>
                                          </p:stCondLst>
                                        </p:cTn>
                                        <p:tgtEl>
                                          <p:spTgt spid="76"/>
                                        </p:tgtEl>
                                        <p:attrNameLst>
                                          <p:attrName>style.visibility</p:attrName>
                                        </p:attrNameLst>
                                      </p:cBhvr>
                                      <p:to>
                                        <p:strVal val="visible"/>
                                      </p:to>
                                    </p:set>
                                    <p:anim calcmode="lin" valueType="num">
                                      <p:cBhvr additive="base">
                                        <p:cTn id="51" dur="500"/>
                                        <p:tgtEl>
                                          <p:spTgt spid="76"/>
                                        </p:tgtEl>
                                        <p:attrNameLst>
                                          <p:attrName>ppt_y</p:attrName>
                                        </p:attrNameLst>
                                      </p:cBhvr>
                                      <p:tavLst>
                                        <p:tav tm="0">
                                          <p:val>
                                            <p:strVal val="#ppt_y+#ppt_h*1.125000"/>
                                          </p:val>
                                        </p:tav>
                                        <p:tav tm="100000">
                                          <p:val>
                                            <p:strVal val="#ppt_y"/>
                                          </p:val>
                                        </p:tav>
                                      </p:tavLst>
                                    </p:anim>
                                    <p:animEffect transition="in" filter="wipe(up)">
                                      <p:cBhvr>
                                        <p:cTn id="52" dur="500"/>
                                        <p:tgtEl>
                                          <p:spTgt spid="76"/>
                                        </p:tgtEl>
                                      </p:cBhvr>
                                    </p:animEffect>
                                  </p:childTnLst>
                                </p:cTn>
                              </p:par>
                            </p:childTnLst>
                          </p:cTn>
                        </p:par>
                        <p:par>
                          <p:cTn id="53" fill="hold">
                            <p:stCondLst>
                              <p:cond delay="3000"/>
                            </p:stCondLst>
                            <p:childTnLst>
                              <p:par>
                                <p:cTn id="54" presetID="55" presetClass="entr" presetSubtype="0"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1000" fill="hold"/>
                                        <p:tgtEl>
                                          <p:spTgt spid="67"/>
                                        </p:tgtEl>
                                        <p:attrNameLst>
                                          <p:attrName>ppt_w</p:attrName>
                                        </p:attrNameLst>
                                      </p:cBhvr>
                                      <p:tavLst>
                                        <p:tav tm="0">
                                          <p:val>
                                            <p:strVal val="#ppt_w*0.70"/>
                                          </p:val>
                                        </p:tav>
                                        <p:tav tm="100000">
                                          <p:val>
                                            <p:strVal val="#ppt_w"/>
                                          </p:val>
                                        </p:tav>
                                      </p:tavLst>
                                    </p:anim>
                                    <p:anim calcmode="lin" valueType="num">
                                      <p:cBhvr>
                                        <p:cTn id="57" dur="1000" fill="hold"/>
                                        <p:tgtEl>
                                          <p:spTgt spid="67"/>
                                        </p:tgtEl>
                                        <p:attrNameLst>
                                          <p:attrName>ppt_h</p:attrName>
                                        </p:attrNameLst>
                                      </p:cBhvr>
                                      <p:tavLst>
                                        <p:tav tm="0">
                                          <p:val>
                                            <p:strVal val="#ppt_h"/>
                                          </p:val>
                                        </p:tav>
                                        <p:tav tm="100000">
                                          <p:val>
                                            <p:strVal val="#ppt_h"/>
                                          </p:val>
                                        </p:tav>
                                      </p:tavLst>
                                    </p:anim>
                                    <p:animEffect transition="in" filter="fade">
                                      <p:cBhvr>
                                        <p:cTn id="58" dur="1000"/>
                                        <p:tgtEl>
                                          <p:spTgt spid="67"/>
                                        </p:tgtEl>
                                      </p:cBhvr>
                                    </p:animEffect>
                                  </p:childTnLst>
                                </p:cTn>
                              </p:par>
                            </p:childTnLst>
                          </p:cTn>
                        </p:par>
                        <p:par>
                          <p:cTn id="59" fill="hold">
                            <p:stCondLst>
                              <p:cond delay="4000"/>
                            </p:stCondLst>
                            <p:childTnLst>
                              <p:par>
                                <p:cTn id="60" presetID="49" presetClass="entr" presetSubtype="0" decel="10000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 calcmode="lin" valueType="num">
                                      <p:cBhvr>
                                        <p:cTn id="62" dur="500" fill="hold"/>
                                        <p:tgtEl>
                                          <p:spTgt spid="68"/>
                                        </p:tgtEl>
                                        <p:attrNameLst>
                                          <p:attrName>ppt_w</p:attrName>
                                        </p:attrNameLst>
                                      </p:cBhvr>
                                      <p:tavLst>
                                        <p:tav tm="0">
                                          <p:val>
                                            <p:fltVal val="0"/>
                                          </p:val>
                                        </p:tav>
                                        <p:tav tm="100000">
                                          <p:val>
                                            <p:strVal val="#ppt_w"/>
                                          </p:val>
                                        </p:tav>
                                      </p:tavLst>
                                    </p:anim>
                                    <p:anim calcmode="lin" valueType="num">
                                      <p:cBhvr>
                                        <p:cTn id="63" dur="500" fill="hold"/>
                                        <p:tgtEl>
                                          <p:spTgt spid="68"/>
                                        </p:tgtEl>
                                        <p:attrNameLst>
                                          <p:attrName>ppt_h</p:attrName>
                                        </p:attrNameLst>
                                      </p:cBhvr>
                                      <p:tavLst>
                                        <p:tav tm="0">
                                          <p:val>
                                            <p:fltVal val="0"/>
                                          </p:val>
                                        </p:tav>
                                        <p:tav tm="100000">
                                          <p:val>
                                            <p:strVal val="#ppt_h"/>
                                          </p:val>
                                        </p:tav>
                                      </p:tavLst>
                                    </p:anim>
                                    <p:anim calcmode="lin" valueType="num">
                                      <p:cBhvr>
                                        <p:cTn id="64" dur="500" fill="hold"/>
                                        <p:tgtEl>
                                          <p:spTgt spid="68"/>
                                        </p:tgtEl>
                                        <p:attrNameLst>
                                          <p:attrName>style.rotation</p:attrName>
                                        </p:attrNameLst>
                                      </p:cBhvr>
                                      <p:tavLst>
                                        <p:tav tm="0">
                                          <p:val>
                                            <p:fltVal val="360"/>
                                          </p:val>
                                        </p:tav>
                                        <p:tav tm="100000">
                                          <p:val>
                                            <p:fltVal val="0"/>
                                          </p:val>
                                        </p:tav>
                                      </p:tavLst>
                                    </p:anim>
                                    <p:animEffect transition="in" filter="fade">
                                      <p:cBhvr>
                                        <p:cTn id="65" dur="500"/>
                                        <p:tgtEl>
                                          <p:spTgt spid="68"/>
                                        </p:tgtEl>
                                      </p:cBhvr>
                                    </p:animEffect>
                                  </p:childTnLst>
                                </p:cTn>
                              </p:par>
                              <p:par>
                                <p:cTn id="66" presetID="12" presetClass="entr" presetSubtype="4" fill="hold" grpId="0" nodeType="with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additive="base">
                                        <p:cTn id="68" dur="500"/>
                                        <p:tgtEl>
                                          <p:spTgt spid="77"/>
                                        </p:tgtEl>
                                        <p:attrNameLst>
                                          <p:attrName>ppt_y</p:attrName>
                                        </p:attrNameLst>
                                      </p:cBhvr>
                                      <p:tavLst>
                                        <p:tav tm="0">
                                          <p:val>
                                            <p:strVal val="#ppt_y+#ppt_h*1.125000"/>
                                          </p:val>
                                        </p:tav>
                                        <p:tav tm="100000">
                                          <p:val>
                                            <p:strVal val="#ppt_y"/>
                                          </p:val>
                                        </p:tav>
                                      </p:tavLst>
                                    </p:anim>
                                    <p:animEffect transition="in" filter="wipe(up)">
                                      <p:cBhvr>
                                        <p:cTn id="69" dur="500"/>
                                        <p:tgtEl>
                                          <p:spTgt spid="77"/>
                                        </p:tgtEl>
                                      </p:cBhvr>
                                    </p:animEffect>
                                  </p:childTnLst>
                                </p:cTn>
                              </p:par>
                            </p:childTnLst>
                          </p:cTn>
                        </p:par>
                        <p:par>
                          <p:cTn id="70" fill="hold">
                            <p:stCondLst>
                              <p:cond delay="4500"/>
                            </p:stCondLst>
                            <p:childTnLst>
                              <p:par>
                                <p:cTn id="71" presetID="55" presetClass="entr" presetSubtype="0" fill="hold" grpId="0" nodeType="afterEffect">
                                  <p:stCondLst>
                                    <p:cond delay="0"/>
                                  </p:stCondLst>
                                  <p:childTnLst>
                                    <p:set>
                                      <p:cBhvr>
                                        <p:cTn id="72" dur="1" fill="hold">
                                          <p:stCondLst>
                                            <p:cond delay="0"/>
                                          </p:stCondLst>
                                        </p:cTn>
                                        <p:tgtEl>
                                          <p:spTgt spid="74"/>
                                        </p:tgtEl>
                                        <p:attrNameLst>
                                          <p:attrName>style.visibility</p:attrName>
                                        </p:attrNameLst>
                                      </p:cBhvr>
                                      <p:to>
                                        <p:strVal val="visible"/>
                                      </p:to>
                                    </p:set>
                                    <p:anim calcmode="lin" valueType="num">
                                      <p:cBhvr>
                                        <p:cTn id="73" dur="1000" fill="hold"/>
                                        <p:tgtEl>
                                          <p:spTgt spid="74"/>
                                        </p:tgtEl>
                                        <p:attrNameLst>
                                          <p:attrName>ppt_w</p:attrName>
                                        </p:attrNameLst>
                                      </p:cBhvr>
                                      <p:tavLst>
                                        <p:tav tm="0">
                                          <p:val>
                                            <p:strVal val="#ppt_w*0.70"/>
                                          </p:val>
                                        </p:tav>
                                        <p:tav tm="100000">
                                          <p:val>
                                            <p:strVal val="#ppt_w"/>
                                          </p:val>
                                        </p:tav>
                                      </p:tavLst>
                                    </p:anim>
                                    <p:anim calcmode="lin" valueType="num">
                                      <p:cBhvr>
                                        <p:cTn id="74" dur="1000" fill="hold"/>
                                        <p:tgtEl>
                                          <p:spTgt spid="74"/>
                                        </p:tgtEl>
                                        <p:attrNameLst>
                                          <p:attrName>ppt_h</p:attrName>
                                        </p:attrNameLst>
                                      </p:cBhvr>
                                      <p:tavLst>
                                        <p:tav tm="0">
                                          <p:val>
                                            <p:strVal val="#ppt_h"/>
                                          </p:val>
                                        </p:tav>
                                        <p:tav tm="100000">
                                          <p:val>
                                            <p:strVal val="#ppt_h"/>
                                          </p:val>
                                        </p:tav>
                                      </p:tavLst>
                                    </p:anim>
                                    <p:animEffect transition="in" filter="fade">
                                      <p:cBhvr>
                                        <p:cTn id="75" dur="1000"/>
                                        <p:tgtEl>
                                          <p:spTgt spid="74"/>
                                        </p:tgtEl>
                                      </p:cBhvr>
                                    </p:animEffect>
                                  </p:childTnLst>
                                </p:cTn>
                              </p:par>
                            </p:childTnLst>
                          </p:cTn>
                        </p:par>
                        <p:par>
                          <p:cTn id="76" fill="hold">
                            <p:stCondLst>
                              <p:cond delay="5500"/>
                            </p:stCondLst>
                            <p:childTnLst>
                              <p:par>
                                <p:cTn id="77" presetID="49" presetClass="entr" presetSubtype="0" decel="100000" fill="hold" nodeType="afterEffect">
                                  <p:stCondLst>
                                    <p:cond delay="0"/>
                                  </p:stCondLst>
                                  <p:childTnLst>
                                    <p:set>
                                      <p:cBhvr>
                                        <p:cTn id="78" dur="1" fill="hold">
                                          <p:stCondLst>
                                            <p:cond delay="0"/>
                                          </p:stCondLst>
                                        </p:cTn>
                                        <p:tgtEl>
                                          <p:spTgt spid="69"/>
                                        </p:tgtEl>
                                        <p:attrNameLst>
                                          <p:attrName>style.visibility</p:attrName>
                                        </p:attrNameLst>
                                      </p:cBhvr>
                                      <p:to>
                                        <p:strVal val="visible"/>
                                      </p:to>
                                    </p:set>
                                    <p:anim calcmode="lin" valueType="num">
                                      <p:cBhvr>
                                        <p:cTn id="79" dur="500" fill="hold"/>
                                        <p:tgtEl>
                                          <p:spTgt spid="69"/>
                                        </p:tgtEl>
                                        <p:attrNameLst>
                                          <p:attrName>ppt_w</p:attrName>
                                        </p:attrNameLst>
                                      </p:cBhvr>
                                      <p:tavLst>
                                        <p:tav tm="0">
                                          <p:val>
                                            <p:fltVal val="0"/>
                                          </p:val>
                                        </p:tav>
                                        <p:tav tm="100000">
                                          <p:val>
                                            <p:strVal val="#ppt_w"/>
                                          </p:val>
                                        </p:tav>
                                      </p:tavLst>
                                    </p:anim>
                                    <p:anim calcmode="lin" valueType="num">
                                      <p:cBhvr>
                                        <p:cTn id="80" dur="500" fill="hold"/>
                                        <p:tgtEl>
                                          <p:spTgt spid="69"/>
                                        </p:tgtEl>
                                        <p:attrNameLst>
                                          <p:attrName>ppt_h</p:attrName>
                                        </p:attrNameLst>
                                      </p:cBhvr>
                                      <p:tavLst>
                                        <p:tav tm="0">
                                          <p:val>
                                            <p:fltVal val="0"/>
                                          </p:val>
                                        </p:tav>
                                        <p:tav tm="100000">
                                          <p:val>
                                            <p:strVal val="#ppt_h"/>
                                          </p:val>
                                        </p:tav>
                                      </p:tavLst>
                                    </p:anim>
                                    <p:anim calcmode="lin" valueType="num">
                                      <p:cBhvr>
                                        <p:cTn id="81" dur="500" fill="hold"/>
                                        <p:tgtEl>
                                          <p:spTgt spid="69"/>
                                        </p:tgtEl>
                                        <p:attrNameLst>
                                          <p:attrName>style.rotation</p:attrName>
                                        </p:attrNameLst>
                                      </p:cBhvr>
                                      <p:tavLst>
                                        <p:tav tm="0">
                                          <p:val>
                                            <p:fltVal val="360"/>
                                          </p:val>
                                        </p:tav>
                                        <p:tav tm="100000">
                                          <p:val>
                                            <p:fltVal val="0"/>
                                          </p:val>
                                        </p:tav>
                                      </p:tavLst>
                                    </p:anim>
                                    <p:animEffect transition="in" filter="fade">
                                      <p:cBhvr>
                                        <p:cTn id="82" dur="500"/>
                                        <p:tgtEl>
                                          <p:spTgt spid="69"/>
                                        </p:tgtEl>
                                      </p:cBhvr>
                                    </p:animEffect>
                                  </p:childTnLst>
                                </p:cTn>
                              </p:par>
                              <p:par>
                                <p:cTn id="83" presetID="12" presetClass="entr" presetSubtype="4" fill="hold" grpId="0" nodeType="with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additive="base">
                                        <p:cTn id="85" dur="500"/>
                                        <p:tgtEl>
                                          <p:spTgt spid="78"/>
                                        </p:tgtEl>
                                        <p:attrNameLst>
                                          <p:attrName>ppt_y</p:attrName>
                                        </p:attrNameLst>
                                      </p:cBhvr>
                                      <p:tavLst>
                                        <p:tav tm="0">
                                          <p:val>
                                            <p:strVal val="#ppt_y+#ppt_h*1.125000"/>
                                          </p:val>
                                        </p:tav>
                                        <p:tav tm="100000">
                                          <p:val>
                                            <p:strVal val="#ppt_y"/>
                                          </p:val>
                                        </p:tav>
                                      </p:tavLst>
                                    </p:anim>
                                    <p:animEffect transition="in" filter="wipe(up)">
                                      <p:cBhvr>
                                        <p:cTn id="86" dur="500"/>
                                        <p:tgtEl>
                                          <p:spTgt spid="78"/>
                                        </p:tgtEl>
                                      </p:cBhvr>
                                    </p:animEffect>
                                  </p:childTnLst>
                                </p:cTn>
                              </p:par>
                            </p:childTnLst>
                          </p:cTn>
                        </p:par>
                        <p:par>
                          <p:cTn id="87" fill="hold">
                            <p:stCondLst>
                              <p:cond delay="6000"/>
                            </p:stCondLst>
                            <p:childTnLst>
                              <p:par>
                                <p:cTn id="88" presetID="55" presetClass="entr" presetSubtype="0" fill="hold" grpId="0" nodeType="afterEffect">
                                  <p:stCondLst>
                                    <p:cond delay="0"/>
                                  </p:stCondLst>
                                  <p:childTnLst>
                                    <p:set>
                                      <p:cBhvr>
                                        <p:cTn id="89" dur="1" fill="hold">
                                          <p:stCondLst>
                                            <p:cond delay="0"/>
                                          </p:stCondLst>
                                        </p:cTn>
                                        <p:tgtEl>
                                          <p:spTgt spid="75"/>
                                        </p:tgtEl>
                                        <p:attrNameLst>
                                          <p:attrName>style.visibility</p:attrName>
                                        </p:attrNameLst>
                                      </p:cBhvr>
                                      <p:to>
                                        <p:strVal val="visible"/>
                                      </p:to>
                                    </p:set>
                                    <p:anim calcmode="lin" valueType="num">
                                      <p:cBhvr>
                                        <p:cTn id="90" dur="1000" fill="hold"/>
                                        <p:tgtEl>
                                          <p:spTgt spid="75"/>
                                        </p:tgtEl>
                                        <p:attrNameLst>
                                          <p:attrName>ppt_w</p:attrName>
                                        </p:attrNameLst>
                                      </p:cBhvr>
                                      <p:tavLst>
                                        <p:tav tm="0">
                                          <p:val>
                                            <p:strVal val="#ppt_w*0.70"/>
                                          </p:val>
                                        </p:tav>
                                        <p:tav tm="100000">
                                          <p:val>
                                            <p:strVal val="#ppt_w"/>
                                          </p:val>
                                        </p:tav>
                                      </p:tavLst>
                                    </p:anim>
                                    <p:anim calcmode="lin" valueType="num">
                                      <p:cBhvr>
                                        <p:cTn id="91" dur="1000" fill="hold"/>
                                        <p:tgtEl>
                                          <p:spTgt spid="75"/>
                                        </p:tgtEl>
                                        <p:attrNameLst>
                                          <p:attrName>ppt_h</p:attrName>
                                        </p:attrNameLst>
                                      </p:cBhvr>
                                      <p:tavLst>
                                        <p:tav tm="0">
                                          <p:val>
                                            <p:strVal val="#ppt_h"/>
                                          </p:val>
                                        </p:tav>
                                        <p:tav tm="100000">
                                          <p:val>
                                            <p:strVal val="#ppt_h"/>
                                          </p:val>
                                        </p:tav>
                                      </p:tavLst>
                                    </p:anim>
                                    <p:animEffect transition="in" filter="fade">
                                      <p:cBhvr>
                                        <p:cTn id="92" dur="1000"/>
                                        <p:tgtEl>
                                          <p:spTgt spid="75"/>
                                        </p:tgtEl>
                                      </p:cBhvr>
                                    </p:animEffect>
                                  </p:childTnLst>
                                </p:cTn>
                              </p:par>
                              <p:par>
                                <p:cTn id="93" presetID="12" presetClass="entr" presetSubtype="4" fill="hold" grpId="0" nodeType="withEffect">
                                  <p:stCondLst>
                                    <p:cond delay="0"/>
                                  </p:stCondLst>
                                  <p:childTnLst>
                                    <p:set>
                                      <p:cBhvr>
                                        <p:cTn id="94" dur="1" fill="hold">
                                          <p:stCondLst>
                                            <p:cond delay="0"/>
                                          </p:stCondLst>
                                        </p:cTn>
                                        <p:tgtEl>
                                          <p:spTgt spid="79"/>
                                        </p:tgtEl>
                                        <p:attrNameLst>
                                          <p:attrName>style.visibility</p:attrName>
                                        </p:attrNameLst>
                                      </p:cBhvr>
                                      <p:to>
                                        <p:strVal val="visible"/>
                                      </p:to>
                                    </p:set>
                                    <p:anim calcmode="lin" valueType="num">
                                      <p:cBhvr additive="base">
                                        <p:cTn id="95" dur="500"/>
                                        <p:tgtEl>
                                          <p:spTgt spid="79"/>
                                        </p:tgtEl>
                                        <p:attrNameLst>
                                          <p:attrName>ppt_y</p:attrName>
                                        </p:attrNameLst>
                                      </p:cBhvr>
                                      <p:tavLst>
                                        <p:tav tm="0">
                                          <p:val>
                                            <p:strVal val="#ppt_y+#ppt_h*1.125000"/>
                                          </p:val>
                                        </p:tav>
                                        <p:tav tm="100000">
                                          <p:val>
                                            <p:strVal val="#ppt_y"/>
                                          </p:val>
                                        </p:tav>
                                      </p:tavLst>
                                    </p:anim>
                                    <p:animEffect transition="in" filter="wipe(up)">
                                      <p:cBhvr>
                                        <p:cTn id="96"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4" grpId="0" animBg="1"/>
      <p:bldP spid="65" grpId="0" animBg="1"/>
      <p:bldP spid="66" grpId="0"/>
      <p:bldP spid="67" grpId="0"/>
      <p:bldP spid="68" grpId="0" animBg="1"/>
      <p:bldP spid="74" grpId="0"/>
      <p:bldP spid="75" grpId="0"/>
      <p:bldP spid="76" grpId="0"/>
      <p:bldP spid="77" grpId="0"/>
      <p:bldP spid="78" grpId="0"/>
      <p:bldP spid="7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3128282" y="350912"/>
            <a:ext cx="5935437" cy="261610"/>
          </a:xfrm>
          <a:prstGeom prst="rect">
            <a:avLst/>
          </a:prstGeom>
          <a:noFill/>
        </p:spPr>
        <p:txBody>
          <a:bodyPr wrap="square">
            <a:spAutoFit/>
          </a:bodyPr>
          <a:lstStyle/>
          <a:p>
            <a:pPr algn="ctr"/>
            <a:r>
              <a:rPr lang="zh-CN" altLang="en-US" sz="1100" spc="2000" dirty="0">
                <a:cs typeface="+mn-ea"/>
                <a:sym typeface="+mn-lt"/>
              </a:rPr>
              <a:t>五</a:t>
            </a:r>
            <a:r>
              <a:rPr lang="en-US" altLang="zh-CN" sz="1100" spc="2000" dirty="0">
                <a:cs typeface="+mn-ea"/>
                <a:sym typeface="+mn-lt"/>
              </a:rPr>
              <a:t>/</a:t>
            </a:r>
            <a:r>
              <a:rPr lang="zh-CN" altLang="en-US" sz="1100" spc="2000" dirty="0">
                <a:cs typeface="+mn-ea"/>
                <a:sym typeface="+mn-lt"/>
              </a:rPr>
              <a:t>四</a:t>
            </a:r>
            <a:r>
              <a:rPr lang="en-US" altLang="zh-CN" sz="1100" spc="2000" dirty="0">
                <a:cs typeface="+mn-ea"/>
                <a:sym typeface="+mn-lt"/>
              </a:rPr>
              <a:t>/</a:t>
            </a:r>
            <a:r>
              <a:rPr lang="zh-CN" altLang="en-US" sz="1100" spc="2000" dirty="0">
                <a:cs typeface="+mn-ea"/>
                <a:sym typeface="+mn-lt"/>
              </a:rPr>
              <a:t>青</a:t>
            </a:r>
            <a:r>
              <a:rPr lang="en-US" altLang="zh-CN" sz="1100" spc="2000" dirty="0">
                <a:cs typeface="+mn-ea"/>
                <a:sym typeface="+mn-lt"/>
              </a:rPr>
              <a:t>/</a:t>
            </a:r>
            <a:r>
              <a:rPr lang="zh-CN" altLang="en-US" sz="1100" spc="2000" dirty="0">
                <a:cs typeface="+mn-ea"/>
                <a:sym typeface="+mn-lt"/>
              </a:rPr>
              <a:t>年</a:t>
            </a:r>
            <a:r>
              <a:rPr lang="en-US" altLang="zh-CN" sz="1100" spc="2000" dirty="0">
                <a:cs typeface="+mn-ea"/>
                <a:sym typeface="+mn-lt"/>
              </a:rPr>
              <a:t>/</a:t>
            </a:r>
            <a:r>
              <a:rPr lang="zh-CN" altLang="en-US" sz="1100" spc="2000" dirty="0">
                <a:cs typeface="+mn-ea"/>
                <a:sym typeface="+mn-lt"/>
              </a:rPr>
              <a:t>节</a:t>
            </a:r>
          </a:p>
        </p:txBody>
      </p:sp>
      <p:pic>
        <p:nvPicPr>
          <p:cNvPr id="4" name="图片 3"/>
          <p:cNvPicPr>
            <a:picLocks noChangeAspect="1"/>
          </p:cNvPicPr>
          <p:nvPr/>
        </p:nvPicPr>
        <p:blipFill rotWithShape="1">
          <a:blip r:embed="rId2" cstate="screen"/>
          <a:srcRect/>
          <a:stretch>
            <a:fillRect/>
          </a:stretch>
        </p:blipFill>
        <p:spPr>
          <a:xfrm>
            <a:off x="235815" y="631958"/>
            <a:ext cx="5143379" cy="6405262"/>
          </a:xfrm>
          <a:prstGeom prst="rect">
            <a:avLst/>
          </a:prstGeom>
        </p:spPr>
      </p:pic>
      <p:grpSp>
        <p:nvGrpSpPr>
          <p:cNvPr id="18" name="组合 17"/>
          <p:cNvGrpSpPr/>
          <p:nvPr/>
        </p:nvGrpSpPr>
        <p:grpSpPr>
          <a:xfrm>
            <a:off x="6777600" y="1386053"/>
            <a:ext cx="2435282" cy="2215992"/>
            <a:chOff x="4961561" y="1474338"/>
            <a:chExt cx="2435282" cy="2215992"/>
          </a:xfrm>
        </p:grpSpPr>
        <p:sp>
          <p:nvSpPr>
            <p:cNvPr id="19" name="文本框 18"/>
            <p:cNvSpPr txBox="1"/>
            <p:nvPr/>
          </p:nvSpPr>
          <p:spPr>
            <a:xfrm>
              <a:off x="4961561" y="1474338"/>
              <a:ext cx="2435282" cy="2215991"/>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altLang="zh-CN" sz="13800" b="1" dirty="0">
                  <a:ln w="190500">
                    <a:solidFill>
                      <a:prstClr val="white"/>
                    </a:solidFill>
                  </a:ln>
                  <a:solidFill>
                    <a:schemeClr val="bg1"/>
                  </a:solidFill>
                  <a:cs typeface="+mn-ea"/>
                  <a:sym typeface="+mn-lt"/>
                </a:rPr>
                <a:t>04</a:t>
              </a:r>
              <a:endParaRPr lang="zh-CN" altLang="en-US" sz="13800" b="1" dirty="0">
                <a:ln w="190500">
                  <a:solidFill>
                    <a:prstClr val="white"/>
                  </a:solidFill>
                </a:ln>
                <a:solidFill>
                  <a:schemeClr val="bg1"/>
                </a:solidFill>
                <a:cs typeface="+mn-ea"/>
                <a:sym typeface="+mn-lt"/>
              </a:endParaRPr>
            </a:p>
          </p:txBody>
        </p:sp>
        <p:sp>
          <p:nvSpPr>
            <p:cNvPr id="20" name="文本框 19"/>
            <p:cNvSpPr txBox="1"/>
            <p:nvPr/>
          </p:nvSpPr>
          <p:spPr>
            <a:xfrm>
              <a:off x="4961561" y="1474339"/>
              <a:ext cx="2435282" cy="2215991"/>
            </a:xfrm>
            <a:prstGeom prst="rect">
              <a:avLst/>
            </a:prstGeom>
            <a:noFill/>
          </p:spPr>
          <p:txBody>
            <a:bodyPr wrap="none" rtlCol="0">
              <a:spAutoFit/>
            </a:bodyPr>
            <a:lstStyle/>
            <a:p>
              <a:pPr algn="ctr"/>
              <a:r>
                <a:rPr lang="en-US" altLang="zh-CN" sz="13800" b="1" dirty="0">
                  <a:blipFill dpi="0" rotWithShape="1">
                    <a:blip r:embed="rId3">
                      <a:extLst>
                        <a:ext uri="{28A0092B-C50C-407E-A947-70E740481C1C}">
                          <a14:useLocalDpi xmlns:a14="http://schemas.microsoft.com/office/drawing/2010/main" val="0"/>
                        </a:ext>
                      </a:extLst>
                    </a:blip>
                    <a:srcRect/>
                    <a:tile tx="0" ty="0" sx="100000" sy="100000" flip="none" algn="ctr"/>
                  </a:blipFill>
                  <a:cs typeface="+mn-ea"/>
                  <a:sym typeface="+mn-lt"/>
                </a:rPr>
                <a:t>04</a:t>
              </a:r>
              <a:endParaRPr lang="zh-CN" altLang="en-US" sz="13800" b="1" dirty="0">
                <a:blipFill dpi="0" rotWithShape="1">
                  <a:blip r:embed="rId3">
                    <a:extLst>
                      <a:ext uri="{28A0092B-C50C-407E-A947-70E740481C1C}">
                        <a14:useLocalDpi xmlns:a14="http://schemas.microsoft.com/office/drawing/2010/main" val="0"/>
                      </a:ext>
                    </a:extLst>
                  </a:blip>
                  <a:srcRect/>
                  <a:tile tx="0" ty="0" sx="100000" sy="100000" flip="none" algn="ctr"/>
                </a:blipFill>
                <a:cs typeface="+mn-ea"/>
                <a:sym typeface="+mn-lt"/>
              </a:endParaRPr>
            </a:p>
          </p:txBody>
        </p:sp>
      </p:grpSp>
      <p:pic>
        <p:nvPicPr>
          <p:cNvPr id="27" name="图片 26"/>
          <p:cNvPicPr>
            <a:picLocks noChangeAspect="1"/>
          </p:cNvPicPr>
          <p:nvPr/>
        </p:nvPicPr>
        <p:blipFill rotWithShape="1">
          <a:blip r:embed="rId4" cstate="screen"/>
          <a:srcRect/>
          <a:stretch>
            <a:fillRect/>
          </a:stretch>
        </p:blipFill>
        <p:spPr>
          <a:xfrm>
            <a:off x="9576468" y="1931801"/>
            <a:ext cx="1526166" cy="678334"/>
          </a:xfrm>
          <a:prstGeom prst="rect">
            <a:avLst/>
          </a:prstGeom>
        </p:spPr>
      </p:pic>
      <p:pic>
        <p:nvPicPr>
          <p:cNvPr id="28" name="图片 27"/>
          <p:cNvPicPr>
            <a:picLocks noChangeAspect="1"/>
          </p:cNvPicPr>
          <p:nvPr/>
        </p:nvPicPr>
        <p:blipFill>
          <a:blip r:embed="rId5"/>
          <a:stretch>
            <a:fillRect/>
          </a:stretch>
        </p:blipFill>
        <p:spPr>
          <a:xfrm>
            <a:off x="5109992" y="2335195"/>
            <a:ext cx="1495634" cy="895475"/>
          </a:xfrm>
          <a:prstGeom prst="rect">
            <a:avLst/>
          </a:prstGeom>
        </p:spPr>
      </p:pic>
      <p:pic>
        <p:nvPicPr>
          <p:cNvPr id="29" name="图片 28"/>
          <p:cNvPicPr>
            <a:picLocks noChangeAspect="1"/>
          </p:cNvPicPr>
          <p:nvPr/>
        </p:nvPicPr>
        <p:blipFill>
          <a:blip r:embed="rId6" cstate="screen"/>
          <a:stretch>
            <a:fillRect/>
          </a:stretch>
        </p:blipFill>
        <p:spPr>
          <a:xfrm>
            <a:off x="706702" y="649644"/>
            <a:ext cx="1236822" cy="922871"/>
          </a:xfrm>
          <a:prstGeom prst="rect">
            <a:avLst/>
          </a:prstGeom>
        </p:spPr>
      </p:pic>
      <p:pic>
        <p:nvPicPr>
          <p:cNvPr id="30" name="图片 29"/>
          <p:cNvPicPr>
            <a:picLocks noChangeAspect="1"/>
          </p:cNvPicPr>
          <p:nvPr/>
        </p:nvPicPr>
        <p:blipFill>
          <a:blip r:embed="rId7" cstate="screen"/>
          <a:stretch>
            <a:fillRect/>
          </a:stretch>
        </p:blipFill>
        <p:spPr>
          <a:xfrm>
            <a:off x="9593058" y="338301"/>
            <a:ext cx="1995486" cy="895933"/>
          </a:xfrm>
          <a:prstGeom prst="rect">
            <a:avLst/>
          </a:prstGeom>
        </p:spPr>
      </p:pic>
      <p:sp>
        <p:nvSpPr>
          <p:cNvPr id="76" name="文本框 75"/>
          <p:cNvSpPr txBox="1"/>
          <p:nvPr/>
        </p:nvSpPr>
        <p:spPr>
          <a:xfrm>
            <a:off x="6014060" y="3360665"/>
            <a:ext cx="3962360" cy="923330"/>
          </a:xfrm>
          <a:prstGeom prst="rect">
            <a:avLst/>
          </a:prstGeom>
          <a:noFill/>
        </p:spPr>
        <p:txBody>
          <a:bodyPr wrap="square" rtlCol="0">
            <a:spAutoFit/>
          </a:bodyPr>
          <a:lstStyle/>
          <a:p>
            <a:pPr algn="ctr"/>
            <a:r>
              <a:rPr lang="zh-CN" altLang="en-US" sz="5400" spc="600" dirty="0">
                <a:cs typeface="+mn-ea"/>
                <a:sym typeface="+mn-lt"/>
              </a:rPr>
              <a:t>活动预算</a:t>
            </a:r>
          </a:p>
        </p:txBody>
      </p:sp>
      <p:sp>
        <p:nvSpPr>
          <p:cNvPr id="77" name="文本框 76"/>
          <p:cNvSpPr txBox="1"/>
          <p:nvPr/>
        </p:nvSpPr>
        <p:spPr>
          <a:xfrm>
            <a:off x="6748056" y="4831271"/>
            <a:ext cx="2494368" cy="307777"/>
          </a:xfrm>
          <a:prstGeom prst="rect">
            <a:avLst/>
          </a:prstGeom>
          <a:noFill/>
        </p:spPr>
        <p:txBody>
          <a:bodyPr wrap="square" rtlCol="0">
            <a:spAutoFit/>
          </a:bodyPr>
          <a:lstStyle/>
          <a:p>
            <a:pPr algn="ctr"/>
            <a:r>
              <a:rPr lang="en-US" altLang="zh-CN" sz="1400" i="1" spc="600" dirty="0">
                <a:cs typeface="+mn-ea"/>
                <a:sym typeface="+mn-lt"/>
              </a:rPr>
              <a:t>The part four</a:t>
            </a:r>
            <a:endParaRPr lang="zh-CN" altLang="en-US" sz="1400" i="1" spc="600" dirty="0">
              <a:cs typeface="+mn-ea"/>
              <a:sym typeface="+mn-lt"/>
            </a:endParaRPr>
          </a:p>
        </p:txBody>
      </p:sp>
      <p:sp>
        <p:nvSpPr>
          <p:cNvPr id="78" name="矩形 77"/>
          <p:cNvSpPr/>
          <p:nvPr/>
        </p:nvSpPr>
        <p:spPr>
          <a:xfrm>
            <a:off x="6421624" y="4266570"/>
            <a:ext cx="3147233" cy="369340"/>
          </a:xfrm>
          <a:prstGeom prst="rect">
            <a:avLst/>
          </a:prstGeom>
        </p:spPr>
        <p:txBody>
          <a:bodyPr wrap="square" lIns="91448" tIns="45724" rIns="91448" bIns="45724">
            <a:spAutoFit/>
          </a:bodyPr>
          <a:lstStyle/>
          <a:p>
            <a:pPr algn="ctr"/>
            <a:r>
              <a:rPr lang="en-US" altLang="zh-CN" sz="600" dirty="0">
                <a:solidFill>
                  <a:schemeClr val="bg1">
                    <a:lumMod val="65000"/>
                  </a:schemeClr>
                </a:solidFill>
                <a:cs typeface="+mn-ea"/>
                <a:sym typeface="+mn-lt"/>
              </a:rPr>
              <a:t>Chinese  companies  will no longer remain in the hard stage and they are also promoting a culture Chinese  companies  will no longer remain </a:t>
            </a:r>
          </a:p>
          <a:p>
            <a:pPr algn="ctr"/>
            <a:r>
              <a:rPr lang="en-US" altLang="zh-CN" sz="600" dirty="0">
                <a:solidFill>
                  <a:schemeClr val="bg1">
                    <a:lumMod val="65000"/>
                  </a:schemeClr>
                </a:solidFill>
                <a:cs typeface="+mn-ea"/>
                <a:sym typeface="+mn-lt"/>
              </a:rPr>
              <a:t>in the hard stage and they are also wang ling </a:t>
            </a:r>
            <a:r>
              <a:rPr lang="en-US" altLang="zh-CN" sz="600" dirty="0" err="1">
                <a:solidFill>
                  <a:schemeClr val="bg1">
                    <a:lumMod val="65000"/>
                  </a:schemeClr>
                </a:solidFill>
                <a:cs typeface="+mn-ea"/>
                <a:sym typeface="+mn-lt"/>
              </a:rPr>
              <a:t>yan</a:t>
            </a:r>
            <a:r>
              <a:rPr lang="en-US" altLang="zh-CN" sz="600" dirty="0">
                <a:solidFill>
                  <a:schemeClr val="bg1">
                    <a:lumMod val="65000"/>
                  </a:schemeClr>
                </a:solidFill>
                <a:cs typeface="+mn-ea"/>
                <a:sym typeface="+mn-lt"/>
              </a:rPr>
              <a:t> a culture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2" presetClass="entr" presetSubtype="4" decel="10000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000" fill="hold"/>
                                        <p:tgtEl>
                                          <p:spTgt spid="4"/>
                                        </p:tgtEl>
                                        <p:attrNameLst>
                                          <p:attrName>ppt_x</p:attrName>
                                        </p:attrNameLst>
                                      </p:cBhvr>
                                      <p:tavLst>
                                        <p:tav tm="0">
                                          <p:val>
                                            <p:strVal val="#ppt_x"/>
                                          </p:val>
                                        </p:tav>
                                        <p:tav tm="100000">
                                          <p:val>
                                            <p:strVal val="#ppt_x"/>
                                          </p:val>
                                        </p:tav>
                                      </p:tavLst>
                                    </p:anim>
                                    <p:anim calcmode="lin" valueType="num">
                                      <p:cBhvr additive="base">
                                        <p:cTn id="13" dur="2000" fill="hold"/>
                                        <p:tgtEl>
                                          <p:spTgt spid="4"/>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childTnLst>
                          </p:cTn>
                        </p:par>
                        <p:par>
                          <p:cTn id="19" fill="hold">
                            <p:stCondLst>
                              <p:cond delay="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1000" fill="hold"/>
                                        <p:tgtEl>
                                          <p:spTgt spid="18"/>
                                        </p:tgtEl>
                                        <p:attrNameLst>
                                          <p:attrName>ppt_w</p:attrName>
                                        </p:attrNameLst>
                                      </p:cBhvr>
                                      <p:tavLst>
                                        <p:tav tm="0">
                                          <p:val>
                                            <p:fltVal val="0"/>
                                          </p:val>
                                        </p:tav>
                                        <p:tav tm="100000">
                                          <p:val>
                                            <p:strVal val="#ppt_w"/>
                                          </p:val>
                                        </p:tav>
                                      </p:tavLst>
                                    </p:anim>
                                    <p:anim calcmode="lin" valueType="num">
                                      <p:cBhvr>
                                        <p:cTn id="23" dur="1000" fill="hold"/>
                                        <p:tgtEl>
                                          <p:spTgt spid="18"/>
                                        </p:tgtEl>
                                        <p:attrNameLst>
                                          <p:attrName>ppt_h</p:attrName>
                                        </p:attrNameLst>
                                      </p:cBhvr>
                                      <p:tavLst>
                                        <p:tav tm="0">
                                          <p:val>
                                            <p:fltVal val="0"/>
                                          </p:val>
                                        </p:tav>
                                        <p:tav tm="100000">
                                          <p:val>
                                            <p:strVal val="#ppt_h"/>
                                          </p:val>
                                        </p:tav>
                                      </p:tavLst>
                                    </p:anim>
                                    <p:animEffect transition="in" filter="fade">
                                      <p:cBhvr>
                                        <p:cTn id="24" dur="1000"/>
                                        <p:tgtEl>
                                          <p:spTgt spid="18"/>
                                        </p:tgtEl>
                                      </p:cBhvr>
                                    </p:animEffect>
                                  </p:childTnLst>
                                </p:cTn>
                              </p:par>
                              <p:par>
                                <p:cTn id="25" presetID="2" presetClass="entr" presetSubtype="9" decel="10000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2000" fill="hold"/>
                                        <p:tgtEl>
                                          <p:spTgt spid="27"/>
                                        </p:tgtEl>
                                        <p:attrNameLst>
                                          <p:attrName>ppt_x</p:attrName>
                                        </p:attrNameLst>
                                      </p:cBhvr>
                                      <p:tavLst>
                                        <p:tav tm="0">
                                          <p:val>
                                            <p:strVal val="0-#ppt_w/2"/>
                                          </p:val>
                                        </p:tav>
                                        <p:tav tm="100000">
                                          <p:val>
                                            <p:strVal val="#ppt_x"/>
                                          </p:val>
                                        </p:tav>
                                      </p:tavLst>
                                    </p:anim>
                                    <p:anim calcmode="lin" valueType="num">
                                      <p:cBhvr additive="base">
                                        <p:cTn id="28" dur="2000" fill="hold"/>
                                        <p:tgtEl>
                                          <p:spTgt spid="27"/>
                                        </p:tgtEl>
                                        <p:attrNameLst>
                                          <p:attrName>ppt_y</p:attrName>
                                        </p:attrNameLst>
                                      </p:cBhvr>
                                      <p:tavLst>
                                        <p:tav tm="0">
                                          <p:val>
                                            <p:strVal val="0-#ppt_h/2"/>
                                          </p:val>
                                        </p:tav>
                                        <p:tav tm="100000">
                                          <p:val>
                                            <p:strVal val="#ppt_y"/>
                                          </p:val>
                                        </p:tav>
                                      </p:tavLst>
                                    </p:anim>
                                  </p:childTnLst>
                                </p:cTn>
                              </p:par>
                              <p:par>
                                <p:cTn id="29" presetID="2" presetClass="entr" presetSubtype="9" decel="10000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2000" fill="hold"/>
                                        <p:tgtEl>
                                          <p:spTgt spid="28"/>
                                        </p:tgtEl>
                                        <p:attrNameLst>
                                          <p:attrName>ppt_x</p:attrName>
                                        </p:attrNameLst>
                                      </p:cBhvr>
                                      <p:tavLst>
                                        <p:tav tm="0">
                                          <p:val>
                                            <p:strVal val="0-#ppt_w/2"/>
                                          </p:val>
                                        </p:tav>
                                        <p:tav tm="100000">
                                          <p:val>
                                            <p:strVal val="#ppt_x"/>
                                          </p:val>
                                        </p:tav>
                                      </p:tavLst>
                                    </p:anim>
                                    <p:anim calcmode="lin" valueType="num">
                                      <p:cBhvr additive="base">
                                        <p:cTn id="32" dur="2000" fill="hold"/>
                                        <p:tgtEl>
                                          <p:spTgt spid="28"/>
                                        </p:tgtEl>
                                        <p:attrNameLst>
                                          <p:attrName>ppt_y</p:attrName>
                                        </p:attrNameLst>
                                      </p:cBhvr>
                                      <p:tavLst>
                                        <p:tav tm="0">
                                          <p:val>
                                            <p:strVal val="0-#ppt_h/2"/>
                                          </p:val>
                                        </p:tav>
                                        <p:tav tm="100000">
                                          <p:val>
                                            <p:strVal val="#ppt_y"/>
                                          </p:val>
                                        </p:tav>
                                      </p:tavLst>
                                    </p:anim>
                                  </p:childTnLst>
                                </p:cTn>
                              </p:par>
                            </p:childTnLst>
                          </p:cTn>
                        </p:par>
                        <p:par>
                          <p:cTn id="33" fill="hold">
                            <p:stCondLst>
                              <p:cond delay="1000"/>
                            </p:stCondLst>
                            <p:childTnLst>
                              <p:par>
                                <p:cTn id="34" presetID="23" presetClass="entr" presetSubtype="528" fill="hold" grpId="0" nodeType="afterEffect">
                                  <p:stCondLst>
                                    <p:cond delay="0"/>
                                  </p:stCondLst>
                                  <p:iterate type="lt">
                                    <p:tmPct val="5000"/>
                                  </p:iterate>
                                  <p:childTnLst>
                                    <p:set>
                                      <p:cBhvr>
                                        <p:cTn id="35" dur="1" fill="hold">
                                          <p:stCondLst>
                                            <p:cond delay="0"/>
                                          </p:stCondLst>
                                        </p:cTn>
                                        <p:tgtEl>
                                          <p:spTgt spid="76"/>
                                        </p:tgtEl>
                                        <p:attrNameLst>
                                          <p:attrName>style.visibility</p:attrName>
                                        </p:attrNameLst>
                                      </p:cBhvr>
                                      <p:to>
                                        <p:strVal val="visible"/>
                                      </p:to>
                                    </p:set>
                                    <p:anim to="" calcmode="lin" valueType="num">
                                      <p:cBhvr>
                                        <p:cTn id="36" dur="1000" fill="hold">
                                          <p:stCondLst>
                                            <p:cond delay="0"/>
                                          </p:stCondLst>
                                        </p:cTn>
                                        <p:tgtEl>
                                          <p:spTgt spid="76"/>
                                        </p:tgtEl>
                                        <p:attrNameLst>
                                          <p:attrName>ppt_x</p:attrName>
                                        </p:attrNameLst>
                                      </p:cBhvr>
                                      <p:tavLst>
                                        <p:tav tm="0" fmla="#ppt_x+(8/9)*(#ppt_x-(#ppt_x-#ppt_w/2))*((1.5-1.5*$)^2-(1.5-1.5*$)^3)">
                                          <p:val>
                                            <p:fltVal val="0"/>
                                          </p:val>
                                        </p:tav>
                                        <p:tav tm="100000">
                                          <p:val>
                                            <p:fltVal val="1"/>
                                          </p:val>
                                        </p:tav>
                                      </p:tavLst>
                                    </p:anim>
                                    <p:anim to="" calcmode="lin" valueType="num">
                                      <p:cBhvr>
                                        <p:cTn id="37" dur="1000" fill="hold">
                                          <p:stCondLst>
                                            <p:cond delay="0"/>
                                          </p:stCondLst>
                                        </p:cTn>
                                        <p:tgtEl>
                                          <p:spTgt spid="76"/>
                                        </p:tgtEl>
                                        <p:attrNameLst>
                                          <p:attrName>ppt_y</p:attrName>
                                        </p:attrNameLst>
                                      </p:cBhvr>
                                      <p:tavLst>
                                        <p:tav tm="0" fmla="#ppt_y+(8/9)*(#ppt_y-(#ppt_y+#ppt_h/2))*((1.5-1.5*$)^2-(1.5-1.5*$)^3)">
                                          <p:val>
                                            <p:fltVal val="0"/>
                                          </p:val>
                                        </p:tav>
                                        <p:tav tm="100000">
                                          <p:val>
                                            <p:fltVal val="1"/>
                                          </p:val>
                                        </p:tav>
                                      </p:tavLst>
                                    </p:anim>
                                    <p:anim to="" calcmode="lin" valueType="num">
                                      <p:cBhvr>
                                        <p:cTn id="38" dur="1000" fill="hold">
                                          <p:stCondLst>
                                            <p:cond delay="0"/>
                                          </p:stCondLst>
                                        </p:cTn>
                                        <p:tgtEl>
                                          <p:spTgt spid="76"/>
                                        </p:tgtEl>
                                        <p:attrNameLst>
                                          <p:attrName>ppt_w</p:attrName>
                                        </p:attrNameLst>
                                      </p:cBhvr>
                                      <p:tavLst>
                                        <p:tav tm="0" fmla="#ppt_w+(8/9)*(#ppt_w-0)*((1.5-1.5*$)^2-(1.5-1.5*$)^3)">
                                          <p:val>
                                            <p:fltVal val="0"/>
                                          </p:val>
                                        </p:tav>
                                        <p:tav tm="100000">
                                          <p:val>
                                            <p:fltVal val="1"/>
                                          </p:val>
                                        </p:tav>
                                      </p:tavLst>
                                    </p:anim>
                                    <p:anim to="" calcmode="lin" valueType="num">
                                      <p:cBhvr>
                                        <p:cTn id="39" dur="1000" fill="hold">
                                          <p:stCondLst>
                                            <p:cond delay="0"/>
                                          </p:stCondLst>
                                        </p:cTn>
                                        <p:tgtEl>
                                          <p:spTgt spid="76"/>
                                        </p:tgtEl>
                                        <p:attrNameLst>
                                          <p:attrName>ppt_h</p:attrName>
                                        </p:attrNameLst>
                                      </p:cBhvr>
                                      <p:tavLst>
                                        <p:tav tm="0" fmla="#ppt_h+(8/9)*(#ppt_h-0)*((1.5-1.5*$)^2-(1.5-1.5*$)^3)">
                                          <p:val>
                                            <p:fltVal val="0"/>
                                          </p:val>
                                        </p:tav>
                                        <p:tav tm="100000">
                                          <p:val>
                                            <p:fltVal val="1"/>
                                          </p:val>
                                        </p:tav>
                                      </p:tavLst>
                                    </p:anim>
                                  </p:childTnLst>
                                </p:cTn>
                              </p:par>
                            </p:childTnLst>
                          </p:cTn>
                        </p:par>
                        <p:par>
                          <p:cTn id="40" fill="hold">
                            <p:stCondLst>
                              <p:cond delay="3150"/>
                            </p:stCondLst>
                            <p:childTnLst>
                              <p:par>
                                <p:cTn id="41" presetID="14" presetClass="entr" presetSubtype="10" fill="hold" grpId="0" nodeType="afterEffect">
                                  <p:stCondLst>
                                    <p:cond delay="0"/>
                                  </p:stCondLst>
                                  <p:childTnLst>
                                    <p:set>
                                      <p:cBhvr>
                                        <p:cTn id="42" dur="1" fill="hold">
                                          <p:stCondLst>
                                            <p:cond delay="0"/>
                                          </p:stCondLst>
                                        </p:cTn>
                                        <p:tgtEl>
                                          <p:spTgt spid="78"/>
                                        </p:tgtEl>
                                        <p:attrNameLst>
                                          <p:attrName>style.visibility</p:attrName>
                                        </p:attrNameLst>
                                      </p:cBhvr>
                                      <p:to>
                                        <p:strVal val="visible"/>
                                      </p:to>
                                    </p:set>
                                    <p:animEffect transition="in" filter="randombar(horizontal)">
                                      <p:cBhvr>
                                        <p:cTn id="43" dur="500"/>
                                        <p:tgtEl>
                                          <p:spTgt spid="78"/>
                                        </p:tgtEl>
                                      </p:cBhvr>
                                    </p:animEffect>
                                  </p:childTnLst>
                                </p:cTn>
                              </p:par>
                            </p:childTnLst>
                          </p:cTn>
                        </p:par>
                        <p:par>
                          <p:cTn id="44" fill="hold">
                            <p:stCondLst>
                              <p:cond delay="3650"/>
                            </p:stCondLst>
                            <p:childTnLst>
                              <p:par>
                                <p:cTn id="45" presetID="23" presetClass="entr" presetSubtype="528" fill="hold" grpId="0" nodeType="afterEffect">
                                  <p:stCondLst>
                                    <p:cond delay="0"/>
                                  </p:stCondLst>
                                  <p:iterate type="lt">
                                    <p:tmPct val="5000"/>
                                  </p:iterate>
                                  <p:childTnLst>
                                    <p:set>
                                      <p:cBhvr>
                                        <p:cTn id="46" dur="1" fill="hold">
                                          <p:stCondLst>
                                            <p:cond delay="0"/>
                                          </p:stCondLst>
                                        </p:cTn>
                                        <p:tgtEl>
                                          <p:spTgt spid="77"/>
                                        </p:tgtEl>
                                        <p:attrNameLst>
                                          <p:attrName>style.visibility</p:attrName>
                                        </p:attrNameLst>
                                      </p:cBhvr>
                                      <p:to>
                                        <p:strVal val="visible"/>
                                      </p:to>
                                    </p:set>
                                    <p:anim to="" calcmode="lin" valueType="num">
                                      <p:cBhvr>
                                        <p:cTn id="47" dur="1000" fill="hold">
                                          <p:stCondLst>
                                            <p:cond delay="0"/>
                                          </p:stCondLst>
                                        </p:cTn>
                                        <p:tgtEl>
                                          <p:spTgt spid="77"/>
                                        </p:tgtEl>
                                        <p:attrNameLst>
                                          <p:attrName>ppt_x</p:attrName>
                                        </p:attrNameLst>
                                      </p:cBhvr>
                                      <p:tavLst>
                                        <p:tav tm="0" fmla="#ppt_x+(8/9)*(#ppt_x-(#ppt_x-#ppt_w/2))*((1.5-1.5*$)^2-(1.5-1.5*$)^3)">
                                          <p:val>
                                            <p:fltVal val="0"/>
                                          </p:val>
                                        </p:tav>
                                        <p:tav tm="100000">
                                          <p:val>
                                            <p:fltVal val="1"/>
                                          </p:val>
                                        </p:tav>
                                      </p:tavLst>
                                    </p:anim>
                                    <p:anim to="" calcmode="lin" valueType="num">
                                      <p:cBhvr>
                                        <p:cTn id="48" dur="1000" fill="hold">
                                          <p:stCondLst>
                                            <p:cond delay="0"/>
                                          </p:stCondLst>
                                        </p:cTn>
                                        <p:tgtEl>
                                          <p:spTgt spid="77"/>
                                        </p:tgtEl>
                                        <p:attrNameLst>
                                          <p:attrName>ppt_y</p:attrName>
                                        </p:attrNameLst>
                                      </p:cBhvr>
                                      <p:tavLst>
                                        <p:tav tm="0" fmla="#ppt_y+(8/9)*(#ppt_y-(#ppt_y+#ppt_h/2))*((1.5-1.5*$)^2-(1.5-1.5*$)^3)">
                                          <p:val>
                                            <p:fltVal val="0"/>
                                          </p:val>
                                        </p:tav>
                                        <p:tav tm="100000">
                                          <p:val>
                                            <p:fltVal val="1"/>
                                          </p:val>
                                        </p:tav>
                                      </p:tavLst>
                                    </p:anim>
                                    <p:anim to="" calcmode="lin" valueType="num">
                                      <p:cBhvr>
                                        <p:cTn id="49" dur="1000" fill="hold">
                                          <p:stCondLst>
                                            <p:cond delay="0"/>
                                          </p:stCondLst>
                                        </p:cTn>
                                        <p:tgtEl>
                                          <p:spTgt spid="77"/>
                                        </p:tgtEl>
                                        <p:attrNameLst>
                                          <p:attrName>ppt_w</p:attrName>
                                        </p:attrNameLst>
                                      </p:cBhvr>
                                      <p:tavLst>
                                        <p:tav tm="0" fmla="#ppt_w+(8/9)*(#ppt_w-0)*((1.5-1.5*$)^2-(1.5-1.5*$)^3)">
                                          <p:val>
                                            <p:fltVal val="0"/>
                                          </p:val>
                                        </p:tav>
                                        <p:tav tm="100000">
                                          <p:val>
                                            <p:fltVal val="1"/>
                                          </p:val>
                                        </p:tav>
                                      </p:tavLst>
                                    </p:anim>
                                    <p:anim to="" calcmode="lin" valueType="num">
                                      <p:cBhvr>
                                        <p:cTn id="50" dur="1000" fill="hold">
                                          <p:stCondLst>
                                            <p:cond delay="0"/>
                                          </p:stCondLst>
                                        </p:cTn>
                                        <p:tgtEl>
                                          <p:spTgt spid="77"/>
                                        </p:tgtEl>
                                        <p:attrNameLst>
                                          <p:attrName>ppt_h</p:attrName>
                                        </p:attrNameLst>
                                      </p:cBhvr>
                                      <p:tavLst>
                                        <p:tav tm="0" fmla="#ppt_h+(8/9)*(#ppt_h-0)*((1.5-1.5*$)^2-(1.5-1.5*$)^3)">
                                          <p:val>
                                            <p:fltVal val="0"/>
                                          </p:val>
                                        </p:tav>
                                        <p:tav tm="100000">
                                          <p:val>
                                            <p:fltVal val="1"/>
                                          </p:val>
                                        </p:tav>
                                      </p:tavLst>
                                    </p:anim>
                                  </p:childTnLst>
                                </p:cTn>
                              </p:par>
                              <p:par>
                                <p:cTn id="51" presetID="2" presetClass="entr" presetSubtype="2" decel="100000"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additive="base">
                                        <p:cTn id="53" dur="2000" fill="hold"/>
                                        <p:tgtEl>
                                          <p:spTgt spid="30"/>
                                        </p:tgtEl>
                                        <p:attrNameLst>
                                          <p:attrName>ppt_x</p:attrName>
                                        </p:attrNameLst>
                                      </p:cBhvr>
                                      <p:tavLst>
                                        <p:tav tm="0">
                                          <p:val>
                                            <p:strVal val="1+#ppt_w/2"/>
                                          </p:val>
                                        </p:tav>
                                        <p:tav tm="100000">
                                          <p:val>
                                            <p:strVal val="#ppt_x"/>
                                          </p:val>
                                        </p:tav>
                                      </p:tavLst>
                                    </p:anim>
                                    <p:anim calcmode="lin" valueType="num">
                                      <p:cBhvr additive="base">
                                        <p:cTn id="54" dur="2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6" grpId="0"/>
      <p:bldP spid="77" grpId="0"/>
      <p:bldP spid="7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2"/>
          <p:cNvGrpSpPr/>
          <p:nvPr/>
        </p:nvGrpSpPr>
        <p:grpSpPr bwMode="auto">
          <a:xfrm>
            <a:off x="529065" y="498190"/>
            <a:ext cx="738482" cy="813502"/>
            <a:chOff x="2647254" y="1086463"/>
            <a:chExt cx="500861" cy="419071"/>
          </a:xfrm>
        </p:grpSpPr>
        <p:grpSp>
          <p:nvGrpSpPr>
            <p:cNvPr id="3" name="组合 37"/>
            <p:cNvGrpSpPr/>
            <p:nvPr/>
          </p:nvGrpSpPr>
          <p:grpSpPr bwMode="auto">
            <a:xfrm>
              <a:off x="2647254" y="1086463"/>
              <a:ext cx="500861" cy="419071"/>
              <a:chOff x="2813325" y="1131630"/>
              <a:chExt cx="451903" cy="349226"/>
            </a:xfrm>
          </p:grpSpPr>
          <p:sp>
            <p:nvSpPr>
              <p:cNvPr id="5" name="圆角矩形 39"/>
              <p:cNvSpPr/>
              <p:nvPr/>
            </p:nvSpPr>
            <p:spPr bwMode="auto">
              <a:xfrm>
                <a:off x="2813325" y="1146054"/>
                <a:ext cx="452247" cy="308989"/>
              </a:xfrm>
              <a:prstGeom prst="roundRect">
                <a:avLst>
                  <a:gd name="adj" fmla="val 30079"/>
                </a:avLst>
              </a:prstGeom>
              <a:solidFill>
                <a:srgbClr val="E1031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800" b="1" noProof="1">
                  <a:cs typeface="+mn-ea"/>
                  <a:sym typeface="+mn-lt"/>
                </a:endParaRPr>
              </a:p>
            </p:txBody>
          </p:sp>
          <p:sp>
            <p:nvSpPr>
              <p:cNvPr id="6" name="圆角矩形 9"/>
              <p:cNvSpPr>
                <a:spLocks noChangeArrowheads="1"/>
              </p:cNvSpPr>
              <p:nvPr/>
            </p:nvSpPr>
            <p:spPr bwMode="auto">
              <a:xfrm>
                <a:off x="2843856" y="1131630"/>
                <a:ext cx="342030" cy="349226"/>
              </a:xfrm>
              <a:custGeom>
                <a:avLst/>
                <a:gdLst>
                  <a:gd name="T0" fmla="*/ 108293 w 342030"/>
                  <a:gd name="T1" fmla="*/ 0 h 349226"/>
                  <a:gd name="T2" fmla="*/ 323743 w 342030"/>
                  <a:gd name="T3" fmla="*/ 0 h 349226"/>
                  <a:gd name="T4" fmla="*/ 342030 w 342030"/>
                  <a:gd name="T5" fmla="*/ 3692 h 349226"/>
                  <a:gd name="T6" fmla="*/ 62738 w 342030"/>
                  <a:gd name="T7" fmla="*/ 349226 h 349226"/>
                  <a:gd name="T8" fmla="*/ 0 w 342030"/>
                  <a:gd name="T9" fmla="*/ 251737 h 349226"/>
                  <a:gd name="T10" fmla="*/ 0 w 342030"/>
                  <a:gd name="T11" fmla="*/ 108293 h 349226"/>
                  <a:gd name="T12" fmla="*/ 108293 w 342030"/>
                  <a:gd name="T13" fmla="*/ 0 h 3492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030" h="349226">
                    <a:moveTo>
                      <a:pt x="108293" y="0"/>
                    </a:moveTo>
                    <a:lnTo>
                      <a:pt x="323743" y="0"/>
                    </a:lnTo>
                    <a:lnTo>
                      <a:pt x="342030" y="3692"/>
                    </a:lnTo>
                    <a:lnTo>
                      <a:pt x="62738" y="349226"/>
                    </a:lnTo>
                    <a:cubicBezTo>
                      <a:pt x="25551" y="332604"/>
                      <a:pt x="0" y="295155"/>
                      <a:pt x="0" y="251737"/>
                    </a:cubicBezTo>
                    <a:lnTo>
                      <a:pt x="0" y="108293"/>
                    </a:lnTo>
                    <a:cubicBezTo>
                      <a:pt x="0" y="48484"/>
                      <a:pt x="48484" y="0"/>
                      <a:pt x="108293" y="0"/>
                    </a:cubicBezTo>
                    <a:close/>
                  </a:path>
                </a:pathLst>
              </a:custGeom>
              <a:gradFill rotWithShape="1">
                <a:gsLst>
                  <a:gs pos="0">
                    <a:srgbClr val="FFFFFF">
                      <a:alpha val="51999"/>
                    </a:srgbClr>
                  </a:gs>
                  <a:gs pos="100000">
                    <a:srgbClr val="FFFFFF">
                      <a:alpha val="0"/>
                    </a:srgbClr>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800" b="1">
                  <a:cs typeface="+mn-ea"/>
                  <a:sym typeface="+mn-lt"/>
                </a:endParaRPr>
              </a:p>
            </p:txBody>
          </p:sp>
        </p:grpSp>
        <p:sp>
          <p:nvSpPr>
            <p:cNvPr id="4" name="标题层"/>
            <p:cNvSpPr txBox="1"/>
            <p:nvPr/>
          </p:nvSpPr>
          <p:spPr bwMode="auto">
            <a:xfrm>
              <a:off x="2668080" y="1145779"/>
              <a:ext cx="479811" cy="269534"/>
            </a:xfrm>
            <a:prstGeom prst="rect">
              <a:avLst/>
            </a:prstGeom>
            <a:noFill/>
            <a:effectLst>
              <a:outerShdw blurRad="12700" dist="12700" dir="4380000" algn="tl" rotWithShape="0">
                <a:prstClr val="black">
                  <a:alpha val="40000"/>
                </a:prstClr>
              </a:outerShdw>
            </a:effectLst>
          </p:spPr>
          <p:txBody>
            <a:bodyPr>
              <a:spAutoFit/>
            </a:bodyPr>
            <a:lstStyle/>
            <a:p>
              <a:pPr algn="ctr" defTabSz="1218565" fontAlgn="auto">
                <a:defRPr/>
              </a:pPr>
              <a:r>
                <a:rPr lang="en-US" altLang="zh-CN" sz="2800" b="1" kern="0" noProof="1">
                  <a:solidFill>
                    <a:sysClr val="window" lastClr="FFFFFF"/>
                  </a:solidFill>
                  <a:cs typeface="+mn-ea"/>
                  <a:sym typeface="+mn-lt"/>
                </a:rPr>
                <a:t>01</a:t>
              </a:r>
              <a:endParaRPr lang="zh-CN" altLang="en-US" sz="2800" b="1" kern="0" noProof="1">
                <a:solidFill>
                  <a:sysClr val="window" lastClr="FFFFFF"/>
                </a:solidFill>
                <a:cs typeface="+mn-ea"/>
                <a:sym typeface="+mn-lt"/>
              </a:endParaRPr>
            </a:p>
          </p:txBody>
        </p:sp>
      </p:grpSp>
      <p:sp>
        <p:nvSpPr>
          <p:cNvPr id="7" name="文本框 6"/>
          <p:cNvSpPr txBox="1"/>
          <p:nvPr/>
        </p:nvSpPr>
        <p:spPr>
          <a:xfrm>
            <a:off x="1397916" y="630077"/>
            <a:ext cx="2713731" cy="523220"/>
          </a:xfrm>
          <a:prstGeom prst="rect">
            <a:avLst/>
          </a:prstGeom>
          <a:noFill/>
        </p:spPr>
        <p:txBody>
          <a:bodyPr wrap="square" rtlCol="0">
            <a:spAutoFit/>
          </a:bodyPr>
          <a:lstStyle/>
          <a:p>
            <a:r>
              <a:rPr lang="zh-CN" altLang="en-US" sz="2800" dirty="0">
                <a:cs typeface="+mn-ea"/>
                <a:sym typeface="+mn-lt"/>
              </a:rPr>
              <a:t>工作要求</a:t>
            </a:r>
          </a:p>
        </p:txBody>
      </p:sp>
      <p:pic>
        <p:nvPicPr>
          <p:cNvPr id="9" name="图片 8"/>
          <p:cNvPicPr>
            <a:picLocks noChangeAspect="1"/>
          </p:cNvPicPr>
          <p:nvPr/>
        </p:nvPicPr>
        <p:blipFill>
          <a:blip r:embed="rId2"/>
          <a:stretch>
            <a:fillRect/>
          </a:stretch>
        </p:blipFill>
        <p:spPr>
          <a:xfrm>
            <a:off x="8061293" y="157656"/>
            <a:ext cx="1284990" cy="769357"/>
          </a:xfrm>
          <a:prstGeom prst="rect">
            <a:avLst/>
          </a:prstGeom>
        </p:spPr>
      </p:pic>
      <p:pic>
        <p:nvPicPr>
          <p:cNvPr id="10" name="图片 9"/>
          <p:cNvPicPr>
            <a:picLocks noChangeAspect="1"/>
          </p:cNvPicPr>
          <p:nvPr/>
        </p:nvPicPr>
        <p:blipFill rotWithShape="1">
          <a:blip r:embed="rId3" cstate="screen"/>
          <a:srcRect/>
          <a:stretch>
            <a:fillRect/>
          </a:stretch>
        </p:blipFill>
        <p:spPr>
          <a:xfrm>
            <a:off x="10112495" y="222818"/>
            <a:ext cx="1526166" cy="678334"/>
          </a:xfrm>
          <a:prstGeom prst="rect">
            <a:avLst/>
          </a:prstGeom>
        </p:spPr>
      </p:pic>
      <p:pic>
        <p:nvPicPr>
          <p:cNvPr id="11" name="图片 10"/>
          <p:cNvPicPr>
            <a:picLocks noChangeAspect="1"/>
          </p:cNvPicPr>
          <p:nvPr/>
        </p:nvPicPr>
        <p:blipFill rotWithShape="1">
          <a:blip r:embed="rId4" cstate="screen"/>
          <a:srcRect/>
          <a:stretch>
            <a:fillRect/>
          </a:stretch>
        </p:blipFill>
        <p:spPr>
          <a:xfrm>
            <a:off x="0" y="2036905"/>
            <a:ext cx="7266038" cy="4821095"/>
          </a:xfrm>
          <a:prstGeom prst="rect">
            <a:avLst/>
          </a:prstGeom>
        </p:spPr>
      </p:pic>
      <p:grpSp>
        <p:nvGrpSpPr>
          <p:cNvPr id="12" name="Group 38"/>
          <p:cNvGrpSpPr>
            <a:grpSpLocks noChangeAspect="1"/>
          </p:cNvGrpSpPr>
          <p:nvPr/>
        </p:nvGrpSpPr>
        <p:grpSpPr>
          <a:xfrm>
            <a:off x="7386746" y="2846780"/>
            <a:ext cx="105369" cy="132989"/>
            <a:chOff x="3727450" y="1081088"/>
            <a:chExt cx="2705100" cy="3552826"/>
          </a:xfrm>
          <a:solidFill>
            <a:srgbClr val="A8ACB9"/>
          </a:solidFill>
        </p:grpSpPr>
        <p:sp>
          <p:nvSpPr>
            <p:cNvPr id="13" name="Freeform 6"/>
            <p:cNvSpPr/>
            <p:nvPr/>
          </p:nvSpPr>
          <p:spPr bwMode="auto">
            <a:xfrm>
              <a:off x="4364038" y="1081088"/>
              <a:ext cx="1431925" cy="1738313"/>
            </a:xfrm>
            <a:custGeom>
              <a:avLst/>
              <a:gdLst>
                <a:gd name="T0" fmla="*/ 993 w 1805"/>
                <a:gd name="T1" fmla="*/ 3 h 2189"/>
                <a:gd name="T2" fmla="*/ 1153 w 1805"/>
                <a:gd name="T3" fmla="*/ 20 h 2189"/>
                <a:gd name="T4" fmla="*/ 1293 w 1805"/>
                <a:gd name="T5" fmla="*/ 56 h 2189"/>
                <a:gd name="T6" fmla="*/ 1411 w 1805"/>
                <a:gd name="T7" fmla="*/ 107 h 2189"/>
                <a:gd name="T8" fmla="*/ 1510 w 1805"/>
                <a:gd name="T9" fmla="*/ 174 h 2189"/>
                <a:gd name="T10" fmla="*/ 1591 w 1805"/>
                <a:gd name="T11" fmla="*/ 252 h 2189"/>
                <a:gd name="T12" fmla="*/ 1658 w 1805"/>
                <a:gd name="T13" fmla="*/ 345 h 2189"/>
                <a:gd name="T14" fmla="*/ 1710 w 1805"/>
                <a:gd name="T15" fmla="*/ 448 h 2189"/>
                <a:gd name="T16" fmla="*/ 1748 w 1805"/>
                <a:gd name="T17" fmla="*/ 562 h 2189"/>
                <a:gd name="T18" fmla="*/ 1775 w 1805"/>
                <a:gd name="T19" fmla="*/ 684 h 2189"/>
                <a:gd name="T20" fmla="*/ 1792 w 1805"/>
                <a:gd name="T21" fmla="*/ 815 h 2189"/>
                <a:gd name="T22" fmla="*/ 1802 w 1805"/>
                <a:gd name="T23" fmla="*/ 952 h 2189"/>
                <a:gd name="T24" fmla="*/ 1805 w 1805"/>
                <a:gd name="T25" fmla="*/ 1095 h 2189"/>
                <a:gd name="T26" fmla="*/ 1790 w 1805"/>
                <a:gd name="T27" fmla="*/ 1291 h 2189"/>
                <a:gd name="T28" fmla="*/ 1749 w 1805"/>
                <a:gd name="T29" fmla="*/ 1477 h 2189"/>
                <a:gd name="T30" fmla="*/ 1681 w 1805"/>
                <a:gd name="T31" fmla="*/ 1647 h 2189"/>
                <a:gd name="T32" fmla="*/ 1593 w 1805"/>
                <a:gd name="T33" fmla="*/ 1800 h 2189"/>
                <a:gd name="T34" fmla="*/ 1484 w 1805"/>
                <a:gd name="T35" fmla="*/ 1931 h 2189"/>
                <a:gd name="T36" fmla="*/ 1358 w 1805"/>
                <a:gd name="T37" fmla="*/ 2040 h 2189"/>
                <a:gd name="T38" fmla="*/ 1218 w 1805"/>
                <a:gd name="T39" fmla="*/ 2120 h 2189"/>
                <a:gd name="T40" fmla="*/ 1065 w 1805"/>
                <a:gd name="T41" fmla="*/ 2172 h 2189"/>
                <a:gd name="T42" fmla="*/ 902 w 1805"/>
                <a:gd name="T43" fmla="*/ 2189 h 2189"/>
                <a:gd name="T44" fmla="*/ 740 w 1805"/>
                <a:gd name="T45" fmla="*/ 2172 h 2189"/>
                <a:gd name="T46" fmla="*/ 588 w 1805"/>
                <a:gd name="T47" fmla="*/ 2120 h 2189"/>
                <a:gd name="T48" fmla="*/ 447 w 1805"/>
                <a:gd name="T49" fmla="*/ 2040 h 2189"/>
                <a:gd name="T50" fmla="*/ 322 w 1805"/>
                <a:gd name="T51" fmla="*/ 1931 h 2189"/>
                <a:gd name="T52" fmla="*/ 213 w 1805"/>
                <a:gd name="T53" fmla="*/ 1800 h 2189"/>
                <a:gd name="T54" fmla="*/ 124 w 1805"/>
                <a:gd name="T55" fmla="*/ 1647 h 2189"/>
                <a:gd name="T56" fmla="*/ 57 w 1805"/>
                <a:gd name="T57" fmla="*/ 1477 h 2189"/>
                <a:gd name="T58" fmla="*/ 15 w 1805"/>
                <a:gd name="T59" fmla="*/ 1291 h 2189"/>
                <a:gd name="T60" fmla="*/ 0 w 1805"/>
                <a:gd name="T61" fmla="*/ 1095 h 2189"/>
                <a:gd name="T62" fmla="*/ 4 w 1805"/>
                <a:gd name="T63" fmla="*/ 952 h 2189"/>
                <a:gd name="T64" fmla="*/ 12 w 1805"/>
                <a:gd name="T65" fmla="*/ 815 h 2189"/>
                <a:gd name="T66" fmla="*/ 30 w 1805"/>
                <a:gd name="T67" fmla="*/ 684 h 2189"/>
                <a:gd name="T68" fmla="*/ 58 w 1805"/>
                <a:gd name="T69" fmla="*/ 562 h 2189"/>
                <a:gd name="T70" fmla="*/ 96 w 1805"/>
                <a:gd name="T71" fmla="*/ 448 h 2189"/>
                <a:gd name="T72" fmla="*/ 148 w 1805"/>
                <a:gd name="T73" fmla="*/ 345 h 2189"/>
                <a:gd name="T74" fmla="*/ 215 w 1805"/>
                <a:gd name="T75" fmla="*/ 252 h 2189"/>
                <a:gd name="T76" fmla="*/ 296 w 1805"/>
                <a:gd name="T77" fmla="*/ 174 h 2189"/>
                <a:gd name="T78" fmla="*/ 395 w 1805"/>
                <a:gd name="T79" fmla="*/ 107 h 2189"/>
                <a:gd name="T80" fmla="*/ 513 w 1805"/>
                <a:gd name="T81" fmla="*/ 56 h 2189"/>
                <a:gd name="T82" fmla="*/ 652 w 1805"/>
                <a:gd name="T83" fmla="*/ 20 h 2189"/>
                <a:gd name="T84" fmla="*/ 813 w 1805"/>
                <a:gd name="T85" fmla="*/ 3 h 2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05" h="2189">
                  <a:moveTo>
                    <a:pt x="902" y="0"/>
                  </a:moveTo>
                  <a:lnTo>
                    <a:pt x="993" y="3"/>
                  </a:lnTo>
                  <a:lnTo>
                    <a:pt x="1075" y="9"/>
                  </a:lnTo>
                  <a:lnTo>
                    <a:pt x="1153" y="20"/>
                  </a:lnTo>
                  <a:lnTo>
                    <a:pt x="1225" y="37"/>
                  </a:lnTo>
                  <a:lnTo>
                    <a:pt x="1293" y="56"/>
                  </a:lnTo>
                  <a:lnTo>
                    <a:pt x="1354" y="80"/>
                  </a:lnTo>
                  <a:lnTo>
                    <a:pt x="1411" y="107"/>
                  </a:lnTo>
                  <a:lnTo>
                    <a:pt x="1462" y="138"/>
                  </a:lnTo>
                  <a:lnTo>
                    <a:pt x="1510" y="174"/>
                  </a:lnTo>
                  <a:lnTo>
                    <a:pt x="1552" y="212"/>
                  </a:lnTo>
                  <a:lnTo>
                    <a:pt x="1591" y="252"/>
                  </a:lnTo>
                  <a:lnTo>
                    <a:pt x="1627" y="297"/>
                  </a:lnTo>
                  <a:lnTo>
                    <a:pt x="1658" y="345"/>
                  </a:lnTo>
                  <a:lnTo>
                    <a:pt x="1685" y="395"/>
                  </a:lnTo>
                  <a:lnTo>
                    <a:pt x="1710" y="448"/>
                  </a:lnTo>
                  <a:lnTo>
                    <a:pt x="1730" y="503"/>
                  </a:lnTo>
                  <a:lnTo>
                    <a:pt x="1748" y="562"/>
                  </a:lnTo>
                  <a:lnTo>
                    <a:pt x="1762" y="623"/>
                  </a:lnTo>
                  <a:lnTo>
                    <a:pt x="1775" y="684"/>
                  </a:lnTo>
                  <a:lnTo>
                    <a:pt x="1784" y="749"/>
                  </a:lnTo>
                  <a:lnTo>
                    <a:pt x="1792" y="815"/>
                  </a:lnTo>
                  <a:lnTo>
                    <a:pt x="1798" y="883"/>
                  </a:lnTo>
                  <a:lnTo>
                    <a:pt x="1802" y="952"/>
                  </a:lnTo>
                  <a:lnTo>
                    <a:pt x="1805" y="1023"/>
                  </a:lnTo>
                  <a:lnTo>
                    <a:pt x="1805" y="1095"/>
                  </a:lnTo>
                  <a:lnTo>
                    <a:pt x="1800" y="1194"/>
                  </a:lnTo>
                  <a:lnTo>
                    <a:pt x="1790" y="1291"/>
                  </a:lnTo>
                  <a:lnTo>
                    <a:pt x="1772" y="1385"/>
                  </a:lnTo>
                  <a:lnTo>
                    <a:pt x="1749" y="1477"/>
                  </a:lnTo>
                  <a:lnTo>
                    <a:pt x="1718" y="1564"/>
                  </a:lnTo>
                  <a:lnTo>
                    <a:pt x="1681" y="1647"/>
                  </a:lnTo>
                  <a:lnTo>
                    <a:pt x="1640" y="1725"/>
                  </a:lnTo>
                  <a:lnTo>
                    <a:pt x="1593" y="1800"/>
                  </a:lnTo>
                  <a:lnTo>
                    <a:pt x="1541" y="1869"/>
                  </a:lnTo>
                  <a:lnTo>
                    <a:pt x="1484" y="1931"/>
                  </a:lnTo>
                  <a:lnTo>
                    <a:pt x="1423" y="1988"/>
                  </a:lnTo>
                  <a:lnTo>
                    <a:pt x="1358" y="2040"/>
                  </a:lnTo>
                  <a:lnTo>
                    <a:pt x="1290" y="2083"/>
                  </a:lnTo>
                  <a:lnTo>
                    <a:pt x="1218" y="2120"/>
                  </a:lnTo>
                  <a:lnTo>
                    <a:pt x="1142" y="2150"/>
                  </a:lnTo>
                  <a:lnTo>
                    <a:pt x="1065" y="2172"/>
                  </a:lnTo>
                  <a:lnTo>
                    <a:pt x="984" y="2185"/>
                  </a:lnTo>
                  <a:lnTo>
                    <a:pt x="902" y="2189"/>
                  </a:lnTo>
                  <a:lnTo>
                    <a:pt x="820" y="2185"/>
                  </a:lnTo>
                  <a:lnTo>
                    <a:pt x="740" y="2172"/>
                  </a:lnTo>
                  <a:lnTo>
                    <a:pt x="663" y="2150"/>
                  </a:lnTo>
                  <a:lnTo>
                    <a:pt x="588" y="2120"/>
                  </a:lnTo>
                  <a:lnTo>
                    <a:pt x="516" y="2083"/>
                  </a:lnTo>
                  <a:lnTo>
                    <a:pt x="447" y="2040"/>
                  </a:lnTo>
                  <a:lnTo>
                    <a:pt x="383" y="1988"/>
                  </a:lnTo>
                  <a:lnTo>
                    <a:pt x="322" y="1931"/>
                  </a:lnTo>
                  <a:lnTo>
                    <a:pt x="265" y="1869"/>
                  </a:lnTo>
                  <a:lnTo>
                    <a:pt x="213" y="1800"/>
                  </a:lnTo>
                  <a:lnTo>
                    <a:pt x="166" y="1725"/>
                  </a:lnTo>
                  <a:lnTo>
                    <a:pt x="124" y="1647"/>
                  </a:lnTo>
                  <a:lnTo>
                    <a:pt x="87" y="1564"/>
                  </a:lnTo>
                  <a:lnTo>
                    <a:pt x="57" y="1477"/>
                  </a:lnTo>
                  <a:lnTo>
                    <a:pt x="33" y="1385"/>
                  </a:lnTo>
                  <a:lnTo>
                    <a:pt x="15" y="1291"/>
                  </a:lnTo>
                  <a:lnTo>
                    <a:pt x="4" y="1194"/>
                  </a:lnTo>
                  <a:lnTo>
                    <a:pt x="0" y="1095"/>
                  </a:lnTo>
                  <a:lnTo>
                    <a:pt x="1" y="1023"/>
                  </a:lnTo>
                  <a:lnTo>
                    <a:pt x="4" y="952"/>
                  </a:lnTo>
                  <a:lnTo>
                    <a:pt x="7" y="883"/>
                  </a:lnTo>
                  <a:lnTo>
                    <a:pt x="12" y="815"/>
                  </a:lnTo>
                  <a:lnTo>
                    <a:pt x="20" y="749"/>
                  </a:lnTo>
                  <a:lnTo>
                    <a:pt x="30" y="684"/>
                  </a:lnTo>
                  <a:lnTo>
                    <a:pt x="44" y="623"/>
                  </a:lnTo>
                  <a:lnTo>
                    <a:pt x="58" y="562"/>
                  </a:lnTo>
                  <a:lnTo>
                    <a:pt x="76" y="503"/>
                  </a:lnTo>
                  <a:lnTo>
                    <a:pt x="96" y="448"/>
                  </a:lnTo>
                  <a:lnTo>
                    <a:pt x="121" y="395"/>
                  </a:lnTo>
                  <a:lnTo>
                    <a:pt x="148" y="345"/>
                  </a:lnTo>
                  <a:lnTo>
                    <a:pt x="179" y="297"/>
                  </a:lnTo>
                  <a:lnTo>
                    <a:pt x="215" y="252"/>
                  </a:lnTo>
                  <a:lnTo>
                    <a:pt x="253" y="212"/>
                  </a:lnTo>
                  <a:lnTo>
                    <a:pt x="296" y="174"/>
                  </a:lnTo>
                  <a:lnTo>
                    <a:pt x="344" y="138"/>
                  </a:lnTo>
                  <a:lnTo>
                    <a:pt x="395" y="107"/>
                  </a:lnTo>
                  <a:lnTo>
                    <a:pt x="452" y="80"/>
                  </a:lnTo>
                  <a:lnTo>
                    <a:pt x="513" y="56"/>
                  </a:lnTo>
                  <a:lnTo>
                    <a:pt x="580" y="37"/>
                  </a:lnTo>
                  <a:lnTo>
                    <a:pt x="652" y="20"/>
                  </a:lnTo>
                  <a:lnTo>
                    <a:pt x="731" y="9"/>
                  </a:lnTo>
                  <a:lnTo>
                    <a:pt x="813" y="3"/>
                  </a:lnTo>
                  <a:lnTo>
                    <a:pt x="902"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a:ln>
                  <a:noFill/>
                </a:ln>
                <a:solidFill>
                  <a:srgbClr val="222328"/>
                </a:solidFill>
                <a:effectLst/>
                <a:uLnTx/>
                <a:uFillTx/>
                <a:cs typeface="+mn-ea"/>
                <a:sym typeface="+mn-lt"/>
              </a:endParaRPr>
            </a:p>
          </p:txBody>
        </p:sp>
        <p:sp>
          <p:nvSpPr>
            <p:cNvPr id="14" name="Freeform 7"/>
            <p:cNvSpPr/>
            <p:nvPr/>
          </p:nvSpPr>
          <p:spPr bwMode="auto">
            <a:xfrm>
              <a:off x="3727450" y="2886076"/>
              <a:ext cx="2705100" cy="1747838"/>
            </a:xfrm>
            <a:custGeom>
              <a:avLst/>
              <a:gdLst>
                <a:gd name="T0" fmla="*/ 1218 w 3408"/>
                <a:gd name="T1" fmla="*/ 10 h 2203"/>
                <a:gd name="T2" fmla="*/ 1261 w 3408"/>
                <a:gd name="T3" fmla="*/ 49 h 2203"/>
                <a:gd name="T4" fmla="*/ 1344 w 3408"/>
                <a:gd name="T5" fmla="*/ 103 h 2203"/>
                <a:gd name="T6" fmla="*/ 1468 w 3408"/>
                <a:gd name="T7" fmla="*/ 156 h 2203"/>
                <a:gd name="T8" fmla="*/ 1637 w 3408"/>
                <a:gd name="T9" fmla="*/ 186 h 2203"/>
                <a:gd name="T10" fmla="*/ 1832 w 3408"/>
                <a:gd name="T11" fmla="*/ 179 h 2203"/>
                <a:gd name="T12" fmla="*/ 1985 w 3408"/>
                <a:gd name="T13" fmla="*/ 140 h 2203"/>
                <a:gd name="T14" fmla="*/ 2096 w 3408"/>
                <a:gd name="T15" fmla="*/ 84 h 2203"/>
                <a:gd name="T16" fmla="*/ 2166 w 3408"/>
                <a:gd name="T17" fmla="*/ 33 h 2203"/>
                <a:gd name="T18" fmla="*/ 2196 w 3408"/>
                <a:gd name="T19" fmla="*/ 3 h 2203"/>
                <a:gd name="T20" fmla="*/ 2443 w 3408"/>
                <a:gd name="T21" fmla="*/ 50 h 2203"/>
                <a:gd name="T22" fmla="*/ 2744 w 3408"/>
                <a:gd name="T23" fmla="*/ 139 h 2203"/>
                <a:gd name="T24" fmla="*/ 2975 w 3408"/>
                <a:gd name="T25" fmla="*/ 250 h 2203"/>
                <a:gd name="T26" fmla="*/ 3146 w 3408"/>
                <a:gd name="T27" fmla="*/ 392 h 2203"/>
                <a:gd name="T28" fmla="*/ 3264 w 3408"/>
                <a:gd name="T29" fmla="*/ 573 h 2203"/>
                <a:gd name="T30" fmla="*/ 3340 w 3408"/>
                <a:gd name="T31" fmla="*/ 798 h 2203"/>
                <a:gd name="T32" fmla="*/ 3384 w 3408"/>
                <a:gd name="T33" fmla="*/ 1076 h 2203"/>
                <a:gd name="T34" fmla="*/ 3403 w 3408"/>
                <a:gd name="T35" fmla="*/ 1415 h 2203"/>
                <a:gd name="T36" fmla="*/ 3407 w 3408"/>
                <a:gd name="T37" fmla="*/ 1593 h 2203"/>
                <a:gd name="T38" fmla="*/ 3407 w 3408"/>
                <a:gd name="T39" fmla="*/ 1617 h 2203"/>
                <a:gd name="T40" fmla="*/ 3408 w 3408"/>
                <a:gd name="T41" fmla="*/ 1665 h 2203"/>
                <a:gd name="T42" fmla="*/ 3404 w 3408"/>
                <a:gd name="T43" fmla="*/ 1704 h 2203"/>
                <a:gd name="T44" fmla="*/ 3384 w 3408"/>
                <a:gd name="T45" fmla="*/ 1734 h 2203"/>
                <a:gd name="T46" fmla="*/ 3341 w 3408"/>
                <a:gd name="T47" fmla="*/ 1781 h 2203"/>
                <a:gd name="T48" fmla="*/ 3270 w 3408"/>
                <a:gd name="T49" fmla="*/ 1844 h 2203"/>
                <a:gd name="T50" fmla="*/ 3166 w 3408"/>
                <a:gd name="T51" fmla="*/ 1914 h 2203"/>
                <a:gd name="T52" fmla="*/ 3024 w 3408"/>
                <a:gd name="T53" fmla="*/ 1987 h 2203"/>
                <a:gd name="T54" fmla="*/ 2839 w 3408"/>
                <a:gd name="T55" fmla="*/ 2058 h 2203"/>
                <a:gd name="T56" fmla="*/ 2604 w 3408"/>
                <a:gd name="T57" fmla="*/ 2119 h 2203"/>
                <a:gd name="T58" fmla="*/ 2316 w 3408"/>
                <a:gd name="T59" fmla="*/ 2168 h 2203"/>
                <a:gd name="T60" fmla="*/ 1970 w 3408"/>
                <a:gd name="T61" fmla="*/ 2198 h 2203"/>
                <a:gd name="T62" fmla="*/ 1567 w 3408"/>
                <a:gd name="T63" fmla="*/ 2202 h 2203"/>
                <a:gd name="T64" fmla="*/ 1199 w 3408"/>
                <a:gd name="T65" fmla="*/ 2180 h 2203"/>
                <a:gd name="T66" fmla="*/ 892 w 3408"/>
                <a:gd name="T67" fmla="*/ 2138 h 2203"/>
                <a:gd name="T68" fmla="*/ 641 w 3408"/>
                <a:gd name="T69" fmla="*/ 2080 h 2203"/>
                <a:gd name="T70" fmla="*/ 440 w 3408"/>
                <a:gd name="T71" fmla="*/ 2010 h 2203"/>
                <a:gd name="T72" fmla="*/ 284 w 3408"/>
                <a:gd name="T73" fmla="*/ 1939 h 2203"/>
                <a:gd name="T74" fmla="*/ 168 w 3408"/>
                <a:gd name="T75" fmla="*/ 1867 h 2203"/>
                <a:gd name="T76" fmla="*/ 87 w 3408"/>
                <a:gd name="T77" fmla="*/ 1802 h 2203"/>
                <a:gd name="T78" fmla="*/ 35 w 3408"/>
                <a:gd name="T79" fmla="*/ 1747 h 2203"/>
                <a:gd name="T80" fmla="*/ 8 w 3408"/>
                <a:gd name="T81" fmla="*/ 1711 h 2203"/>
                <a:gd name="T82" fmla="*/ 0 w 3408"/>
                <a:gd name="T83" fmla="*/ 1698 h 2203"/>
                <a:gd name="T84" fmla="*/ 0 w 3408"/>
                <a:gd name="T85" fmla="*/ 1603 h 2203"/>
                <a:gd name="T86" fmla="*/ 0 w 3408"/>
                <a:gd name="T87" fmla="*/ 1591 h 2203"/>
                <a:gd name="T88" fmla="*/ 1 w 3408"/>
                <a:gd name="T89" fmla="*/ 1563 h 2203"/>
                <a:gd name="T90" fmla="*/ 5 w 3408"/>
                <a:gd name="T91" fmla="*/ 1385 h 2203"/>
                <a:gd name="T92" fmla="*/ 26 w 3408"/>
                <a:gd name="T93" fmla="*/ 1054 h 2203"/>
                <a:gd name="T94" fmla="*/ 71 w 3408"/>
                <a:gd name="T95" fmla="*/ 783 h 2203"/>
                <a:gd name="T96" fmla="*/ 148 w 3408"/>
                <a:gd name="T97" fmla="*/ 562 h 2203"/>
                <a:gd name="T98" fmla="*/ 267 w 3408"/>
                <a:gd name="T99" fmla="*/ 387 h 2203"/>
                <a:gd name="T100" fmla="*/ 439 w 3408"/>
                <a:gd name="T101" fmla="*/ 247 h 2203"/>
                <a:gd name="T102" fmla="*/ 668 w 3408"/>
                <a:gd name="T103" fmla="*/ 137 h 2203"/>
                <a:gd name="T104" fmla="*/ 968 w 3408"/>
                <a:gd name="T105" fmla="*/ 49 h 2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08" h="2203">
                  <a:moveTo>
                    <a:pt x="1210" y="0"/>
                  </a:moveTo>
                  <a:lnTo>
                    <a:pt x="1211" y="3"/>
                  </a:lnTo>
                  <a:lnTo>
                    <a:pt x="1218" y="10"/>
                  </a:lnTo>
                  <a:lnTo>
                    <a:pt x="1227" y="19"/>
                  </a:lnTo>
                  <a:lnTo>
                    <a:pt x="1242" y="33"/>
                  </a:lnTo>
                  <a:lnTo>
                    <a:pt x="1261" y="49"/>
                  </a:lnTo>
                  <a:lnTo>
                    <a:pt x="1284" y="67"/>
                  </a:lnTo>
                  <a:lnTo>
                    <a:pt x="1312" y="84"/>
                  </a:lnTo>
                  <a:lnTo>
                    <a:pt x="1344" y="103"/>
                  </a:lnTo>
                  <a:lnTo>
                    <a:pt x="1381" y="122"/>
                  </a:lnTo>
                  <a:lnTo>
                    <a:pt x="1422" y="140"/>
                  </a:lnTo>
                  <a:lnTo>
                    <a:pt x="1468" y="156"/>
                  </a:lnTo>
                  <a:lnTo>
                    <a:pt x="1519" y="170"/>
                  </a:lnTo>
                  <a:lnTo>
                    <a:pt x="1576" y="179"/>
                  </a:lnTo>
                  <a:lnTo>
                    <a:pt x="1637" y="186"/>
                  </a:lnTo>
                  <a:lnTo>
                    <a:pt x="1703" y="189"/>
                  </a:lnTo>
                  <a:lnTo>
                    <a:pt x="1771" y="186"/>
                  </a:lnTo>
                  <a:lnTo>
                    <a:pt x="1832" y="179"/>
                  </a:lnTo>
                  <a:lnTo>
                    <a:pt x="1887" y="170"/>
                  </a:lnTo>
                  <a:lnTo>
                    <a:pt x="1939" y="156"/>
                  </a:lnTo>
                  <a:lnTo>
                    <a:pt x="1985" y="140"/>
                  </a:lnTo>
                  <a:lnTo>
                    <a:pt x="2027" y="122"/>
                  </a:lnTo>
                  <a:lnTo>
                    <a:pt x="2064" y="103"/>
                  </a:lnTo>
                  <a:lnTo>
                    <a:pt x="2096" y="84"/>
                  </a:lnTo>
                  <a:lnTo>
                    <a:pt x="2124" y="67"/>
                  </a:lnTo>
                  <a:lnTo>
                    <a:pt x="2147" y="49"/>
                  </a:lnTo>
                  <a:lnTo>
                    <a:pt x="2166" y="33"/>
                  </a:lnTo>
                  <a:lnTo>
                    <a:pt x="2179" y="19"/>
                  </a:lnTo>
                  <a:lnTo>
                    <a:pt x="2190" y="10"/>
                  </a:lnTo>
                  <a:lnTo>
                    <a:pt x="2196" y="3"/>
                  </a:lnTo>
                  <a:lnTo>
                    <a:pt x="2198" y="0"/>
                  </a:lnTo>
                  <a:lnTo>
                    <a:pt x="2325" y="25"/>
                  </a:lnTo>
                  <a:lnTo>
                    <a:pt x="2443" y="50"/>
                  </a:lnTo>
                  <a:lnTo>
                    <a:pt x="2551" y="78"/>
                  </a:lnTo>
                  <a:lnTo>
                    <a:pt x="2652" y="107"/>
                  </a:lnTo>
                  <a:lnTo>
                    <a:pt x="2744" y="139"/>
                  </a:lnTo>
                  <a:lnTo>
                    <a:pt x="2828" y="173"/>
                  </a:lnTo>
                  <a:lnTo>
                    <a:pt x="2906" y="211"/>
                  </a:lnTo>
                  <a:lnTo>
                    <a:pt x="2975" y="250"/>
                  </a:lnTo>
                  <a:lnTo>
                    <a:pt x="3039" y="295"/>
                  </a:lnTo>
                  <a:lnTo>
                    <a:pt x="3096" y="341"/>
                  </a:lnTo>
                  <a:lnTo>
                    <a:pt x="3146" y="392"/>
                  </a:lnTo>
                  <a:lnTo>
                    <a:pt x="3191" y="448"/>
                  </a:lnTo>
                  <a:lnTo>
                    <a:pt x="3230" y="508"/>
                  </a:lnTo>
                  <a:lnTo>
                    <a:pt x="3264" y="573"/>
                  </a:lnTo>
                  <a:lnTo>
                    <a:pt x="3294" y="642"/>
                  </a:lnTo>
                  <a:lnTo>
                    <a:pt x="3320" y="718"/>
                  </a:lnTo>
                  <a:lnTo>
                    <a:pt x="3340" y="798"/>
                  </a:lnTo>
                  <a:lnTo>
                    <a:pt x="3358" y="885"/>
                  </a:lnTo>
                  <a:lnTo>
                    <a:pt x="3373" y="977"/>
                  </a:lnTo>
                  <a:lnTo>
                    <a:pt x="3384" y="1076"/>
                  </a:lnTo>
                  <a:lnTo>
                    <a:pt x="3392" y="1182"/>
                  </a:lnTo>
                  <a:lnTo>
                    <a:pt x="3398" y="1296"/>
                  </a:lnTo>
                  <a:lnTo>
                    <a:pt x="3403" y="1415"/>
                  </a:lnTo>
                  <a:lnTo>
                    <a:pt x="3405" y="1542"/>
                  </a:lnTo>
                  <a:lnTo>
                    <a:pt x="3407" y="1572"/>
                  </a:lnTo>
                  <a:lnTo>
                    <a:pt x="3407" y="1593"/>
                  </a:lnTo>
                  <a:lnTo>
                    <a:pt x="3407" y="1608"/>
                  </a:lnTo>
                  <a:lnTo>
                    <a:pt x="3407" y="1614"/>
                  </a:lnTo>
                  <a:lnTo>
                    <a:pt x="3407" y="1617"/>
                  </a:lnTo>
                  <a:lnTo>
                    <a:pt x="3408" y="1616"/>
                  </a:lnTo>
                  <a:lnTo>
                    <a:pt x="3408" y="1637"/>
                  </a:lnTo>
                  <a:lnTo>
                    <a:pt x="3408" y="1665"/>
                  </a:lnTo>
                  <a:lnTo>
                    <a:pt x="3408" y="1698"/>
                  </a:lnTo>
                  <a:lnTo>
                    <a:pt x="3407" y="1700"/>
                  </a:lnTo>
                  <a:lnTo>
                    <a:pt x="3404" y="1704"/>
                  </a:lnTo>
                  <a:lnTo>
                    <a:pt x="3400" y="1711"/>
                  </a:lnTo>
                  <a:lnTo>
                    <a:pt x="3393" y="1721"/>
                  </a:lnTo>
                  <a:lnTo>
                    <a:pt x="3384" y="1734"/>
                  </a:lnTo>
                  <a:lnTo>
                    <a:pt x="3373" y="1747"/>
                  </a:lnTo>
                  <a:lnTo>
                    <a:pt x="3358" y="1764"/>
                  </a:lnTo>
                  <a:lnTo>
                    <a:pt x="3341" y="1781"/>
                  </a:lnTo>
                  <a:lnTo>
                    <a:pt x="3321" y="1802"/>
                  </a:lnTo>
                  <a:lnTo>
                    <a:pt x="3297" y="1822"/>
                  </a:lnTo>
                  <a:lnTo>
                    <a:pt x="3270" y="1844"/>
                  </a:lnTo>
                  <a:lnTo>
                    <a:pt x="3240" y="1867"/>
                  </a:lnTo>
                  <a:lnTo>
                    <a:pt x="3204" y="1890"/>
                  </a:lnTo>
                  <a:lnTo>
                    <a:pt x="3166" y="1914"/>
                  </a:lnTo>
                  <a:lnTo>
                    <a:pt x="3123" y="1939"/>
                  </a:lnTo>
                  <a:lnTo>
                    <a:pt x="3077" y="1963"/>
                  </a:lnTo>
                  <a:lnTo>
                    <a:pt x="3024" y="1987"/>
                  </a:lnTo>
                  <a:lnTo>
                    <a:pt x="2968" y="2010"/>
                  </a:lnTo>
                  <a:lnTo>
                    <a:pt x="2906" y="2035"/>
                  </a:lnTo>
                  <a:lnTo>
                    <a:pt x="2839" y="2058"/>
                  </a:lnTo>
                  <a:lnTo>
                    <a:pt x="2766" y="2080"/>
                  </a:lnTo>
                  <a:lnTo>
                    <a:pt x="2688" y="2100"/>
                  </a:lnTo>
                  <a:lnTo>
                    <a:pt x="2604" y="2119"/>
                  </a:lnTo>
                  <a:lnTo>
                    <a:pt x="2515" y="2138"/>
                  </a:lnTo>
                  <a:lnTo>
                    <a:pt x="2420" y="2154"/>
                  </a:lnTo>
                  <a:lnTo>
                    <a:pt x="2316" y="2168"/>
                  </a:lnTo>
                  <a:lnTo>
                    <a:pt x="2208" y="2180"/>
                  </a:lnTo>
                  <a:lnTo>
                    <a:pt x="2092" y="2189"/>
                  </a:lnTo>
                  <a:lnTo>
                    <a:pt x="1970" y="2198"/>
                  </a:lnTo>
                  <a:lnTo>
                    <a:pt x="1841" y="2202"/>
                  </a:lnTo>
                  <a:lnTo>
                    <a:pt x="1703" y="2203"/>
                  </a:lnTo>
                  <a:lnTo>
                    <a:pt x="1567" y="2202"/>
                  </a:lnTo>
                  <a:lnTo>
                    <a:pt x="1438" y="2198"/>
                  </a:lnTo>
                  <a:lnTo>
                    <a:pt x="1314" y="2189"/>
                  </a:lnTo>
                  <a:lnTo>
                    <a:pt x="1199" y="2180"/>
                  </a:lnTo>
                  <a:lnTo>
                    <a:pt x="1090" y="2168"/>
                  </a:lnTo>
                  <a:lnTo>
                    <a:pt x="988" y="2154"/>
                  </a:lnTo>
                  <a:lnTo>
                    <a:pt x="892" y="2138"/>
                  </a:lnTo>
                  <a:lnTo>
                    <a:pt x="802" y="2119"/>
                  </a:lnTo>
                  <a:lnTo>
                    <a:pt x="720" y="2100"/>
                  </a:lnTo>
                  <a:lnTo>
                    <a:pt x="641" y="2080"/>
                  </a:lnTo>
                  <a:lnTo>
                    <a:pt x="569" y="2058"/>
                  </a:lnTo>
                  <a:lnTo>
                    <a:pt x="502" y="2035"/>
                  </a:lnTo>
                  <a:lnTo>
                    <a:pt x="440" y="2010"/>
                  </a:lnTo>
                  <a:lnTo>
                    <a:pt x="383" y="1987"/>
                  </a:lnTo>
                  <a:lnTo>
                    <a:pt x="331" y="1963"/>
                  </a:lnTo>
                  <a:lnTo>
                    <a:pt x="284" y="1939"/>
                  </a:lnTo>
                  <a:lnTo>
                    <a:pt x="242" y="1914"/>
                  </a:lnTo>
                  <a:lnTo>
                    <a:pt x="202" y="1890"/>
                  </a:lnTo>
                  <a:lnTo>
                    <a:pt x="168" y="1867"/>
                  </a:lnTo>
                  <a:lnTo>
                    <a:pt x="137" y="1844"/>
                  </a:lnTo>
                  <a:lnTo>
                    <a:pt x="110" y="1822"/>
                  </a:lnTo>
                  <a:lnTo>
                    <a:pt x="87" y="1802"/>
                  </a:lnTo>
                  <a:lnTo>
                    <a:pt x="67" y="1781"/>
                  </a:lnTo>
                  <a:lnTo>
                    <a:pt x="49" y="1764"/>
                  </a:lnTo>
                  <a:lnTo>
                    <a:pt x="35" y="1747"/>
                  </a:lnTo>
                  <a:lnTo>
                    <a:pt x="23" y="1734"/>
                  </a:lnTo>
                  <a:lnTo>
                    <a:pt x="15" y="1721"/>
                  </a:lnTo>
                  <a:lnTo>
                    <a:pt x="8" y="1711"/>
                  </a:lnTo>
                  <a:lnTo>
                    <a:pt x="4" y="1704"/>
                  </a:lnTo>
                  <a:lnTo>
                    <a:pt x="1" y="1700"/>
                  </a:lnTo>
                  <a:lnTo>
                    <a:pt x="0" y="1698"/>
                  </a:lnTo>
                  <a:lnTo>
                    <a:pt x="0" y="1658"/>
                  </a:lnTo>
                  <a:lnTo>
                    <a:pt x="0" y="1628"/>
                  </a:lnTo>
                  <a:lnTo>
                    <a:pt x="0" y="1603"/>
                  </a:lnTo>
                  <a:lnTo>
                    <a:pt x="0" y="1587"/>
                  </a:lnTo>
                  <a:lnTo>
                    <a:pt x="0" y="1590"/>
                  </a:lnTo>
                  <a:lnTo>
                    <a:pt x="0" y="1591"/>
                  </a:lnTo>
                  <a:lnTo>
                    <a:pt x="0" y="1587"/>
                  </a:lnTo>
                  <a:lnTo>
                    <a:pt x="1" y="1578"/>
                  </a:lnTo>
                  <a:lnTo>
                    <a:pt x="1" y="1563"/>
                  </a:lnTo>
                  <a:lnTo>
                    <a:pt x="1" y="1540"/>
                  </a:lnTo>
                  <a:lnTo>
                    <a:pt x="3" y="1509"/>
                  </a:lnTo>
                  <a:lnTo>
                    <a:pt x="5" y="1385"/>
                  </a:lnTo>
                  <a:lnTo>
                    <a:pt x="11" y="1267"/>
                  </a:lnTo>
                  <a:lnTo>
                    <a:pt x="18" y="1157"/>
                  </a:lnTo>
                  <a:lnTo>
                    <a:pt x="26" y="1054"/>
                  </a:lnTo>
                  <a:lnTo>
                    <a:pt x="38" y="958"/>
                  </a:lnTo>
                  <a:lnTo>
                    <a:pt x="53" y="867"/>
                  </a:lnTo>
                  <a:lnTo>
                    <a:pt x="71" y="783"/>
                  </a:lnTo>
                  <a:lnTo>
                    <a:pt x="92" y="704"/>
                  </a:lnTo>
                  <a:lnTo>
                    <a:pt x="118" y="631"/>
                  </a:lnTo>
                  <a:lnTo>
                    <a:pt x="148" y="562"/>
                  </a:lnTo>
                  <a:lnTo>
                    <a:pt x="183" y="499"/>
                  </a:lnTo>
                  <a:lnTo>
                    <a:pt x="223" y="441"/>
                  </a:lnTo>
                  <a:lnTo>
                    <a:pt x="267" y="387"/>
                  </a:lnTo>
                  <a:lnTo>
                    <a:pt x="318" y="337"/>
                  </a:lnTo>
                  <a:lnTo>
                    <a:pt x="375" y="289"/>
                  </a:lnTo>
                  <a:lnTo>
                    <a:pt x="439" y="247"/>
                  </a:lnTo>
                  <a:lnTo>
                    <a:pt x="508" y="208"/>
                  </a:lnTo>
                  <a:lnTo>
                    <a:pt x="584" y="171"/>
                  </a:lnTo>
                  <a:lnTo>
                    <a:pt x="668" y="137"/>
                  </a:lnTo>
                  <a:lnTo>
                    <a:pt x="760" y="106"/>
                  </a:lnTo>
                  <a:lnTo>
                    <a:pt x="859" y="76"/>
                  </a:lnTo>
                  <a:lnTo>
                    <a:pt x="968" y="49"/>
                  </a:lnTo>
                  <a:lnTo>
                    <a:pt x="1083" y="25"/>
                  </a:lnTo>
                  <a:lnTo>
                    <a:pt x="1210"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a:ln>
                  <a:noFill/>
                </a:ln>
                <a:solidFill>
                  <a:srgbClr val="222328"/>
                </a:solidFill>
                <a:effectLst/>
                <a:uLnTx/>
                <a:uFillTx/>
                <a:cs typeface="+mn-ea"/>
                <a:sym typeface="+mn-lt"/>
              </a:endParaRPr>
            </a:p>
          </p:txBody>
        </p:sp>
      </p:grpSp>
      <p:grpSp>
        <p:nvGrpSpPr>
          <p:cNvPr id="15" name="Group 41"/>
          <p:cNvGrpSpPr>
            <a:grpSpLocks noChangeAspect="1"/>
          </p:cNvGrpSpPr>
          <p:nvPr/>
        </p:nvGrpSpPr>
        <p:grpSpPr>
          <a:xfrm>
            <a:off x="7370013" y="3858904"/>
            <a:ext cx="138834" cy="132989"/>
            <a:chOff x="4584700" y="2360613"/>
            <a:chExt cx="987425" cy="984250"/>
          </a:xfrm>
          <a:solidFill>
            <a:srgbClr val="A8ACB9"/>
          </a:solidFill>
        </p:grpSpPr>
        <p:sp>
          <p:nvSpPr>
            <p:cNvPr id="16" name="Freeform 18"/>
            <p:cNvSpPr>
              <a:spLocks noEditPoints="1"/>
            </p:cNvSpPr>
            <p:nvPr/>
          </p:nvSpPr>
          <p:spPr bwMode="auto">
            <a:xfrm>
              <a:off x="4584700" y="2360613"/>
              <a:ext cx="987425" cy="984250"/>
            </a:xfrm>
            <a:custGeom>
              <a:avLst/>
              <a:gdLst>
                <a:gd name="T0" fmla="*/ 1557 w 3731"/>
                <a:gd name="T1" fmla="*/ 429 h 3720"/>
                <a:gd name="T2" fmla="*/ 1182 w 3731"/>
                <a:gd name="T3" fmla="*/ 565 h 3720"/>
                <a:gd name="T4" fmla="*/ 863 w 3731"/>
                <a:gd name="T5" fmla="*/ 792 h 3720"/>
                <a:gd name="T6" fmla="*/ 615 w 3731"/>
                <a:gd name="T7" fmla="*/ 1094 h 3720"/>
                <a:gd name="T8" fmla="*/ 454 w 3731"/>
                <a:gd name="T9" fmla="*/ 1455 h 3720"/>
                <a:gd name="T10" fmla="*/ 396 w 3731"/>
                <a:gd name="T11" fmla="*/ 1861 h 3720"/>
                <a:gd name="T12" fmla="*/ 454 w 3731"/>
                <a:gd name="T13" fmla="*/ 2265 h 3720"/>
                <a:gd name="T14" fmla="*/ 615 w 3731"/>
                <a:gd name="T15" fmla="*/ 2627 h 3720"/>
                <a:gd name="T16" fmla="*/ 863 w 3731"/>
                <a:gd name="T17" fmla="*/ 2929 h 3720"/>
                <a:gd name="T18" fmla="*/ 1182 w 3731"/>
                <a:gd name="T19" fmla="*/ 3156 h 3720"/>
                <a:gd name="T20" fmla="*/ 1557 w 3731"/>
                <a:gd name="T21" fmla="*/ 3291 h 3720"/>
                <a:gd name="T22" fmla="*/ 1970 w 3731"/>
                <a:gd name="T23" fmla="*/ 3321 h 3720"/>
                <a:gd name="T24" fmla="*/ 2367 w 3731"/>
                <a:gd name="T25" fmla="*/ 3236 h 3720"/>
                <a:gd name="T26" fmla="*/ 2717 w 3731"/>
                <a:gd name="T27" fmla="*/ 3053 h 3720"/>
                <a:gd name="T28" fmla="*/ 3003 w 3731"/>
                <a:gd name="T29" fmla="*/ 2786 h 3720"/>
                <a:gd name="T30" fmla="*/ 3208 w 3731"/>
                <a:gd name="T31" fmla="*/ 2453 h 3720"/>
                <a:gd name="T32" fmla="*/ 3320 w 3731"/>
                <a:gd name="T33" fmla="*/ 2067 h 3720"/>
                <a:gd name="T34" fmla="*/ 3320 w 3731"/>
                <a:gd name="T35" fmla="*/ 1653 h 3720"/>
                <a:gd name="T36" fmla="*/ 3208 w 3731"/>
                <a:gd name="T37" fmla="*/ 1268 h 3720"/>
                <a:gd name="T38" fmla="*/ 3003 w 3731"/>
                <a:gd name="T39" fmla="*/ 934 h 3720"/>
                <a:gd name="T40" fmla="*/ 2717 w 3731"/>
                <a:gd name="T41" fmla="*/ 668 h 3720"/>
                <a:gd name="T42" fmla="*/ 2367 w 3731"/>
                <a:gd name="T43" fmla="*/ 485 h 3720"/>
                <a:gd name="T44" fmla="*/ 1970 w 3731"/>
                <a:gd name="T45" fmla="*/ 400 h 3720"/>
                <a:gd name="T46" fmla="*/ 2100 w 3731"/>
                <a:gd name="T47" fmla="*/ 15 h 3720"/>
                <a:gd name="T48" fmla="*/ 2539 w 3731"/>
                <a:gd name="T49" fmla="*/ 126 h 3720"/>
                <a:gd name="T50" fmla="*/ 2930 w 3731"/>
                <a:gd name="T51" fmla="*/ 335 h 3720"/>
                <a:gd name="T52" fmla="*/ 3260 w 3731"/>
                <a:gd name="T53" fmla="*/ 626 h 3720"/>
                <a:gd name="T54" fmla="*/ 3512 w 3731"/>
                <a:gd name="T55" fmla="*/ 987 h 3720"/>
                <a:gd name="T56" fmla="*/ 3674 w 3731"/>
                <a:gd name="T57" fmla="*/ 1404 h 3720"/>
                <a:gd name="T58" fmla="*/ 3731 w 3731"/>
                <a:gd name="T59" fmla="*/ 1861 h 3720"/>
                <a:gd name="T60" fmla="*/ 3674 w 3731"/>
                <a:gd name="T61" fmla="*/ 2318 h 3720"/>
                <a:gd name="T62" fmla="*/ 3512 w 3731"/>
                <a:gd name="T63" fmla="*/ 2734 h 3720"/>
                <a:gd name="T64" fmla="*/ 3260 w 3731"/>
                <a:gd name="T65" fmla="*/ 3094 h 3720"/>
                <a:gd name="T66" fmla="*/ 2930 w 3731"/>
                <a:gd name="T67" fmla="*/ 3386 h 3720"/>
                <a:gd name="T68" fmla="*/ 2539 w 3731"/>
                <a:gd name="T69" fmla="*/ 3595 h 3720"/>
                <a:gd name="T70" fmla="*/ 2100 w 3731"/>
                <a:gd name="T71" fmla="*/ 3706 h 3720"/>
                <a:gd name="T72" fmla="*/ 1632 w 3731"/>
                <a:gd name="T73" fmla="*/ 3706 h 3720"/>
                <a:gd name="T74" fmla="*/ 1192 w 3731"/>
                <a:gd name="T75" fmla="*/ 3595 h 3720"/>
                <a:gd name="T76" fmla="*/ 800 w 3731"/>
                <a:gd name="T77" fmla="*/ 3386 h 3720"/>
                <a:gd name="T78" fmla="*/ 471 w 3731"/>
                <a:gd name="T79" fmla="*/ 3094 h 3720"/>
                <a:gd name="T80" fmla="*/ 218 w 3731"/>
                <a:gd name="T81" fmla="*/ 2734 h 3720"/>
                <a:gd name="T82" fmla="*/ 57 w 3731"/>
                <a:gd name="T83" fmla="*/ 2318 h 3720"/>
                <a:gd name="T84" fmla="*/ 0 w 3731"/>
                <a:gd name="T85" fmla="*/ 1861 h 3720"/>
                <a:gd name="T86" fmla="*/ 57 w 3731"/>
                <a:gd name="T87" fmla="*/ 1404 h 3720"/>
                <a:gd name="T88" fmla="*/ 218 w 3731"/>
                <a:gd name="T89" fmla="*/ 987 h 3720"/>
                <a:gd name="T90" fmla="*/ 471 w 3731"/>
                <a:gd name="T91" fmla="*/ 626 h 3720"/>
                <a:gd name="T92" fmla="*/ 800 w 3731"/>
                <a:gd name="T93" fmla="*/ 335 h 3720"/>
                <a:gd name="T94" fmla="*/ 1192 w 3731"/>
                <a:gd name="T95" fmla="*/ 126 h 3720"/>
                <a:gd name="T96" fmla="*/ 1632 w 3731"/>
                <a:gd name="T97" fmla="*/ 15 h 3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31" h="3720">
                  <a:moveTo>
                    <a:pt x="1865" y="397"/>
                  </a:moveTo>
                  <a:lnTo>
                    <a:pt x="1761" y="400"/>
                  </a:lnTo>
                  <a:lnTo>
                    <a:pt x="1658" y="412"/>
                  </a:lnTo>
                  <a:lnTo>
                    <a:pt x="1557" y="429"/>
                  </a:lnTo>
                  <a:lnTo>
                    <a:pt x="1459" y="454"/>
                  </a:lnTo>
                  <a:lnTo>
                    <a:pt x="1364" y="485"/>
                  </a:lnTo>
                  <a:lnTo>
                    <a:pt x="1272" y="522"/>
                  </a:lnTo>
                  <a:lnTo>
                    <a:pt x="1182" y="565"/>
                  </a:lnTo>
                  <a:lnTo>
                    <a:pt x="1096" y="613"/>
                  </a:lnTo>
                  <a:lnTo>
                    <a:pt x="1015" y="668"/>
                  </a:lnTo>
                  <a:lnTo>
                    <a:pt x="937" y="728"/>
                  </a:lnTo>
                  <a:lnTo>
                    <a:pt x="863" y="792"/>
                  </a:lnTo>
                  <a:lnTo>
                    <a:pt x="793" y="861"/>
                  </a:lnTo>
                  <a:lnTo>
                    <a:pt x="729" y="934"/>
                  </a:lnTo>
                  <a:lnTo>
                    <a:pt x="669" y="1012"/>
                  </a:lnTo>
                  <a:lnTo>
                    <a:pt x="615" y="1094"/>
                  </a:lnTo>
                  <a:lnTo>
                    <a:pt x="565" y="1179"/>
                  </a:lnTo>
                  <a:lnTo>
                    <a:pt x="523" y="1268"/>
                  </a:lnTo>
                  <a:lnTo>
                    <a:pt x="485" y="1360"/>
                  </a:lnTo>
                  <a:lnTo>
                    <a:pt x="454" y="1455"/>
                  </a:lnTo>
                  <a:lnTo>
                    <a:pt x="430" y="1554"/>
                  </a:lnTo>
                  <a:lnTo>
                    <a:pt x="411" y="1653"/>
                  </a:lnTo>
                  <a:lnTo>
                    <a:pt x="401" y="1756"/>
                  </a:lnTo>
                  <a:lnTo>
                    <a:pt x="396" y="1861"/>
                  </a:lnTo>
                  <a:lnTo>
                    <a:pt x="401" y="1965"/>
                  </a:lnTo>
                  <a:lnTo>
                    <a:pt x="411" y="2067"/>
                  </a:lnTo>
                  <a:lnTo>
                    <a:pt x="430" y="2168"/>
                  </a:lnTo>
                  <a:lnTo>
                    <a:pt x="454" y="2265"/>
                  </a:lnTo>
                  <a:lnTo>
                    <a:pt x="485" y="2360"/>
                  </a:lnTo>
                  <a:lnTo>
                    <a:pt x="523" y="2453"/>
                  </a:lnTo>
                  <a:lnTo>
                    <a:pt x="565" y="2541"/>
                  </a:lnTo>
                  <a:lnTo>
                    <a:pt x="615" y="2627"/>
                  </a:lnTo>
                  <a:lnTo>
                    <a:pt x="669" y="2708"/>
                  </a:lnTo>
                  <a:lnTo>
                    <a:pt x="729" y="2786"/>
                  </a:lnTo>
                  <a:lnTo>
                    <a:pt x="793" y="2860"/>
                  </a:lnTo>
                  <a:lnTo>
                    <a:pt x="863" y="2929"/>
                  </a:lnTo>
                  <a:lnTo>
                    <a:pt x="937" y="2994"/>
                  </a:lnTo>
                  <a:lnTo>
                    <a:pt x="1015" y="3053"/>
                  </a:lnTo>
                  <a:lnTo>
                    <a:pt x="1096" y="3107"/>
                  </a:lnTo>
                  <a:lnTo>
                    <a:pt x="1182" y="3156"/>
                  </a:lnTo>
                  <a:lnTo>
                    <a:pt x="1272" y="3200"/>
                  </a:lnTo>
                  <a:lnTo>
                    <a:pt x="1364" y="3236"/>
                  </a:lnTo>
                  <a:lnTo>
                    <a:pt x="1459" y="3267"/>
                  </a:lnTo>
                  <a:lnTo>
                    <a:pt x="1557" y="3291"/>
                  </a:lnTo>
                  <a:lnTo>
                    <a:pt x="1658" y="3310"/>
                  </a:lnTo>
                  <a:lnTo>
                    <a:pt x="1761" y="3321"/>
                  </a:lnTo>
                  <a:lnTo>
                    <a:pt x="1865" y="3325"/>
                  </a:lnTo>
                  <a:lnTo>
                    <a:pt x="1970" y="3321"/>
                  </a:lnTo>
                  <a:lnTo>
                    <a:pt x="2073" y="3310"/>
                  </a:lnTo>
                  <a:lnTo>
                    <a:pt x="2173" y="3291"/>
                  </a:lnTo>
                  <a:lnTo>
                    <a:pt x="2272" y="3267"/>
                  </a:lnTo>
                  <a:lnTo>
                    <a:pt x="2367" y="3236"/>
                  </a:lnTo>
                  <a:lnTo>
                    <a:pt x="2459" y="3200"/>
                  </a:lnTo>
                  <a:lnTo>
                    <a:pt x="2549" y="3156"/>
                  </a:lnTo>
                  <a:lnTo>
                    <a:pt x="2634" y="3107"/>
                  </a:lnTo>
                  <a:lnTo>
                    <a:pt x="2717" y="3053"/>
                  </a:lnTo>
                  <a:lnTo>
                    <a:pt x="2795" y="2994"/>
                  </a:lnTo>
                  <a:lnTo>
                    <a:pt x="2868" y="2929"/>
                  </a:lnTo>
                  <a:lnTo>
                    <a:pt x="2937" y="2860"/>
                  </a:lnTo>
                  <a:lnTo>
                    <a:pt x="3003" y="2786"/>
                  </a:lnTo>
                  <a:lnTo>
                    <a:pt x="3063" y="2708"/>
                  </a:lnTo>
                  <a:lnTo>
                    <a:pt x="3117" y="2627"/>
                  </a:lnTo>
                  <a:lnTo>
                    <a:pt x="3166" y="2541"/>
                  </a:lnTo>
                  <a:lnTo>
                    <a:pt x="3208" y="2453"/>
                  </a:lnTo>
                  <a:lnTo>
                    <a:pt x="3246" y="2360"/>
                  </a:lnTo>
                  <a:lnTo>
                    <a:pt x="3277" y="2265"/>
                  </a:lnTo>
                  <a:lnTo>
                    <a:pt x="3302" y="2168"/>
                  </a:lnTo>
                  <a:lnTo>
                    <a:pt x="3320" y="2067"/>
                  </a:lnTo>
                  <a:lnTo>
                    <a:pt x="3330" y="1965"/>
                  </a:lnTo>
                  <a:lnTo>
                    <a:pt x="3334" y="1861"/>
                  </a:lnTo>
                  <a:lnTo>
                    <a:pt x="3330" y="1756"/>
                  </a:lnTo>
                  <a:lnTo>
                    <a:pt x="3320" y="1653"/>
                  </a:lnTo>
                  <a:lnTo>
                    <a:pt x="3302" y="1554"/>
                  </a:lnTo>
                  <a:lnTo>
                    <a:pt x="3277" y="1455"/>
                  </a:lnTo>
                  <a:lnTo>
                    <a:pt x="3246" y="1360"/>
                  </a:lnTo>
                  <a:lnTo>
                    <a:pt x="3208" y="1268"/>
                  </a:lnTo>
                  <a:lnTo>
                    <a:pt x="3166" y="1179"/>
                  </a:lnTo>
                  <a:lnTo>
                    <a:pt x="3117" y="1094"/>
                  </a:lnTo>
                  <a:lnTo>
                    <a:pt x="3063" y="1012"/>
                  </a:lnTo>
                  <a:lnTo>
                    <a:pt x="3003" y="934"/>
                  </a:lnTo>
                  <a:lnTo>
                    <a:pt x="2937" y="861"/>
                  </a:lnTo>
                  <a:lnTo>
                    <a:pt x="2868" y="792"/>
                  </a:lnTo>
                  <a:lnTo>
                    <a:pt x="2795" y="728"/>
                  </a:lnTo>
                  <a:lnTo>
                    <a:pt x="2717" y="668"/>
                  </a:lnTo>
                  <a:lnTo>
                    <a:pt x="2634" y="613"/>
                  </a:lnTo>
                  <a:lnTo>
                    <a:pt x="2549" y="565"/>
                  </a:lnTo>
                  <a:lnTo>
                    <a:pt x="2459" y="522"/>
                  </a:lnTo>
                  <a:lnTo>
                    <a:pt x="2367" y="485"/>
                  </a:lnTo>
                  <a:lnTo>
                    <a:pt x="2272" y="454"/>
                  </a:lnTo>
                  <a:lnTo>
                    <a:pt x="2173" y="429"/>
                  </a:lnTo>
                  <a:lnTo>
                    <a:pt x="2073" y="412"/>
                  </a:lnTo>
                  <a:lnTo>
                    <a:pt x="1970" y="400"/>
                  </a:lnTo>
                  <a:lnTo>
                    <a:pt x="1865" y="397"/>
                  </a:lnTo>
                  <a:close/>
                  <a:moveTo>
                    <a:pt x="1865" y="0"/>
                  </a:moveTo>
                  <a:lnTo>
                    <a:pt x="1983" y="5"/>
                  </a:lnTo>
                  <a:lnTo>
                    <a:pt x="2100" y="15"/>
                  </a:lnTo>
                  <a:lnTo>
                    <a:pt x="2213" y="34"/>
                  </a:lnTo>
                  <a:lnTo>
                    <a:pt x="2325" y="58"/>
                  </a:lnTo>
                  <a:lnTo>
                    <a:pt x="2433" y="89"/>
                  </a:lnTo>
                  <a:lnTo>
                    <a:pt x="2539" y="126"/>
                  </a:lnTo>
                  <a:lnTo>
                    <a:pt x="2642" y="170"/>
                  </a:lnTo>
                  <a:lnTo>
                    <a:pt x="2742" y="219"/>
                  </a:lnTo>
                  <a:lnTo>
                    <a:pt x="2838" y="274"/>
                  </a:lnTo>
                  <a:lnTo>
                    <a:pt x="2930" y="335"/>
                  </a:lnTo>
                  <a:lnTo>
                    <a:pt x="3019" y="400"/>
                  </a:lnTo>
                  <a:lnTo>
                    <a:pt x="3104" y="471"/>
                  </a:lnTo>
                  <a:lnTo>
                    <a:pt x="3184" y="546"/>
                  </a:lnTo>
                  <a:lnTo>
                    <a:pt x="3260" y="626"/>
                  </a:lnTo>
                  <a:lnTo>
                    <a:pt x="3330" y="711"/>
                  </a:lnTo>
                  <a:lnTo>
                    <a:pt x="3396" y="799"/>
                  </a:lnTo>
                  <a:lnTo>
                    <a:pt x="3457" y="890"/>
                  </a:lnTo>
                  <a:lnTo>
                    <a:pt x="3512" y="987"/>
                  </a:lnTo>
                  <a:lnTo>
                    <a:pt x="3561" y="1086"/>
                  </a:lnTo>
                  <a:lnTo>
                    <a:pt x="3605" y="1189"/>
                  </a:lnTo>
                  <a:lnTo>
                    <a:pt x="3643" y="1295"/>
                  </a:lnTo>
                  <a:lnTo>
                    <a:pt x="3674" y="1404"/>
                  </a:lnTo>
                  <a:lnTo>
                    <a:pt x="3698" y="1514"/>
                  </a:lnTo>
                  <a:lnTo>
                    <a:pt x="3716" y="1627"/>
                  </a:lnTo>
                  <a:lnTo>
                    <a:pt x="3728" y="1743"/>
                  </a:lnTo>
                  <a:lnTo>
                    <a:pt x="3731" y="1861"/>
                  </a:lnTo>
                  <a:lnTo>
                    <a:pt x="3728" y="1978"/>
                  </a:lnTo>
                  <a:lnTo>
                    <a:pt x="3716" y="2093"/>
                  </a:lnTo>
                  <a:lnTo>
                    <a:pt x="3698" y="2207"/>
                  </a:lnTo>
                  <a:lnTo>
                    <a:pt x="3674" y="2318"/>
                  </a:lnTo>
                  <a:lnTo>
                    <a:pt x="3643" y="2427"/>
                  </a:lnTo>
                  <a:lnTo>
                    <a:pt x="3605" y="2532"/>
                  </a:lnTo>
                  <a:lnTo>
                    <a:pt x="3561" y="2635"/>
                  </a:lnTo>
                  <a:lnTo>
                    <a:pt x="3512" y="2734"/>
                  </a:lnTo>
                  <a:lnTo>
                    <a:pt x="3457" y="2830"/>
                  </a:lnTo>
                  <a:lnTo>
                    <a:pt x="3396" y="2923"/>
                  </a:lnTo>
                  <a:lnTo>
                    <a:pt x="3330" y="3011"/>
                  </a:lnTo>
                  <a:lnTo>
                    <a:pt x="3260" y="3094"/>
                  </a:lnTo>
                  <a:lnTo>
                    <a:pt x="3184" y="3175"/>
                  </a:lnTo>
                  <a:lnTo>
                    <a:pt x="3104" y="3250"/>
                  </a:lnTo>
                  <a:lnTo>
                    <a:pt x="3019" y="3321"/>
                  </a:lnTo>
                  <a:lnTo>
                    <a:pt x="2930" y="3386"/>
                  </a:lnTo>
                  <a:lnTo>
                    <a:pt x="2838" y="3447"/>
                  </a:lnTo>
                  <a:lnTo>
                    <a:pt x="2742" y="3502"/>
                  </a:lnTo>
                  <a:lnTo>
                    <a:pt x="2642" y="3551"/>
                  </a:lnTo>
                  <a:lnTo>
                    <a:pt x="2539" y="3595"/>
                  </a:lnTo>
                  <a:lnTo>
                    <a:pt x="2433" y="3632"/>
                  </a:lnTo>
                  <a:lnTo>
                    <a:pt x="2325" y="3664"/>
                  </a:lnTo>
                  <a:lnTo>
                    <a:pt x="2213" y="3688"/>
                  </a:lnTo>
                  <a:lnTo>
                    <a:pt x="2100" y="3706"/>
                  </a:lnTo>
                  <a:lnTo>
                    <a:pt x="1983" y="3716"/>
                  </a:lnTo>
                  <a:lnTo>
                    <a:pt x="1865" y="3720"/>
                  </a:lnTo>
                  <a:lnTo>
                    <a:pt x="1748" y="3716"/>
                  </a:lnTo>
                  <a:lnTo>
                    <a:pt x="1632" y="3706"/>
                  </a:lnTo>
                  <a:lnTo>
                    <a:pt x="1518" y="3688"/>
                  </a:lnTo>
                  <a:lnTo>
                    <a:pt x="1407" y="3664"/>
                  </a:lnTo>
                  <a:lnTo>
                    <a:pt x="1297" y="3632"/>
                  </a:lnTo>
                  <a:lnTo>
                    <a:pt x="1192" y="3595"/>
                  </a:lnTo>
                  <a:lnTo>
                    <a:pt x="1089" y="3551"/>
                  </a:lnTo>
                  <a:lnTo>
                    <a:pt x="989" y="3502"/>
                  </a:lnTo>
                  <a:lnTo>
                    <a:pt x="893" y="3447"/>
                  </a:lnTo>
                  <a:lnTo>
                    <a:pt x="800" y="3386"/>
                  </a:lnTo>
                  <a:lnTo>
                    <a:pt x="711" y="3321"/>
                  </a:lnTo>
                  <a:lnTo>
                    <a:pt x="627" y="3250"/>
                  </a:lnTo>
                  <a:lnTo>
                    <a:pt x="547" y="3175"/>
                  </a:lnTo>
                  <a:lnTo>
                    <a:pt x="471" y="3094"/>
                  </a:lnTo>
                  <a:lnTo>
                    <a:pt x="400" y="3011"/>
                  </a:lnTo>
                  <a:lnTo>
                    <a:pt x="334" y="2923"/>
                  </a:lnTo>
                  <a:lnTo>
                    <a:pt x="274" y="2830"/>
                  </a:lnTo>
                  <a:lnTo>
                    <a:pt x="218" y="2734"/>
                  </a:lnTo>
                  <a:lnTo>
                    <a:pt x="169" y="2635"/>
                  </a:lnTo>
                  <a:lnTo>
                    <a:pt x="125" y="2532"/>
                  </a:lnTo>
                  <a:lnTo>
                    <a:pt x="88" y="2427"/>
                  </a:lnTo>
                  <a:lnTo>
                    <a:pt x="57" y="2318"/>
                  </a:lnTo>
                  <a:lnTo>
                    <a:pt x="32" y="2207"/>
                  </a:lnTo>
                  <a:lnTo>
                    <a:pt x="15" y="2093"/>
                  </a:lnTo>
                  <a:lnTo>
                    <a:pt x="3" y="1978"/>
                  </a:lnTo>
                  <a:lnTo>
                    <a:pt x="0" y="1861"/>
                  </a:lnTo>
                  <a:lnTo>
                    <a:pt x="3" y="1743"/>
                  </a:lnTo>
                  <a:lnTo>
                    <a:pt x="15" y="1627"/>
                  </a:lnTo>
                  <a:lnTo>
                    <a:pt x="32" y="1514"/>
                  </a:lnTo>
                  <a:lnTo>
                    <a:pt x="57" y="1404"/>
                  </a:lnTo>
                  <a:lnTo>
                    <a:pt x="88" y="1295"/>
                  </a:lnTo>
                  <a:lnTo>
                    <a:pt x="125" y="1189"/>
                  </a:lnTo>
                  <a:lnTo>
                    <a:pt x="169" y="1086"/>
                  </a:lnTo>
                  <a:lnTo>
                    <a:pt x="218" y="987"/>
                  </a:lnTo>
                  <a:lnTo>
                    <a:pt x="274" y="890"/>
                  </a:lnTo>
                  <a:lnTo>
                    <a:pt x="334" y="799"/>
                  </a:lnTo>
                  <a:lnTo>
                    <a:pt x="400" y="711"/>
                  </a:lnTo>
                  <a:lnTo>
                    <a:pt x="471" y="626"/>
                  </a:lnTo>
                  <a:lnTo>
                    <a:pt x="547" y="546"/>
                  </a:lnTo>
                  <a:lnTo>
                    <a:pt x="627" y="471"/>
                  </a:lnTo>
                  <a:lnTo>
                    <a:pt x="711" y="400"/>
                  </a:lnTo>
                  <a:lnTo>
                    <a:pt x="800" y="335"/>
                  </a:lnTo>
                  <a:lnTo>
                    <a:pt x="893" y="274"/>
                  </a:lnTo>
                  <a:lnTo>
                    <a:pt x="989" y="219"/>
                  </a:lnTo>
                  <a:lnTo>
                    <a:pt x="1089" y="170"/>
                  </a:lnTo>
                  <a:lnTo>
                    <a:pt x="1192" y="126"/>
                  </a:lnTo>
                  <a:lnTo>
                    <a:pt x="1297" y="89"/>
                  </a:lnTo>
                  <a:lnTo>
                    <a:pt x="1407" y="58"/>
                  </a:lnTo>
                  <a:lnTo>
                    <a:pt x="1518" y="34"/>
                  </a:lnTo>
                  <a:lnTo>
                    <a:pt x="1632" y="15"/>
                  </a:lnTo>
                  <a:lnTo>
                    <a:pt x="1748" y="5"/>
                  </a:lnTo>
                  <a:lnTo>
                    <a:pt x="1865"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a:ln>
                  <a:noFill/>
                </a:ln>
                <a:solidFill>
                  <a:srgbClr val="222328"/>
                </a:solidFill>
                <a:effectLst/>
                <a:uLnTx/>
                <a:uFillTx/>
                <a:cs typeface="+mn-ea"/>
                <a:sym typeface="+mn-lt"/>
              </a:endParaRPr>
            </a:p>
          </p:txBody>
        </p:sp>
        <p:sp>
          <p:nvSpPr>
            <p:cNvPr id="17" name="Freeform 19"/>
            <p:cNvSpPr/>
            <p:nvPr/>
          </p:nvSpPr>
          <p:spPr bwMode="auto">
            <a:xfrm>
              <a:off x="5032375" y="2530476"/>
              <a:ext cx="344488" cy="387350"/>
            </a:xfrm>
            <a:custGeom>
              <a:avLst/>
              <a:gdLst>
                <a:gd name="T0" fmla="*/ 153 w 1298"/>
                <a:gd name="T1" fmla="*/ 0 h 1464"/>
                <a:gd name="T2" fmla="*/ 184 w 1298"/>
                <a:gd name="T3" fmla="*/ 4 h 1464"/>
                <a:gd name="T4" fmla="*/ 212 w 1298"/>
                <a:gd name="T5" fmla="*/ 12 h 1464"/>
                <a:gd name="T6" fmla="*/ 239 w 1298"/>
                <a:gd name="T7" fmla="*/ 27 h 1464"/>
                <a:gd name="T8" fmla="*/ 262 w 1298"/>
                <a:gd name="T9" fmla="*/ 45 h 1464"/>
                <a:gd name="T10" fmla="*/ 280 w 1298"/>
                <a:gd name="T11" fmla="*/ 68 h 1464"/>
                <a:gd name="T12" fmla="*/ 294 w 1298"/>
                <a:gd name="T13" fmla="*/ 93 h 1464"/>
                <a:gd name="T14" fmla="*/ 303 w 1298"/>
                <a:gd name="T15" fmla="*/ 123 h 1464"/>
                <a:gd name="T16" fmla="*/ 307 w 1298"/>
                <a:gd name="T17" fmla="*/ 153 h 1464"/>
                <a:gd name="T18" fmla="*/ 307 w 1298"/>
                <a:gd name="T19" fmla="*/ 1158 h 1464"/>
                <a:gd name="T20" fmla="*/ 1144 w 1298"/>
                <a:gd name="T21" fmla="*/ 1158 h 1464"/>
                <a:gd name="T22" fmla="*/ 1175 w 1298"/>
                <a:gd name="T23" fmla="*/ 1161 h 1464"/>
                <a:gd name="T24" fmla="*/ 1204 w 1298"/>
                <a:gd name="T25" fmla="*/ 1170 h 1464"/>
                <a:gd name="T26" fmla="*/ 1230 w 1298"/>
                <a:gd name="T27" fmla="*/ 1185 h 1464"/>
                <a:gd name="T28" fmla="*/ 1253 w 1298"/>
                <a:gd name="T29" fmla="*/ 1203 h 1464"/>
                <a:gd name="T30" fmla="*/ 1272 w 1298"/>
                <a:gd name="T31" fmla="*/ 1226 h 1464"/>
                <a:gd name="T32" fmla="*/ 1287 w 1298"/>
                <a:gd name="T33" fmla="*/ 1251 h 1464"/>
                <a:gd name="T34" fmla="*/ 1295 w 1298"/>
                <a:gd name="T35" fmla="*/ 1280 h 1464"/>
                <a:gd name="T36" fmla="*/ 1298 w 1298"/>
                <a:gd name="T37" fmla="*/ 1311 h 1464"/>
                <a:gd name="T38" fmla="*/ 1295 w 1298"/>
                <a:gd name="T39" fmla="*/ 1342 h 1464"/>
                <a:gd name="T40" fmla="*/ 1287 w 1298"/>
                <a:gd name="T41" fmla="*/ 1370 h 1464"/>
                <a:gd name="T42" fmla="*/ 1272 w 1298"/>
                <a:gd name="T43" fmla="*/ 1397 h 1464"/>
                <a:gd name="T44" fmla="*/ 1253 w 1298"/>
                <a:gd name="T45" fmla="*/ 1420 h 1464"/>
                <a:gd name="T46" fmla="*/ 1230 w 1298"/>
                <a:gd name="T47" fmla="*/ 1438 h 1464"/>
                <a:gd name="T48" fmla="*/ 1204 w 1298"/>
                <a:gd name="T49" fmla="*/ 1452 h 1464"/>
                <a:gd name="T50" fmla="*/ 1175 w 1298"/>
                <a:gd name="T51" fmla="*/ 1461 h 1464"/>
                <a:gd name="T52" fmla="*/ 1144 w 1298"/>
                <a:gd name="T53" fmla="*/ 1464 h 1464"/>
                <a:gd name="T54" fmla="*/ 153 w 1298"/>
                <a:gd name="T55" fmla="*/ 1464 h 1464"/>
                <a:gd name="T56" fmla="*/ 122 w 1298"/>
                <a:gd name="T57" fmla="*/ 1461 h 1464"/>
                <a:gd name="T58" fmla="*/ 93 w 1298"/>
                <a:gd name="T59" fmla="*/ 1452 h 1464"/>
                <a:gd name="T60" fmla="*/ 66 w 1298"/>
                <a:gd name="T61" fmla="*/ 1438 h 1464"/>
                <a:gd name="T62" fmla="*/ 45 w 1298"/>
                <a:gd name="T63" fmla="*/ 1420 h 1464"/>
                <a:gd name="T64" fmla="*/ 25 w 1298"/>
                <a:gd name="T65" fmla="*/ 1397 h 1464"/>
                <a:gd name="T66" fmla="*/ 11 w 1298"/>
                <a:gd name="T67" fmla="*/ 1370 h 1464"/>
                <a:gd name="T68" fmla="*/ 2 w 1298"/>
                <a:gd name="T69" fmla="*/ 1342 h 1464"/>
                <a:gd name="T70" fmla="*/ 0 w 1298"/>
                <a:gd name="T71" fmla="*/ 1311 h 1464"/>
                <a:gd name="T72" fmla="*/ 0 w 1298"/>
                <a:gd name="T73" fmla="*/ 153 h 1464"/>
                <a:gd name="T74" fmla="*/ 2 w 1298"/>
                <a:gd name="T75" fmla="*/ 123 h 1464"/>
                <a:gd name="T76" fmla="*/ 11 w 1298"/>
                <a:gd name="T77" fmla="*/ 93 h 1464"/>
                <a:gd name="T78" fmla="*/ 25 w 1298"/>
                <a:gd name="T79" fmla="*/ 68 h 1464"/>
                <a:gd name="T80" fmla="*/ 45 w 1298"/>
                <a:gd name="T81" fmla="*/ 45 h 1464"/>
                <a:gd name="T82" fmla="*/ 66 w 1298"/>
                <a:gd name="T83" fmla="*/ 27 h 1464"/>
                <a:gd name="T84" fmla="*/ 93 w 1298"/>
                <a:gd name="T85" fmla="*/ 12 h 1464"/>
                <a:gd name="T86" fmla="*/ 122 w 1298"/>
                <a:gd name="T87" fmla="*/ 4 h 1464"/>
                <a:gd name="T88" fmla="*/ 153 w 1298"/>
                <a:gd name="T89" fmla="*/ 0 h 1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98" h="1464">
                  <a:moveTo>
                    <a:pt x="153" y="0"/>
                  </a:moveTo>
                  <a:lnTo>
                    <a:pt x="184" y="4"/>
                  </a:lnTo>
                  <a:lnTo>
                    <a:pt x="212" y="12"/>
                  </a:lnTo>
                  <a:lnTo>
                    <a:pt x="239" y="27"/>
                  </a:lnTo>
                  <a:lnTo>
                    <a:pt x="262" y="45"/>
                  </a:lnTo>
                  <a:lnTo>
                    <a:pt x="280" y="68"/>
                  </a:lnTo>
                  <a:lnTo>
                    <a:pt x="294" y="93"/>
                  </a:lnTo>
                  <a:lnTo>
                    <a:pt x="303" y="123"/>
                  </a:lnTo>
                  <a:lnTo>
                    <a:pt x="307" y="153"/>
                  </a:lnTo>
                  <a:lnTo>
                    <a:pt x="307" y="1158"/>
                  </a:lnTo>
                  <a:lnTo>
                    <a:pt x="1144" y="1158"/>
                  </a:lnTo>
                  <a:lnTo>
                    <a:pt x="1175" y="1161"/>
                  </a:lnTo>
                  <a:lnTo>
                    <a:pt x="1204" y="1170"/>
                  </a:lnTo>
                  <a:lnTo>
                    <a:pt x="1230" y="1185"/>
                  </a:lnTo>
                  <a:lnTo>
                    <a:pt x="1253" y="1203"/>
                  </a:lnTo>
                  <a:lnTo>
                    <a:pt x="1272" y="1226"/>
                  </a:lnTo>
                  <a:lnTo>
                    <a:pt x="1287" y="1251"/>
                  </a:lnTo>
                  <a:lnTo>
                    <a:pt x="1295" y="1280"/>
                  </a:lnTo>
                  <a:lnTo>
                    <a:pt x="1298" y="1311"/>
                  </a:lnTo>
                  <a:lnTo>
                    <a:pt x="1295" y="1342"/>
                  </a:lnTo>
                  <a:lnTo>
                    <a:pt x="1287" y="1370"/>
                  </a:lnTo>
                  <a:lnTo>
                    <a:pt x="1272" y="1397"/>
                  </a:lnTo>
                  <a:lnTo>
                    <a:pt x="1253" y="1420"/>
                  </a:lnTo>
                  <a:lnTo>
                    <a:pt x="1230" y="1438"/>
                  </a:lnTo>
                  <a:lnTo>
                    <a:pt x="1204" y="1452"/>
                  </a:lnTo>
                  <a:lnTo>
                    <a:pt x="1175" y="1461"/>
                  </a:lnTo>
                  <a:lnTo>
                    <a:pt x="1144" y="1464"/>
                  </a:lnTo>
                  <a:lnTo>
                    <a:pt x="153" y="1464"/>
                  </a:lnTo>
                  <a:lnTo>
                    <a:pt x="122" y="1461"/>
                  </a:lnTo>
                  <a:lnTo>
                    <a:pt x="93" y="1452"/>
                  </a:lnTo>
                  <a:lnTo>
                    <a:pt x="66" y="1438"/>
                  </a:lnTo>
                  <a:lnTo>
                    <a:pt x="45" y="1420"/>
                  </a:lnTo>
                  <a:lnTo>
                    <a:pt x="25" y="1397"/>
                  </a:lnTo>
                  <a:lnTo>
                    <a:pt x="11" y="1370"/>
                  </a:lnTo>
                  <a:lnTo>
                    <a:pt x="2" y="1342"/>
                  </a:lnTo>
                  <a:lnTo>
                    <a:pt x="0" y="1311"/>
                  </a:lnTo>
                  <a:lnTo>
                    <a:pt x="0" y="153"/>
                  </a:lnTo>
                  <a:lnTo>
                    <a:pt x="2" y="123"/>
                  </a:lnTo>
                  <a:lnTo>
                    <a:pt x="11" y="93"/>
                  </a:lnTo>
                  <a:lnTo>
                    <a:pt x="25" y="68"/>
                  </a:lnTo>
                  <a:lnTo>
                    <a:pt x="45" y="45"/>
                  </a:lnTo>
                  <a:lnTo>
                    <a:pt x="66" y="27"/>
                  </a:lnTo>
                  <a:lnTo>
                    <a:pt x="93" y="12"/>
                  </a:lnTo>
                  <a:lnTo>
                    <a:pt x="122" y="4"/>
                  </a:lnTo>
                  <a:lnTo>
                    <a:pt x="153"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a:ln>
                  <a:noFill/>
                </a:ln>
                <a:solidFill>
                  <a:srgbClr val="222328"/>
                </a:solidFill>
                <a:effectLst/>
                <a:uLnTx/>
                <a:uFillTx/>
                <a:cs typeface="+mn-ea"/>
                <a:sym typeface="+mn-lt"/>
              </a:endParaRPr>
            </a:p>
          </p:txBody>
        </p:sp>
      </p:grpSp>
      <p:sp>
        <p:nvSpPr>
          <p:cNvPr id="18" name="Freeform 29"/>
          <p:cNvSpPr>
            <a:spLocks noChangeAspect="1"/>
          </p:cNvSpPr>
          <p:nvPr/>
        </p:nvSpPr>
        <p:spPr bwMode="auto">
          <a:xfrm>
            <a:off x="7366835" y="3352842"/>
            <a:ext cx="145191" cy="132989"/>
          </a:xfrm>
          <a:custGeom>
            <a:avLst/>
            <a:gdLst>
              <a:gd name="T0" fmla="*/ 2039 w 4056"/>
              <a:gd name="T1" fmla="*/ 0 h 3863"/>
              <a:gd name="T2" fmla="*/ 2096 w 4056"/>
              <a:gd name="T3" fmla="*/ 13 h 3863"/>
              <a:gd name="T4" fmla="*/ 2147 w 4056"/>
              <a:gd name="T5" fmla="*/ 44 h 3863"/>
              <a:gd name="T6" fmla="*/ 2188 w 4056"/>
              <a:gd name="T7" fmla="*/ 90 h 3863"/>
              <a:gd name="T8" fmla="*/ 2603 w 4056"/>
              <a:gd name="T9" fmla="*/ 1092 h 3863"/>
              <a:gd name="T10" fmla="*/ 2641 w 4056"/>
              <a:gd name="T11" fmla="*/ 1152 h 3863"/>
              <a:gd name="T12" fmla="*/ 2696 w 4056"/>
              <a:gd name="T13" fmla="*/ 1193 h 3863"/>
              <a:gd name="T14" fmla="*/ 2763 w 4056"/>
              <a:gd name="T15" fmla="*/ 1212 h 3863"/>
              <a:gd name="T16" fmla="*/ 3914 w 4056"/>
              <a:gd name="T17" fmla="*/ 1323 h 3863"/>
              <a:gd name="T18" fmla="*/ 3972 w 4056"/>
              <a:gd name="T19" fmla="*/ 1350 h 3863"/>
              <a:gd name="T20" fmla="*/ 4017 w 4056"/>
              <a:gd name="T21" fmla="*/ 1395 h 3863"/>
              <a:gd name="T22" fmla="*/ 4045 w 4056"/>
              <a:gd name="T23" fmla="*/ 1450 h 3863"/>
              <a:gd name="T24" fmla="*/ 4056 w 4056"/>
              <a:gd name="T25" fmla="*/ 1510 h 3863"/>
              <a:gd name="T26" fmla="*/ 4048 w 4056"/>
              <a:gd name="T27" fmla="*/ 1571 h 3863"/>
              <a:gd name="T28" fmla="*/ 4018 w 4056"/>
              <a:gd name="T29" fmla="*/ 1628 h 3863"/>
              <a:gd name="T30" fmla="*/ 3153 w 4056"/>
              <a:gd name="T31" fmla="*/ 2395 h 3863"/>
              <a:gd name="T32" fmla="*/ 3110 w 4056"/>
              <a:gd name="T33" fmla="*/ 2450 h 3863"/>
              <a:gd name="T34" fmla="*/ 3089 w 4056"/>
              <a:gd name="T35" fmla="*/ 2514 h 3863"/>
              <a:gd name="T36" fmla="*/ 3093 w 4056"/>
              <a:gd name="T37" fmla="*/ 2584 h 3863"/>
              <a:gd name="T38" fmla="*/ 3348 w 4056"/>
              <a:gd name="T39" fmla="*/ 3661 h 3863"/>
              <a:gd name="T40" fmla="*/ 3338 w 4056"/>
              <a:gd name="T41" fmla="*/ 3732 h 3863"/>
              <a:gd name="T42" fmla="*/ 3306 w 4056"/>
              <a:gd name="T43" fmla="*/ 3790 h 3863"/>
              <a:gd name="T44" fmla="*/ 3256 w 4056"/>
              <a:gd name="T45" fmla="*/ 3835 h 3863"/>
              <a:gd name="T46" fmla="*/ 3194 w 4056"/>
              <a:gd name="T47" fmla="*/ 3860 h 3863"/>
              <a:gd name="T48" fmla="*/ 3126 w 4056"/>
              <a:gd name="T49" fmla="*/ 3861 h 3863"/>
              <a:gd name="T50" fmla="*/ 3057 w 4056"/>
              <a:gd name="T51" fmla="*/ 3836 h 3863"/>
              <a:gd name="T52" fmla="*/ 2095 w 4056"/>
              <a:gd name="T53" fmla="*/ 3272 h 3863"/>
              <a:gd name="T54" fmla="*/ 2028 w 4056"/>
              <a:gd name="T55" fmla="*/ 3261 h 3863"/>
              <a:gd name="T56" fmla="*/ 1961 w 4056"/>
              <a:gd name="T57" fmla="*/ 3272 h 3863"/>
              <a:gd name="T58" fmla="*/ 999 w 4056"/>
              <a:gd name="T59" fmla="*/ 3836 h 3863"/>
              <a:gd name="T60" fmla="*/ 930 w 4056"/>
              <a:gd name="T61" fmla="*/ 3861 h 3863"/>
              <a:gd name="T62" fmla="*/ 862 w 4056"/>
              <a:gd name="T63" fmla="*/ 3858 h 3863"/>
              <a:gd name="T64" fmla="*/ 801 w 4056"/>
              <a:gd name="T65" fmla="*/ 3834 h 3863"/>
              <a:gd name="T66" fmla="*/ 750 w 4056"/>
              <a:gd name="T67" fmla="*/ 3789 h 3863"/>
              <a:gd name="T68" fmla="*/ 718 w 4056"/>
              <a:gd name="T69" fmla="*/ 3731 h 3863"/>
              <a:gd name="T70" fmla="*/ 708 w 4056"/>
              <a:gd name="T71" fmla="*/ 3661 h 3863"/>
              <a:gd name="T72" fmla="*/ 967 w 4056"/>
              <a:gd name="T73" fmla="*/ 2584 h 3863"/>
              <a:gd name="T74" fmla="*/ 971 w 4056"/>
              <a:gd name="T75" fmla="*/ 2514 h 3863"/>
              <a:gd name="T76" fmla="*/ 950 w 4056"/>
              <a:gd name="T77" fmla="*/ 2450 h 3863"/>
              <a:gd name="T78" fmla="*/ 906 w 4056"/>
              <a:gd name="T79" fmla="*/ 2395 h 3863"/>
              <a:gd name="T80" fmla="*/ 41 w 4056"/>
              <a:gd name="T81" fmla="*/ 1628 h 3863"/>
              <a:gd name="T82" fmla="*/ 10 w 4056"/>
              <a:gd name="T83" fmla="*/ 1571 h 3863"/>
              <a:gd name="T84" fmla="*/ 0 w 4056"/>
              <a:gd name="T85" fmla="*/ 1510 h 3863"/>
              <a:gd name="T86" fmla="*/ 10 w 4056"/>
              <a:gd name="T87" fmla="*/ 1450 h 3863"/>
              <a:gd name="T88" fmla="*/ 37 w 4056"/>
              <a:gd name="T89" fmla="*/ 1395 h 3863"/>
              <a:gd name="T90" fmla="*/ 80 w 4056"/>
              <a:gd name="T91" fmla="*/ 1350 h 3863"/>
              <a:gd name="T92" fmla="*/ 140 w 4056"/>
              <a:gd name="T93" fmla="*/ 1323 h 3863"/>
              <a:gd name="T94" fmla="*/ 1290 w 4056"/>
              <a:gd name="T95" fmla="*/ 1212 h 3863"/>
              <a:gd name="T96" fmla="*/ 1348 w 4056"/>
              <a:gd name="T97" fmla="*/ 1197 h 3863"/>
              <a:gd name="T98" fmla="*/ 1399 w 4056"/>
              <a:gd name="T99" fmla="*/ 1166 h 3863"/>
              <a:gd name="T100" fmla="*/ 1437 w 4056"/>
              <a:gd name="T101" fmla="*/ 1120 h 3863"/>
              <a:gd name="T102" fmla="*/ 1847 w 4056"/>
              <a:gd name="T103" fmla="*/ 121 h 3863"/>
              <a:gd name="T104" fmla="*/ 1881 w 4056"/>
              <a:gd name="T105" fmla="*/ 65 h 3863"/>
              <a:gd name="T106" fmla="*/ 1927 w 4056"/>
              <a:gd name="T107" fmla="*/ 26 h 3863"/>
              <a:gd name="T108" fmla="*/ 1981 w 4056"/>
              <a:gd name="T109" fmla="*/ 4 h 3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56" h="3863">
                <a:moveTo>
                  <a:pt x="2011" y="0"/>
                </a:moveTo>
                <a:lnTo>
                  <a:pt x="2039" y="0"/>
                </a:lnTo>
                <a:lnTo>
                  <a:pt x="2069" y="4"/>
                </a:lnTo>
                <a:lnTo>
                  <a:pt x="2096" y="13"/>
                </a:lnTo>
                <a:lnTo>
                  <a:pt x="2123" y="26"/>
                </a:lnTo>
                <a:lnTo>
                  <a:pt x="2147" y="44"/>
                </a:lnTo>
                <a:lnTo>
                  <a:pt x="2169" y="65"/>
                </a:lnTo>
                <a:lnTo>
                  <a:pt x="2188" y="90"/>
                </a:lnTo>
                <a:lnTo>
                  <a:pt x="2202" y="121"/>
                </a:lnTo>
                <a:lnTo>
                  <a:pt x="2603" y="1092"/>
                </a:lnTo>
                <a:lnTo>
                  <a:pt x="2619" y="1123"/>
                </a:lnTo>
                <a:lnTo>
                  <a:pt x="2641" y="1152"/>
                </a:lnTo>
                <a:lnTo>
                  <a:pt x="2667" y="1174"/>
                </a:lnTo>
                <a:lnTo>
                  <a:pt x="2696" y="1193"/>
                </a:lnTo>
                <a:lnTo>
                  <a:pt x="2728" y="1204"/>
                </a:lnTo>
                <a:lnTo>
                  <a:pt x="2763" y="1212"/>
                </a:lnTo>
                <a:lnTo>
                  <a:pt x="3879" y="1317"/>
                </a:lnTo>
                <a:lnTo>
                  <a:pt x="3914" y="1323"/>
                </a:lnTo>
                <a:lnTo>
                  <a:pt x="3945" y="1334"/>
                </a:lnTo>
                <a:lnTo>
                  <a:pt x="3972" y="1350"/>
                </a:lnTo>
                <a:lnTo>
                  <a:pt x="3997" y="1371"/>
                </a:lnTo>
                <a:lnTo>
                  <a:pt x="4017" y="1395"/>
                </a:lnTo>
                <a:lnTo>
                  <a:pt x="4033" y="1421"/>
                </a:lnTo>
                <a:lnTo>
                  <a:pt x="4045" y="1450"/>
                </a:lnTo>
                <a:lnTo>
                  <a:pt x="4054" y="1479"/>
                </a:lnTo>
                <a:lnTo>
                  <a:pt x="4056" y="1510"/>
                </a:lnTo>
                <a:lnTo>
                  <a:pt x="4055" y="1541"/>
                </a:lnTo>
                <a:lnTo>
                  <a:pt x="4048" y="1571"/>
                </a:lnTo>
                <a:lnTo>
                  <a:pt x="4035" y="1601"/>
                </a:lnTo>
                <a:lnTo>
                  <a:pt x="4018" y="1628"/>
                </a:lnTo>
                <a:lnTo>
                  <a:pt x="3996" y="1654"/>
                </a:lnTo>
                <a:lnTo>
                  <a:pt x="3153" y="2395"/>
                </a:lnTo>
                <a:lnTo>
                  <a:pt x="3129" y="2422"/>
                </a:lnTo>
                <a:lnTo>
                  <a:pt x="3110" y="2450"/>
                </a:lnTo>
                <a:lnTo>
                  <a:pt x="3097" y="2481"/>
                </a:lnTo>
                <a:lnTo>
                  <a:pt x="3089" y="2514"/>
                </a:lnTo>
                <a:lnTo>
                  <a:pt x="3088" y="2549"/>
                </a:lnTo>
                <a:lnTo>
                  <a:pt x="3093" y="2584"/>
                </a:lnTo>
                <a:lnTo>
                  <a:pt x="3341" y="3624"/>
                </a:lnTo>
                <a:lnTo>
                  <a:pt x="3348" y="3661"/>
                </a:lnTo>
                <a:lnTo>
                  <a:pt x="3345" y="3698"/>
                </a:lnTo>
                <a:lnTo>
                  <a:pt x="3338" y="3732"/>
                </a:lnTo>
                <a:lnTo>
                  <a:pt x="3324" y="3763"/>
                </a:lnTo>
                <a:lnTo>
                  <a:pt x="3306" y="3790"/>
                </a:lnTo>
                <a:lnTo>
                  <a:pt x="3282" y="3815"/>
                </a:lnTo>
                <a:lnTo>
                  <a:pt x="3256" y="3835"/>
                </a:lnTo>
                <a:lnTo>
                  <a:pt x="3226" y="3850"/>
                </a:lnTo>
                <a:lnTo>
                  <a:pt x="3194" y="3860"/>
                </a:lnTo>
                <a:lnTo>
                  <a:pt x="3161" y="3863"/>
                </a:lnTo>
                <a:lnTo>
                  <a:pt x="3126" y="3861"/>
                </a:lnTo>
                <a:lnTo>
                  <a:pt x="3092" y="3852"/>
                </a:lnTo>
                <a:lnTo>
                  <a:pt x="3057" y="3836"/>
                </a:lnTo>
                <a:lnTo>
                  <a:pt x="2126" y="3287"/>
                </a:lnTo>
                <a:lnTo>
                  <a:pt x="2095" y="3272"/>
                </a:lnTo>
                <a:lnTo>
                  <a:pt x="2061" y="3263"/>
                </a:lnTo>
                <a:lnTo>
                  <a:pt x="2028" y="3261"/>
                </a:lnTo>
                <a:lnTo>
                  <a:pt x="1995" y="3263"/>
                </a:lnTo>
                <a:lnTo>
                  <a:pt x="1961" y="3272"/>
                </a:lnTo>
                <a:lnTo>
                  <a:pt x="1930" y="3287"/>
                </a:lnTo>
                <a:lnTo>
                  <a:pt x="999" y="3836"/>
                </a:lnTo>
                <a:lnTo>
                  <a:pt x="964" y="3852"/>
                </a:lnTo>
                <a:lnTo>
                  <a:pt x="930" y="3861"/>
                </a:lnTo>
                <a:lnTo>
                  <a:pt x="895" y="3863"/>
                </a:lnTo>
                <a:lnTo>
                  <a:pt x="862" y="3858"/>
                </a:lnTo>
                <a:lnTo>
                  <a:pt x="830" y="3848"/>
                </a:lnTo>
                <a:lnTo>
                  <a:pt x="801" y="3834"/>
                </a:lnTo>
                <a:lnTo>
                  <a:pt x="774" y="3814"/>
                </a:lnTo>
                <a:lnTo>
                  <a:pt x="750" y="3789"/>
                </a:lnTo>
                <a:lnTo>
                  <a:pt x="732" y="3762"/>
                </a:lnTo>
                <a:lnTo>
                  <a:pt x="718" y="3731"/>
                </a:lnTo>
                <a:lnTo>
                  <a:pt x="711" y="3697"/>
                </a:lnTo>
                <a:lnTo>
                  <a:pt x="708" y="3661"/>
                </a:lnTo>
                <a:lnTo>
                  <a:pt x="715" y="3624"/>
                </a:lnTo>
                <a:lnTo>
                  <a:pt x="967" y="2584"/>
                </a:lnTo>
                <a:lnTo>
                  <a:pt x="972" y="2549"/>
                </a:lnTo>
                <a:lnTo>
                  <a:pt x="971" y="2514"/>
                </a:lnTo>
                <a:lnTo>
                  <a:pt x="963" y="2481"/>
                </a:lnTo>
                <a:lnTo>
                  <a:pt x="950" y="2450"/>
                </a:lnTo>
                <a:lnTo>
                  <a:pt x="931" y="2422"/>
                </a:lnTo>
                <a:lnTo>
                  <a:pt x="906" y="2395"/>
                </a:lnTo>
                <a:lnTo>
                  <a:pt x="64" y="1654"/>
                </a:lnTo>
                <a:lnTo>
                  <a:pt x="41" y="1628"/>
                </a:lnTo>
                <a:lnTo>
                  <a:pt x="22" y="1601"/>
                </a:lnTo>
                <a:lnTo>
                  <a:pt x="10" y="1571"/>
                </a:lnTo>
                <a:lnTo>
                  <a:pt x="2" y="1541"/>
                </a:lnTo>
                <a:lnTo>
                  <a:pt x="0" y="1510"/>
                </a:lnTo>
                <a:lnTo>
                  <a:pt x="2" y="1479"/>
                </a:lnTo>
                <a:lnTo>
                  <a:pt x="10" y="1450"/>
                </a:lnTo>
                <a:lnTo>
                  <a:pt x="21" y="1421"/>
                </a:lnTo>
                <a:lnTo>
                  <a:pt x="37" y="1395"/>
                </a:lnTo>
                <a:lnTo>
                  <a:pt x="57" y="1371"/>
                </a:lnTo>
                <a:lnTo>
                  <a:pt x="80" y="1350"/>
                </a:lnTo>
                <a:lnTo>
                  <a:pt x="109" y="1334"/>
                </a:lnTo>
                <a:lnTo>
                  <a:pt x="140" y="1323"/>
                </a:lnTo>
                <a:lnTo>
                  <a:pt x="173" y="1317"/>
                </a:lnTo>
                <a:lnTo>
                  <a:pt x="1290" y="1212"/>
                </a:lnTo>
                <a:lnTo>
                  <a:pt x="1319" y="1207"/>
                </a:lnTo>
                <a:lnTo>
                  <a:pt x="1348" y="1197"/>
                </a:lnTo>
                <a:lnTo>
                  <a:pt x="1375" y="1183"/>
                </a:lnTo>
                <a:lnTo>
                  <a:pt x="1399" y="1166"/>
                </a:lnTo>
                <a:lnTo>
                  <a:pt x="1420" y="1145"/>
                </a:lnTo>
                <a:lnTo>
                  <a:pt x="1437" y="1120"/>
                </a:lnTo>
                <a:lnTo>
                  <a:pt x="1450" y="1092"/>
                </a:lnTo>
                <a:lnTo>
                  <a:pt x="1847" y="121"/>
                </a:lnTo>
                <a:lnTo>
                  <a:pt x="1862" y="90"/>
                </a:lnTo>
                <a:lnTo>
                  <a:pt x="1881" y="65"/>
                </a:lnTo>
                <a:lnTo>
                  <a:pt x="1903" y="44"/>
                </a:lnTo>
                <a:lnTo>
                  <a:pt x="1927" y="26"/>
                </a:lnTo>
                <a:lnTo>
                  <a:pt x="1954" y="13"/>
                </a:lnTo>
                <a:lnTo>
                  <a:pt x="1981" y="4"/>
                </a:lnTo>
                <a:lnTo>
                  <a:pt x="2011" y="0"/>
                </a:lnTo>
                <a:close/>
              </a:path>
            </a:pathLst>
          </a:custGeom>
          <a:solidFill>
            <a:srgbClr val="A8ACB9"/>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a:ln>
                <a:noFill/>
              </a:ln>
              <a:solidFill>
                <a:srgbClr val="222328"/>
              </a:solidFill>
              <a:effectLst/>
              <a:uLnTx/>
              <a:uFillTx/>
              <a:cs typeface="+mn-ea"/>
              <a:sym typeface="+mn-lt"/>
            </a:endParaRPr>
          </a:p>
        </p:txBody>
      </p:sp>
      <p:sp>
        <p:nvSpPr>
          <p:cNvPr id="19" name="Freeform 6"/>
          <p:cNvSpPr>
            <a:spLocks noChangeAspect="1" noEditPoints="1"/>
          </p:cNvSpPr>
          <p:nvPr/>
        </p:nvSpPr>
        <p:spPr bwMode="auto">
          <a:xfrm>
            <a:off x="7370775" y="4364967"/>
            <a:ext cx="137311" cy="132989"/>
          </a:xfrm>
          <a:custGeom>
            <a:avLst/>
            <a:gdLst>
              <a:gd name="T0" fmla="*/ 1856 w 3571"/>
              <a:gd name="T1" fmla="*/ 1170 h 3598"/>
              <a:gd name="T2" fmla="*/ 2122 w 3571"/>
              <a:gd name="T3" fmla="*/ 1339 h 3598"/>
              <a:gd name="T4" fmla="*/ 2188 w 3571"/>
              <a:gd name="T5" fmla="*/ 1498 h 3598"/>
              <a:gd name="T6" fmla="*/ 2123 w 3571"/>
              <a:gd name="T7" fmla="*/ 1655 h 3598"/>
              <a:gd name="T8" fmla="*/ 1967 w 3571"/>
              <a:gd name="T9" fmla="*/ 1721 h 3598"/>
              <a:gd name="T10" fmla="*/ 1811 w 3571"/>
              <a:gd name="T11" fmla="*/ 1656 h 3598"/>
              <a:gd name="T12" fmla="*/ 1640 w 3571"/>
              <a:gd name="T13" fmla="*/ 1579 h 3598"/>
              <a:gd name="T14" fmla="*/ 1464 w 3571"/>
              <a:gd name="T15" fmla="*/ 1626 h 3598"/>
              <a:gd name="T16" fmla="*/ 1302 w 3571"/>
              <a:gd name="T17" fmla="*/ 1736 h 3598"/>
              <a:gd name="T18" fmla="*/ 530 w 3571"/>
              <a:gd name="T19" fmla="*/ 2506 h 3598"/>
              <a:gd name="T20" fmla="*/ 445 w 3571"/>
              <a:gd name="T21" fmla="*/ 2709 h 3598"/>
              <a:gd name="T22" fmla="*/ 482 w 3571"/>
              <a:gd name="T23" fmla="*/ 2927 h 3598"/>
              <a:gd name="T24" fmla="*/ 632 w 3571"/>
              <a:gd name="T25" fmla="*/ 3093 h 3598"/>
              <a:gd name="T26" fmla="*/ 844 w 3571"/>
              <a:gd name="T27" fmla="*/ 3153 h 3598"/>
              <a:gd name="T28" fmla="*/ 1055 w 3571"/>
              <a:gd name="T29" fmla="*/ 3093 h 3598"/>
              <a:gd name="T30" fmla="*/ 1366 w 3571"/>
              <a:gd name="T31" fmla="*/ 2813 h 3598"/>
              <a:gd name="T32" fmla="*/ 1532 w 3571"/>
              <a:gd name="T33" fmla="*/ 2801 h 3598"/>
              <a:gd name="T34" fmla="*/ 1662 w 3571"/>
              <a:gd name="T35" fmla="*/ 2914 h 3598"/>
              <a:gd name="T36" fmla="*/ 1674 w 3571"/>
              <a:gd name="T37" fmla="*/ 3081 h 3598"/>
              <a:gd name="T38" fmla="*/ 1388 w 3571"/>
              <a:gd name="T39" fmla="*/ 3399 h 3598"/>
              <a:gd name="T40" fmla="*/ 1099 w 3571"/>
              <a:gd name="T41" fmla="*/ 3558 h 3598"/>
              <a:gd name="T42" fmla="*/ 779 w 3571"/>
              <a:gd name="T43" fmla="*/ 3596 h 3598"/>
              <a:gd name="T44" fmla="*/ 466 w 3571"/>
              <a:gd name="T45" fmla="*/ 3509 h 3598"/>
              <a:gd name="T46" fmla="*/ 202 w 3571"/>
              <a:gd name="T47" fmla="*/ 3302 h 3598"/>
              <a:gd name="T48" fmla="*/ 42 w 3571"/>
              <a:gd name="T49" fmla="*/ 3017 h 3598"/>
              <a:gd name="T50" fmla="*/ 3 w 3571"/>
              <a:gd name="T51" fmla="*/ 2687 h 3598"/>
              <a:gd name="T52" fmla="*/ 92 w 3571"/>
              <a:gd name="T53" fmla="*/ 2370 h 3598"/>
              <a:gd name="T54" fmla="*/ 913 w 3571"/>
              <a:gd name="T55" fmla="*/ 1492 h 3598"/>
              <a:gd name="T56" fmla="*/ 1231 w 3571"/>
              <a:gd name="T57" fmla="*/ 1248 h 3598"/>
              <a:gd name="T58" fmla="*/ 1553 w 3571"/>
              <a:gd name="T59" fmla="*/ 1140 h 3598"/>
              <a:gd name="T60" fmla="*/ 2901 w 3571"/>
              <a:gd name="T61" fmla="*/ 24 h 3598"/>
              <a:gd name="T62" fmla="*/ 3209 w 3571"/>
              <a:gd name="T63" fmla="*/ 174 h 3598"/>
              <a:gd name="T64" fmla="*/ 3447 w 3571"/>
              <a:gd name="T65" fmla="*/ 429 h 3598"/>
              <a:gd name="T66" fmla="*/ 3560 w 3571"/>
              <a:gd name="T67" fmla="*/ 737 h 3598"/>
              <a:gd name="T68" fmla="*/ 3547 w 3571"/>
              <a:gd name="T69" fmla="*/ 1068 h 3598"/>
              <a:gd name="T70" fmla="*/ 3411 w 3571"/>
              <a:gd name="T71" fmla="*/ 1366 h 3598"/>
              <a:gd name="T72" fmla="*/ 2481 w 3571"/>
              <a:gd name="T73" fmla="*/ 2296 h 3598"/>
              <a:gd name="T74" fmla="*/ 2145 w 3571"/>
              <a:gd name="T75" fmla="*/ 2477 h 3598"/>
              <a:gd name="T76" fmla="*/ 1828 w 3571"/>
              <a:gd name="T77" fmla="*/ 2496 h 3598"/>
              <a:gd name="T78" fmla="*/ 1551 w 3571"/>
              <a:gd name="T79" fmla="*/ 2372 h 3598"/>
              <a:gd name="T80" fmla="*/ 1394 w 3571"/>
              <a:gd name="T81" fmla="*/ 2194 h 3598"/>
              <a:gd name="T82" fmla="*/ 1406 w 3571"/>
              <a:gd name="T83" fmla="*/ 2027 h 3598"/>
              <a:gd name="T84" fmla="*/ 1537 w 3571"/>
              <a:gd name="T85" fmla="*/ 1914 h 3598"/>
              <a:gd name="T86" fmla="*/ 1703 w 3571"/>
              <a:gd name="T87" fmla="*/ 1926 h 3598"/>
              <a:gd name="T88" fmla="*/ 1794 w 3571"/>
              <a:gd name="T89" fmla="*/ 1999 h 3598"/>
              <a:gd name="T90" fmla="*/ 1878 w 3571"/>
              <a:gd name="T91" fmla="*/ 2049 h 3598"/>
              <a:gd name="T92" fmla="*/ 2002 w 3571"/>
              <a:gd name="T93" fmla="*/ 2054 h 3598"/>
              <a:gd name="T94" fmla="*/ 2173 w 3571"/>
              <a:gd name="T95" fmla="*/ 1973 h 3598"/>
              <a:gd name="T96" fmla="*/ 3041 w 3571"/>
              <a:gd name="T97" fmla="*/ 1118 h 3598"/>
              <a:gd name="T98" fmla="*/ 3126 w 3571"/>
              <a:gd name="T99" fmla="*/ 915 h 3598"/>
              <a:gd name="T100" fmla="*/ 3089 w 3571"/>
              <a:gd name="T101" fmla="*/ 697 h 3598"/>
              <a:gd name="T102" fmla="*/ 2947 w 3571"/>
              <a:gd name="T103" fmla="*/ 533 h 3598"/>
              <a:gd name="T104" fmla="*/ 2759 w 3571"/>
              <a:gd name="T105" fmla="*/ 451 h 3598"/>
              <a:gd name="T106" fmla="*/ 2561 w 3571"/>
              <a:gd name="T107" fmla="*/ 487 h 3598"/>
              <a:gd name="T108" fmla="*/ 2205 w 3571"/>
              <a:gd name="T109" fmla="*/ 811 h 3598"/>
              <a:gd name="T110" fmla="*/ 2039 w 3571"/>
              <a:gd name="T111" fmla="*/ 823 h 3598"/>
              <a:gd name="T112" fmla="*/ 1909 w 3571"/>
              <a:gd name="T113" fmla="*/ 710 h 3598"/>
              <a:gd name="T114" fmla="*/ 1896 w 3571"/>
              <a:gd name="T115" fmla="*/ 543 h 3598"/>
              <a:gd name="T116" fmla="*/ 2228 w 3571"/>
              <a:gd name="T117" fmla="*/ 180 h 3598"/>
              <a:gd name="T118" fmla="*/ 2518 w 3571"/>
              <a:gd name="T119" fmla="*/ 26 h 3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1" h="3598">
                <a:moveTo>
                  <a:pt x="1615" y="1135"/>
                </a:moveTo>
                <a:lnTo>
                  <a:pt x="1677" y="1135"/>
                </a:lnTo>
                <a:lnTo>
                  <a:pt x="1737" y="1141"/>
                </a:lnTo>
                <a:lnTo>
                  <a:pt x="1798" y="1153"/>
                </a:lnTo>
                <a:lnTo>
                  <a:pt x="1856" y="1170"/>
                </a:lnTo>
                <a:lnTo>
                  <a:pt x="1913" y="1193"/>
                </a:lnTo>
                <a:lnTo>
                  <a:pt x="1968" y="1221"/>
                </a:lnTo>
                <a:lnTo>
                  <a:pt x="2022" y="1255"/>
                </a:lnTo>
                <a:lnTo>
                  <a:pt x="2073" y="1295"/>
                </a:lnTo>
                <a:lnTo>
                  <a:pt x="2122" y="1339"/>
                </a:lnTo>
                <a:lnTo>
                  <a:pt x="2146" y="1367"/>
                </a:lnTo>
                <a:lnTo>
                  <a:pt x="2163" y="1398"/>
                </a:lnTo>
                <a:lnTo>
                  <a:pt x="2177" y="1430"/>
                </a:lnTo>
                <a:lnTo>
                  <a:pt x="2184" y="1463"/>
                </a:lnTo>
                <a:lnTo>
                  <a:pt x="2188" y="1498"/>
                </a:lnTo>
                <a:lnTo>
                  <a:pt x="2185" y="1532"/>
                </a:lnTo>
                <a:lnTo>
                  <a:pt x="2178" y="1565"/>
                </a:lnTo>
                <a:lnTo>
                  <a:pt x="2165" y="1597"/>
                </a:lnTo>
                <a:lnTo>
                  <a:pt x="2147" y="1627"/>
                </a:lnTo>
                <a:lnTo>
                  <a:pt x="2123" y="1655"/>
                </a:lnTo>
                <a:lnTo>
                  <a:pt x="2096" y="1679"/>
                </a:lnTo>
                <a:lnTo>
                  <a:pt x="2066" y="1697"/>
                </a:lnTo>
                <a:lnTo>
                  <a:pt x="2034" y="1710"/>
                </a:lnTo>
                <a:lnTo>
                  <a:pt x="2001" y="1718"/>
                </a:lnTo>
                <a:lnTo>
                  <a:pt x="1967" y="1721"/>
                </a:lnTo>
                <a:lnTo>
                  <a:pt x="1933" y="1718"/>
                </a:lnTo>
                <a:lnTo>
                  <a:pt x="1900" y="1711"/>
                </a:lnTo>
                <a:lnTo>
                  <a:pt x="1868" y="1698"/>
                </a:lnTo>
                <a:lnTo>
                  <a:pt x="1838" y="1679"/>
                </a:lnTo>
                <a:lnTo>
                  <a:pt x="1811" y="1656"/>
                </a:lnTo>
                <a:lnTo>
                  <a:pt x="1778" y="1628"/>
                </a:lnTo>
                <a:lnTo>
                  <a:pt x="1745" y="1607"/>
                </a:lnTo>
                <a:lnTo>
                  <a:pt x="1711" y="1593"/>
                </a:lnTo>
                <a:lnTo>
                  <a:pt x="1676" y="1583"/>
                </a:lnTo>
                <a:lnTo>
                  <a:pt x="1640" y="1579"/>
                </a:lnTo>
                <a:lnTo>
                  <a:pt x="1605" y="1581"/>
                </a:lnTo>
                <a:lnTo>
                  <a:pt x="1569" y="1586"/>
                </a:lnTo>
                <a:lnTo>
                  <a:pt x="1534" y="1596"/>
                </a:lnTo>
                <a:lnTo>
                  <a:pt x="1498" y="1609"/>
                </a:lnTo>
                <a:lnTo>
                  <a:pt x="1464" y="1626"/>
                </a:lnTo>
                <a:lnTo>
                  <a:pt x="1428" y="1645"/>
                </a:lnTo>
                <a:lnTo>
                  <a:pt x="1395" y="1666"/>
                </a:lnTo>
                <a:lnTo>
                  <a:pt x="1364" y="1688"/>
                </a:lnTo>
                <a:lnTo>
                  <a:pt x="1332" y="1711"/>
                </a:lnTo>
                <a:lnTo>
                  <a:pt x="1302" y="1736"/>
                </a:lnTo>
                <a:lnTo>
                  <a:pt x="1275" y="1760"/>
                </a:lnTo>
                <a:lnTo>
                  <a:pt x="1248" y="1784"/>
                </a:lnTo>
                <a:lnTo>
                  <a:pt x="1224" y="1808"/>
                </a:lnTo>
                <a:lnTo>
                  <a:pt x="559" y="2473"/>
                </a:lnTo>
                <a:lnTo>
                  <a:pt x="530" y="2506"/>
                </a:lnTo>
                <a:lnTo>
                  <a:pt x="503" y="2543"/>
                </a:lnTo>
                <a:lnTo>
                  <a:pt x="482" y="2582"/>
                </a:lnTo>
                <a:lnTo>
                  <a:pt x="465" y="2622"/>
                </a:lnTo>
                <a:lnTo>
                  <a:pt x="453" y="2665"/>
                </a:lnTo>
                <a:lnTo>
                  <a:pt x="445" y="2709"/>
                </a:lnTo>
                <a:lnTo>
                  <a:pt x="443" y="2754"/>
                </a:lnTo>
                <a:lnTo>
                  <a:pt x="445" y="2800"/>
                </a:lnTo>
                <a:lnTo>
                  <a:pt x="453" y="2843"/>
                </a:lnTo>
                <a:lnTo>
                  <a:pt x="465" y="2886"/>
                </a:lnTo>
                <a:lnTo>
                  <a:pt x="482" y="2927"/>
                </a:lnTo>
                <a:lnTo>
                  <a:pt x="503" y="2966"/>
                </a:lnTo>
                <a:lnTo>
                  <a:pt x="530" y="3002"/>
                </a:lnTo>
                <a:lnTo>
                  <a:pt x="559" y="3036"/>
                </a:lnTo>
                <a:lnTo>
                  <a:pt x="594" y="3067"/>
                </a:lnTo>
                <a:lnTo>
                  <a:pt x="632" y="3093"/>
                </a:lnTo>
                <a:lnTo>
                  <a:pt x="671" y="3114"/>
                </a:lnTo>
                <a:lnTo>
                  <a:pt x="713" y="3131"/>
                </a:lnTo>
                <a:lnTo>
                  <a:pt x="756" y="3143"/>
                </a:lnTo>
                <a:lnTo>
                  <a:pt x="800" y="3151"/>
                </a:lnTo>
                <a:lnTo>
                  <a:pt x="844" y="3153"/>
                </a:lnTo>
                <a:lnTo>
                  <a:pt x="888" y="3151"/>
                </a:lnTo>
                <a:lnTo>
                  <a:pt x="931" y="3143"/>
                </a:lnTo>
                <a:lnTo>
                  <a:pt x="973" y="3131"/>
                </a:lnTo>
                <a:lnTo>
                  <a:pt x="1015" y="3114"/>
                </a:lnTo>
                <a:lnTo>
                  <a:pt x="1055" y="3093"/>
                </a:lnTo>
                <a:lnTo>
                  <a:pt x="1092" y="3067"/>
                </a:lnTo>
                <a:lnTo>
                  <a:pt x="1127" y="3036"/>
                </a:lnTo>
                <a:lnTo>
                  <a:pt x="1307" y="2855"/>
                </a:lnTo>
                <a:lnTo>
                  <a:pt x="1335" y="2832"/>
                </a:lnTo>
                <a:lnTo>
                  <a:pt x="1366" y="2813"/>
                </a:lnTo>
                <a:lnTo>
                  <a:pt x="1398" y="2800"/>
                </a:lnTo>
                <a:lnTo>
                  <a:pt x="1431" y="2792"/>
                </a:lnTo>
                <a:lnTo>
                  <a:pt x="1465" y="2790"/>
                </a:lnTo>
                <a:lnTo>
                  <a:pt x="1499" y="2793"/>
                </a:lnTo>
                <a:lnTo>
                  <a:pt x="1532" y="2801"/>
                </a:lnTo>
                <a:lnTo>
                  <a:pt x="1563" y="2814"/>
                </a:lnTo>
                <a:lnTo>
                  <a:pt x="1593" y="2832"/>
                </a:lnTo>
                <a:lnTo>
                  <a:pt x="1621" y="2856"/>
                </a:lnTo>
                <a:lnTo>
                  <a:pt x="1644" y="2884"/>
                </a:lnTo>
                <a:lnTo>
                  <a:pt x="1662" y="2914"/>
                </a:lnTo>
                <a:lnTo>
                  <a:pt x="1674" y="2946"/>
                </a:lnTo>
                <a:lnTo>
                  <a:pt x="1682" y="2979"/>
                </a:lnTo>
                <a:lnTo>
                  <a:pt x="1685" y="3013"/>
                </a:lnTo>
                <a:lnTo>
                  <a:pt x="1682" y="3048"/>
                </a:lnTo>
                <a:lnTo>
                  <a:pt x="1674" y="3081"/>
                </a:lnTo>
                <a:lnTo>
                  <a:pt x="1661" y="3113"/>
                </a:lnTo>
                <a:lnTo>
                  <a:pt x="1643" y="3143"/>
                </a:lnTo>
                <a:lnTo>
                  <a:pt x="1620" y="3171"/>
                </a:lnTo>
                <a:lnTo>
                  <a:pt x="1439" y="3352"/>
                </a:lnTo>
                <a:lnTo>
                  <a:pt x="1388" y="3399"/>
                </a:lnTo>
                <a:lnTo>
                  <a:pt x="1335" y="3441"/>
                </a:lnTo>
                <a:lnTo>
                  <a:pt x="1279" y="3477"/>
                </a:lnTo>
                <a:lnTo>
                  <a:pt x="1221" y="3509"/>
                </a:lnTo>
                <a:lnTo>
                  <a:pt x="1160" y="3536"/>
                </a:lnTo>
                <a:lnTo>
                  <a:pt x="1099" y="3558"/>
                </a:lnTo>
                <a:lnTo>
                  <a:pt x="1036" y="3576"/>
                </a:lnTo>
                <a:lnTo>
                  <a:pt x="972" y="3588"/>
                </a:lnTo>
                <a:lnTo>
                  <a:pt x="908" y="3596"/>
                </a:lnTo>
                <a:lnTo>
                  <a:pt x="843" y="3598"/>
                </a:lnTo>
                <a:lnTo>
                  <a:pt x="779" y="3596"/>
                </a:lnTo>
                <a:lnTo>
                  <a:pt x="714" y="3588"/>
                </a:lnTo>
                <a:lnTo>
                  <a:pt x="650" y="3576"/>
                </a:lnTo>
                <a:lnTo>
                  <a:pt x="588" y="3558"/>
                </a:lnTo>
                <a:lnTo>
                  <a:pt x="526" y="3536"/>
                </a:lnTo>
                <a:lnTo>
                  <a:pt x="466" y="3509"/>
                </a:lnTo>
                <a:lnTo>
                  <a:pt x="408" y="3477"/>
                </a:lnTo>
                <a:lnTo>
                  <a:pt x="352" y="3441"/>
                </a:lnTo>
                <a:lnTo>
                  <a:pt x="299" y="3399"/>
                </a:lnTo>
                <a:lnTo>
                  <a:pt x="247" y="3352"/>
                </a:lnTo>
                <a:lnTo>
                  <a:pt x="202" y="3302"/>
                </a:lnTo>
                <a:lnTo>
                  <a:pt x="160" y="3250"/>
                </a:lnTo>
                <a:lnTo>
                  <a:pt x="124" y="3195"/>
                </a:lnTo>
                <a:lnTo>
                  <a:pt x="92" y="3137"/>
                </a:lnTo>
                <a:lnTo>
                  <a:pt x="64" y="3078"/>
                </a:lnTo>
                <a:lnTo>
                  <a:pt x="42" y="3017"/>
                </a:lnTo>
                <a:lnTo>
                  <a:pt x="24" y="2952"/>
                </a:lnTo>
                <a:lnTo>
                  <a:pt x="11" y="2888"/>
                </a:lnTo>
                <a:lnTo>
                  <a:pt x="3" y="2822"/>
                </a:lnTo>
                <a:lnTo>
                  <a:pt x="0" y="2754"/>
                </a:lnTo>
                <a:lnTo>
                  <a:pt x="3" y="2687"/>
                </a:lnTo>
                <a:lnTo>
                  <a:pt x="11" y="2620"/>
                </a:lnTo>
                <a:lnTo>
                  <a:pt x="24" y="2555"/>
                </a:lnTo>
                <a:lnTo>
                  <a:pt x="42" y="2492"/>
                </a:lnTo>
                <a:lnTo>
                  <a:pt x="64" y="2430"/>
                </a:lnTo>
                <a:lnTo>
                  <a:pt x="92" y="2370"/>
                </a:lnTo>
                <a:lnTo>
                  <a:pt x="124" y="2312"/>
                </a:lnTo>
                <a:lnTo>
                  <a:pt x="160" y="2258"/>
                </a:lnTo>
                <a:lnTo>
                  <a:pt x="202" y="2205"/>
                </a:lnTo>
                <a:lnTo>
                  <a:pt x="247" y="2156"/>
                </a:lnTo>
                <a:lnTo>
                  <a:pt x="913" y="1492"/>
                </a:lnTo>
                <a:lnTo>
                  <a:pt x="976" y="1432"/>
                </a:lnTo>
                <a:lnTo>
                  <a:pt x="1038" y="1378"/>
                </a:lnTo>
                <a:lnTo>
                  <a:pt x="1102" y="1329"/>
                </a:lnTo>
                <a:lnTo>
                  <a:pt x="1167" y="1286"/>
                </a:lnTo>
                <a:lnTo>
                  <a:pt x="1231" y="1248"/>
                </a:lnTo>
                <a:lnTo>
                  <a:pt x="1295" y="1215"/>
                </a:lnTo>
                <a:lnTo>
                  <a:pt x="1360" y="1189"/>
                </a:lnTo>
                <a:lnTo>
                  <a:pt x="1425" y="1166"/>
                </a:lnTo>
                <a:lnTo>
                  <a:pt x="1489" y="1151"/>
                </a:lnTo>
                <a:lnTo>
                  <a:pt x="1553" y="1140"/>
                </a:lnTo>
                <a:lnTo>
                  <a:pt x="1615" y="1135"/>
                </a:lnTo>
                <a:close/>
                <a:moveTo>
                  <a:pt x="2708" y="0"/>
                </a:moveTo>
                <a:lnTo>
                  <a:pt x="2772" y="3"/>
                </a:lnTo>
                <a:lnTo>
                  <a:pt x="2837" y="10"/>
                </a:lnTo>
                <a:lnTo>
                  <a:pt x="2901" y="24"/>
                </a:lnTo>
                <a:lnTo>
                  <a:pt x="2964" y="44"/>
                </a:lnTo>
                <a:lnTo>
                  <a:pt x="3027" y="68"/>
                </a:lnTo>
                <a:lnTo>
                  <a:pt x="3090" y="98"/>
                </a:lnTo>
                <a:lnTo>
                  <a:pt x="3150" y="133"/>
                </a:lnTo>
                <a:lnTo>
                  <a:pt x="3209" y="174"/>
                </a:lnTo>
                <a:lnTo>
                  <a:pt x="3268" y="221"/>
                </a:lnTo>
                <a:lnTo>
                  <a:pt x="3323" y="272"/>
                </a:lnTo>
                <a:lnTo>
                  <a:pt x="3369" y="322"/>
                </a:lnTo>
                <a:lnTo>
                  <a:pt x="3411" y="374"/>
                </a:lnTo>
                <a:lnTo>
                  <a:pt x="3447" y="429"/>
                </a:lnTo>
                <a:lnTo>
                  <a:pt x="3479" y="487"/>
                </a:lnTo>
                <a:lnTo>
                  <a:pt x="3506" y="546"/>
                </a:lnTo>
                <a:lnTo>
                  <a:pt x="3529" y="608"/>
                </a:lnTo>
                <a:lnTo>
                  <a:pt x="3547" y="671"/>
                </a:lnTo>
                <a:lnTo>
                  <a:pt x="3560" y="737"/>
                </a:lnTo>
                <a:lnTo>
                  <a:pt x="3568" y="802"/>
                </a:lnTo>
                <a:lnTo>
                  <a:pt x="3571" y="870"/>
                </a:lnTo>
                <a:lnTo>
                  <a:pt x="3568" y="937"/>
                </a:lnTo>
                <a:lnTo>
                  <a:pt x="3560" y="1004"/>
                </a:lnTo>
                <a:lnTo>
                  <a:pt x="3547" y="1068"/>
                </a:lnTo>
                <a:lnTo>
                  <a:pt x="3529" y="1132"/>
                </a:lnTo>
                <a:lnTo>
                  <a:pt x="3507" y="1194"/>
                </a:lnTo>
                <a:lnTo>
                  <a:pt x="3479" y="1254"/>
                </a:lnTo>
                <a:lnTo>
                  <a:pt x="3447" y="1310"/>
                </a:lnTo>
                <a:lnTo>
                  <a:pt x="3411" y="1366"/>
                </a:lnTo>
                <a:lnTo>
                  <a:pt x="3369" y="1418"/>
                </a:lnTo>
                <a:lnTo>
                  <a:pt x="3324" y="1468"/>
                </a:lnTo>
                <a:lnTo>
                  <a:pt x="2614" y="2177"/>
                </a:lnTo>
                <a:lnTo>
                  <a:pt x="2548" y="2239"/>
                </a:lnTo>
                <a:lnTo>
                  <a:pt x="2481" y="2296"/>
                </a:lnTo>
                <a:lnTo>
                  <a:pt x="2414" y="2345"/>
                </a:lnTo>
                <a:lnTo>
                  <a:pt x="2347" y="2388"/>
                </a:lnTo>
                <a:lnTo>
                  <a:pt x="2280" y="2424"/>
                </a:lnTo>
                <a:lnTo>
                  <a:pt x="2212" y="2454"/>
                </a:lnTo>
                <a:lnTo>
                  <a:pt x="2145" y="2477"/>
                </a:lnTo>
                <a:lnTo>
                  <a:pt x="2078" y="2494"/>
                </a:lnTo>
                <a:lnTo>
                  <a:pt x="2012" y="2504"/>
                </a:lnTo>
                <a:lnTo>
                  <a:pt x="1946" y="2507"/>
                </a:lnTo>
                <a:lnTo>
                  <a:pt x="1887" y="2504"/>
                </a:lnTo>
                <a:lnTo>
                  <a:pt x="1828" y="2496"/>
                </a:lnTo>
                <a:lnTo>
                  <a:pt x="1771" y="2482"/>
                </a:lnTo>
                <a:lnTo>
                  <a:pt x="1714" y="2463"/>
                </a:lnTo>
                <a:lnTo>
                  <a:pt x="1659" y="2439"/>
                </a:lnTo>
                <a:lnTo>
                  <a:pt x="1604" y="2408"/>
                </a:lnTo>
                <a:lnTo>
                  <a:pt x="1551" y="2372"/>
                </a:lnTo>
                <a:lnTo>
                  <a:pt x="1500" y="2331"/>
                </a:lnTo>
                <a:lnTo>
                  <a:pt x="1449" y="2284"/>
                </a:lnTo>
                <a:lnTo>
                  <a:pt x="1425" y="2257"/>
                </a:lnTo>
                <a:lnTo>
                  <a:pt x="1407" y="2226"/>
                </a:lnTo>
                <a:lnTo>
                  <a:pt x="1394" y="2194"/>
                </a:lnTo>
                <a:lnTo>
                  <a:pt x="1387" y="2161"/>
                </a:lnTo>
                <a:lnTo>
                  <a:pt x="1383" y="2126"/>
                </a:lnTo>
                <a:lnTo>
                  <a:pt x="1385" y="2092"/>
                </a:lnTo>
                <a:lnTo>
                  <a:pt x="1393" y="2059"/>
                </a:lnTo>
                <a:lnTo>
                  <a:pt x="1406" y="2027"/>
                </a:lnTo>
                <a:lnTo>
                  <a:pt x="1424" y="1997"/>
                </a:lnTo>
                <a:lnTo>
                  <a:pt x="1448" y="1969"/>
                </a:lnTo>
                <a:lnTo>
                  <a:pt x="1474" y="1945"/>
                </a:lnTo>
                <a:lnTo>
                  <a:pt x="1505" y="1927"/>
                </a:lnTo>
                <a:lnTo>
                  <a:pt x="1537" y="1914"/>
                </a:lnTo>
                <a:lnTo>
                  <a:pt x="1570" y="1906"/>
                </a:lnTo>
                <a:lnTo>
                  <a:pt x="1604" y="1903"/>
                </a:lnTo>
                <a:lnTo>
                  <a:pt x="1638" y="1906"/>
                </a:lnTo>
                <a:lnTo>
                  <a:pt x="1671" y="1913"/>
                </a:lnTo>
                <a:lnTo>
                  <a:pt x="1703" y="1926"/>
                </a:lnTo>
                <a:lnTo>
                  <a:pt x="1733" y="1945"/>
                </a:lnTo>
                <a:lnTo>
                  <a:pt x="1760" y="1968"/>
                </a:lnTo>
                <a:lnTo>
                  <a:pt x="1770" y="1978"/>
                </a:lnTo>
                <a:lnTo>
                  <a:pt x="1782" y="1988"/>
                </a:lnTo>
                <a:lnTo>
                  <a:pt x="1794" y="1999"/>
                </a:lnTo>
                <a:lnTo>
                  <a:pt x="1807" y="2010"/>
                </a:lnTo>
                <a:lnTo>
                  <a:pt x="1823" y="2021"/>
                </a:lnTo>
                <a:lnTo>
                  <a:pt x="1839" y="2031"/>
                </a:lnTo>
                <a:lnTo>
                  <a:pt x="1858" y="2041"/>
                </a:lnTo>
                <a:lnTo>
                  <a:pt x="1878" y="2049"/>
                </a:lnTo>
                <a:lnTo>
                  <a:pt x="1899" y="2054"/>
                </a:lnTo>
                <a:lnTo>
                  <a:pt x="1922" y="2059"/>
                </a:lnTo>
                <a:lnTo>
                  <a:pt x="1947" y="2061"/>
                </a:lnTo>
                <a:lnTo>
                  <a:pt x="1973" y="2059"/>
                </a:lnTo>
                <a:lnTo>
                  <a:pt x="2002" y="2054"/>
                </a:lnTo>
                <a:lnTo>
                  <a:pt x="2032" y="2047"/>
                </a:lnTo>
                <a:lnTo>
                  <a:pt x="2065" y="2035"/>
                </a:lnTo>
                <a:lnTo>
                  <a:pt x="2099" y="2019"/>
                </a:lnTo>
                <a:lnTo>
                  <a:pt x="2135" y="1998"/>
                </a:lnTo>
                <a:lnTo>
                  <a:pt x="2173" y="1973"/>
                </a:lnTo>
                <a:lnTo>
                  <a:pt x="2214" y="1940"/>
                </a:lnTo>
                <a:lnTo>
                  <a:pt x="2257" y="1904"/>
                </a:lnTo>
                <a:lnTo>
                  <a:pt x="2302" y="1861"/>
                </a:lnTo>
                <a:lnTo>
                  <a:pt x="3012" y="1152"/>
                </a:lnTo>
                <a:lnTo>
                  <a:pt x="3041" y="1118"/>
                </a:lnTo>
                <a:lnTo>
                  <a:pt x="3068" y="1081"/>
                </a:lnTo>
                <a:lnTo>
                  <a:pt x="3089" y="1042"/>
                </a:lnTo>
                <a:lnTo>
                  <a:pt x="3106" y="1001"/>
                </a:lnTo>
                <a:lnTo>
                  <a:pt x="3118" y="959"/>
                </a:lnTo>
                <a:lnTo>
                  <a:pt x="3126" y="915"/>
                </a:lnTo>
                <a:lnTo>
                  <a:pt x="3128" y="870"/>
                </a:lnTo>
                <a:lnTo>
                  <a:pt x="3126" y="825"/>
                </a:lnTo>
                <a:lnTo>
                  <a:pt x="3118" y="781"/>
                </a:lnTo>
                <a:lnTo>
                  <a:pt x="3106" y="738"/>
                </a:lnTo>
                <a:lnTo>
                  <a:pt x="3089" y="697"/>
                </a:lnTo>
                <a:lnTo>
                  <a:pt x="3068" y="658"/>
                </a:lnTo>
                <a:lnTo>
                  <a:pt x="3041" y="623"/>
                </a:lnTo>
                <a:lnTo>
                  <a:pt x="3012" y="588"/>
                </a:lnTo>
                <a:lnTo>
                  <a:pt x="2980" y="560"/>
                </a:lnTo>
                <a:lnTo>
                  <a:pt x="2947" y="533"/>
                </a:lnTo>
                <a:lnTo>
                  <a:pt x="2912" y="510"/>
                </a:lnTo>
                <a:lnTo>
                  <a:pt x="2874" y="489"/>
                </a:lnTo>
                <a:lnTo>
                  <a:pt x="2837" y="472"/>
                </a:lnTo>
                <a:lnTo>
                  <a:pt x="2799" y="460"/>
                </a:lnTo>
                <a:lnTo>
                  <a:pt x="2759" y="451"/>
                </a:lnTo>
                <a:lnTo>
                  <a:pt x="2719" y="448"/>
                </a:lnTo>
                <a:lnTo>
                  <a:pt x="2679" y="449"/>
                </a:lnTo>
                <a:lnTo>
                  <a:pt x="2639" y="456"/>
                </a:lnTo>
                <a:lnTo>
                  <a:pt x="2601" y="469"/>
                </a:lnTo>
                <a:lnTo>
                  <a:pt x="2561" y="487"/>
                </a:lnTo>
                <a:lnTo>
                  <a:pt x="2524" y="512"/>
                </a:lnTo>
                <a:lnTo>
                  <a:pt x="2488" y="544"/>
                </a:lnTo>
                <a:lnTo>
                  <a:pt x="2263" y="769"/>
                </a:lnTo>
                <a:lnTo>
                  <a:pt x="2235" y="792"/>
                </a:lnTo>
                <a:lnTo>
                  <a:pt x="2205" y="811"/>
                </a:lnTo>
                <a:lnTo>
                  <a:pt x="2173" y="824"/>
                </a:lnTo>
                <a:lnTo>
                  <a:pt x="2140" y="831"/>
                </a:lnTo>
                <a:lnTo>
                  <a:pt x="2106" y="834"/>
                </a:lnTo>
                <a:lnTo>
                  <a:pt x="2072" y="831"/>
                </a:lnTo>
                <a:lnTo>
                  <a:pt x="2039" y="823"/>
                </a:lnTo>
                <a:lnTo>
                  <a:pt x="2007" y="810"/>
                </a:lnTo>
                <a:lnTo>
                  <a:pt x="1978" y="792"/>
                </a:lnTo>
                <a:lnTo>
                  <a:pt x="1950" y="768"/>
                </a:lnTo>
                <a:lnTo>
                  <a:pt x="1927" y="740"/>
                </a:lnTo>
                <a:lnTo>
                  <a:pt x="1909" y="710"/>
                </a:lnTo>
                <a:lnTo>
                  <a:pt x="1896" y="678"/>
                </a:lnTo>
                <a:lnTo>
                  <a:pt x="1889" y="645"/>
                </a:lnTo>
                <a:lnTo>
                  <a:pt x="1885" y="611"/>
                </a:lnTo>
                <a:lnTo>
                  <a:pt x="1889" y="576"/>
                </a:lnTo>
                <a:lnTo>
                  <a:pt x="1896" y="543"/>
                </a:lnTo>
                <a:lnTo>
                  <a:pt x="1910" y="511"/>
                </a:lnTo>
                <a:lnTo>
                  <a:pt x="1928" y="481"/>
                </a:lnTo>
                <a:lnTo>
                  <a:pt x="1951" y="453"/>
                </a:lnTo>
                <a:lnTo>
                  <a:pt x="2177" y="227"/>
                </a:lnTo>
                <a:lnTo>
                  <a:pt x="2228" y="180"/>
                </a:lnTo>
                <a:lnTo>
                  <a:pt x="2282" y="138"/>
                </a:lnTo>
                <a:lnTo>
                  <a:pt x="2339" y="101"/>
                </a:lnTo>
                <a:lnTo>
                  <a:pt x="2397" y="71"/>
                </a:lnTo>
                <a:lnTo>
                  <a:pt x="2457" y="46"/>
                </a:lnTo>
                <a:lnTo>
                  <a:pt x="2518" y="26"/>
                </a:lnTo>
                <a:lnTo>
                  <a:pt x="2581" y="12"/>
                </a:lnTo>
                <a:lnTo>
                  <a:pt x="2644" y="4"/>
                </a:lnTo>
                <a:lnTo>
                  <a:pt x="2708" y="0"/>
                </a:lnTo>
                <a:close/>
              </a:path>
            </a:pathLst>
          </a:custGeom>
          <a:solidFill>
            <a:srgbClr val="A8ACB9"/>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a:ln>
                <a:noFill/>
              </a:ln>
              <a:solidFill>
                <a:srgbClr val="222328"/>
              </a:solidFill>
              <a:effectLst/>
              <a:uLnTx/>
              <a:uFillTx/>
              <a:cs typeface="+mn-ea"/>
              <a:sym typeface="+mn-lt"/>
            </a:endParaRPr>
          </a:p>
        </p:txBody>
      </p:sp>
      <p:sp>
        <p:nvSpPr>
          <p:cNvPr id="20" name="Rounded Rectangle 47"/>
          <p:cNvSpPr/>
          <p:nvPr/>
        </p:nvSpPr>
        <p:spPr>
          <a:xfrm>
            <a:off x="7856604" y="5031784"/>
            <a:ext cx="1444309" cy="504000"/>
          </a:xfrm>
          <a:prstGeom prst="roundRect">
            <a:avLst>
              <a:gd name="adj" fmla="val 50000"/>
            </a:avLst>
          </a:prstGeom>
          <a:solidFill>
            <a:srgbClr val="4FD2FF"/>
          </a:solidFill>
          <a:ln w="12700" cap="flat" cmpd="sng" algn="ctr">
            <a:noFill/>
            <a:prstDash val="solid"/>
            <a:miter lim="800000"/>
          </a:ln>
          <a:effectLst>
            <a:outerShdw blurRad="508000" dist="190500" dir="5400000" algn="tl" rotWithShape="0">
              <a:srgbClr val="4FD2FF">
                <a:alpha val="55000"/>
              </a:srgbClr>
            </a:outerShdw>
          </a:effectLst>
        </p:spPr>
        <p:txBody>
          <a:bodyPr rtlCol="0" anchor="ctr"/>
          <a:lstStyle/>
          <a:p>
            <a:pPr lvl="0" algn="ctr">
              <a:defRPr/>
            </a:pPr>
            <a:r>
              <a:rPr lang="zh-CN" altLang="en-US" sz="1400" kern="0" dirty="0">
                <a:solidFill>
                  <a:srgbClr val="EFF0F4"/>
                </a:solidFill>
                <a:cs typeface="+mn-ea"/>
                <a:sym typeface="+mn-lt"/>
              </a:rPr>
              <a:t>请输入标题</a:t>
            </a:r>
          </a:p>
        </p:txBody>
      </p:sp>
      <p:sp>
        <p:nvSpPr>
          <p:cNvPr id="21" name="文本框 20"/>
          <p:cNvSpPr txBox="1"/>
          <p:nvPr/>
        </p:nvSpPr>
        <p:spPr>
          <a:xfrm>
            <a:off x="7281869" y="1562029"/>
            <a:ext cx="1569660" cy="369332"/>
          </a:xfrm>
          <a:prstGeom prst="rect">
            <a:avLst/>
          </a:prstGeom>
          <a:noFill/>
        </p:spPr>
        <p:txBody>
          <a:bodyPr wrap="none" rtlCol="0">
            <a:spAutoFit/>
          </a:bodyPr>
          <a:lstStyle>
            <a:defPPr>
              <a:defRPr lang="zh-CN"/>
            </a:defPPr>
            <a:lvl1pPr>
              <a:defRPr sz="2800">
                <a:latin typeface="+mj-ea"/>
                <a:ea typeface="+mj-ea"/>
              </a:defRPr>
            </a:lvl1pPr>
          </a:lstStyle>
          <a:p>
            <a:r>
              <a:rPr lang="zh-CN" altLang="en-US" sz="1800" dirty="0">
                <a:solidFill>
                  <a:srgbClr val="4FD2FF"/>
                </a:solidFill>
                <a:latin typeface="+mn-lt"/>
                <a:ea typeface="+mn-ea"/>
                <a:cs typeface="+mn-ea"/>
                <a:sym typeface="+mn-lt"/>
              </a:rPr>
              <a:t>填写段落标题</a:t>
            </a:r>
          </a:p>
        </p:txBody>
      </p:sp>
      <p:sp>
        <p:nvSpPr>
          <p:cNvPr id="22" name="文本框 21"/>
          <p:cNvSpPr txBox="1"/>
          <p:nvPr/>
        </p:nvSpPr>
        <p:spPr>
          <a:xfrm>
            <a:off x="7281869" y="1914545"/>
            <a:ext cx="2695161" cy="584775"/>
          </a:xfrm>
          <a:prstGeom prst="rect">
            <a:avLst/>
          </a:prstGeom>
          <a:noFill/>
        </p:spPr>
        <p:txBody>
          <a:bodyPr wrap="none" rtlCol="0">
            <a:spAutoFit/>
          </a:bodyPr>
          <a:lstStyle/>
          <a:p>
            <a:r>
              <a:rPr lang="zh-CN" altLang="en-US" sz="3200" b="1" dirty="0">
                <a:cs typeface="+mn-ea"/>
                <a:sym typeface="+mn-lt"/>
              </a:rPr>
              <a:t>填写段落标题</a:t>
            </a:r>
          </a:p>
        </p:txBody>
      </p:sp>
      <p:sp>
        <p:nvSpPr>
          <p:cNvPr id="23" name="Title 20"/>
          <p:cNvSpPr txBox="1"/>
          <p:nvPr/>
        </p:nvSpPr>
        <p:spPr>
          <a:xfrm>
            <a:off x="7773238" y="2697845"/>
            <a:ext cx="3686412" cy="446248"/>
          </a:xfrm>
          <a:prstGeom prst="rect">
            <a:avLst/>
          </a:prstGeom>
        </p:spPr>
        <p:txBody>
          <a:bodyPr vert="horz" wrap="square" lIns="121893" tIns="60946" rIns="121893" bIns="60946"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1050" dirty="0">
                <a:solidFill>
                  <a:schemeClr val="tx1">
                    <a:lumMod val="50000"/>
                    <a:lumOff val="50000"/>
                  </a:schemeClr>
                </a:solidFill>
                <a:latin typeface="+mn-lt"/>
                <a:ea typeface="+mn-ea"/>
                <a:cs typeface="+mn-ea"/>
                <a:sym typeface="+mn-lt"/>
              </a:rPr>
              <a:t>您的内容打在这里，或者通过复制您的文本后，在此框中选择粘贴，并选择只保留文字。</a:t>
            </a:r>
          </a:p>
        </p:txBody>
      </p:sp>
      <p:sp>
        <p:nvSpPr>
          <p:cNvPr id="24" name="Title 20"/>
          <p:cNvSpPr txBox="1"/>
          <p:nvPr/>
        </p:nvSpPr>
        <p:spPr>
          <a:xfrm>
            <a:off x="7773238" y="3203907"/>
            <a:ext cx="3686412" cy="446248"/>
          </a:xfrm>
          <a:prstGeom prst="rect">
            <a:avLst/>
          </a:prstGeom>
        </p:spPr>
        <p:txBody>
          <a:bodyPr vert="horz" wrap="square" lIns="121893" tIns="60946" rIns="121893" bIns="60946"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1050" dirty="0">
                <a:solidFill>
                  <a:schemeClr val="tx1">
                    <a:lumMod val="50000"/>
                    <a:lumOff val="50000"/>
                  </a:schemeClr>
                </a:solidFill>
                <a:latin typeface="+mn-lt"/>
                <a:ea typeface="+mn-ea"/>
                <a:cs typeface="+mn-ea"/>
                <a:sym typeface="+mn-lt"/>
              </a:rPr>
              <a:t>您的内容打在这里，或者通过复制您的文本后，在此框中选择粘贴，并选择只保留文字。</a:t>
            </a:r>
          </a:p>
        </p:txBody>
      </p:sp>
      <p:sp>
        <p:nvSpPr>
          <p:cNvPr id="25" name="Title 20"/>
          <p:cNvSpPr txBox="1"/>
          <p:nvPr/>
        </p:nvSpPr>
        <p:spPr>
          <a:xfrm>
            <a:off x="7773238" y="3709969"/>
            <a:ext cx="3686412" cy="446248"/>
          </a:xfrm>
          <a:prstGeom prst="rect">
            <a:avLst/>
          </a:prstGeom>
        </p:spPr>
        <p:txBody>
          <a:bodyPr vert="horz" wrap="square" lIns="121893" tIns="60946" rIns="121893" bIns="60946"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1050" dirty="0">
                <a:solidFill>
                  <a:schemeClr val="tx1">
                    <a:lumMod val="50000"/>
                    <a:lumOff val="50000"/>
                  </a:schemeClr>
                </a:solidFill>
                <a:latin typeface="+mn-lt"/>
                <a:ea typeface="+mn-ea"/>
                <a:cs typeface="+mn-ea"/>
                <a:sym typeface="+mn-lt"/>
              </a:rPr>
              <a:t>您的内容打在这里，或者通过复制您的文本后，在此框中选择粘贴，并选择只保留文字。</a:t>
            </a:r>
          </a:p>
        </p:txBody>
      </p:sp>
      <p:sp>
        <p:nvSpPr>
          <p:cNvPr id="26" name="Title 20"/>
          <p:cNvSpPr txBox="1"/>
          <p:nvPr/>
        </p:nvSpPr>
        <p:spPr>
          <a:xfrm>
            <a:off x="7773238" y="4216032"/>
            <a:ext cx="3686412" cy="446248"/>
          </a:xfrm>
          <a:prstGeom prst="rect">
            <a:avLst/>
          </a:prstGeom>
        </p:spPr>
        <p:txBody>
          <a:bodyPr vert="horz" wrap="square" lIns="121893" tIns="60946" rIns="121893" bIns="60946"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1050" dirty="0">
                <a:solidFill>
                  <a:schemeClr val="tx1">
                    <a:lumMod val="50000"/>
                    <a:lumOff val="50000"/>
                  </a:schemeClr>
                </a:solidFill>
                <a:latin typeface="+mn-lt"/>
                <a:ea typeface="+mn-ea"/>
                <a:cs typeface="+mn-ea"/>
                <a:sym typeface="+mn-lt"/>
              </a:rPr>
              <a:t>您的内容打在这里，或者通过复制您的文本后，在此框中选择粘贴，并选择只保留文字。</a:t>
            </a:r>
          </a:p>
        </p:txBody>
      </p:sp>
      <p:sp>
        <p:nvSpPr>
          <p:cNvPr id="27" name="Rounded Rectangle 47"/>
          <p:cNvSpPr/>
          <p:nvPr/>
        </p:nvSpPr>
        <p:spPr>
          <a:xfrm>
            <a:off x="9582767" y="5031784"/>
            <a:ext cx="1444309" cy="504000"/>
          </a:xfrm>
          <a:prstGeom prst="roundRect">
            <a:avLst>
              <a:gd name="adj" fmla="val 50000"/>
            </a:avLst>
          </a:prstGeom>
          <a:solidFill>
            <a:srgbClr val="6959F6"/>
          </a:solidFill>
          <a:ln w="12700" cap="flat" cmpd="sng" algn="ctr">
            <a:noFill/>
            <a:prstDash val="solid"/>
            <a:miter lim="800000"/>
          </a:ln>
          <a:effectLst>
            <a:outerShdw blurRad="508000" dist="190500" dir="5400000" algn="tl" rotWithShape="0">
              <a:srgbClr val="6959F6">
                <a:alpha val="55000"/>
              </a:srgbClr>
            </a:outerShdw>
          </a:effectLst>
        </p:spPr>
        <p:txBody>
          <a:bodyPr rtlCol="0" anchor="ctr"/>
          <a:lstStyle/>
          <a:p>
            <a:pPr lvl="0" algn="ctr">
              <a:defRPr/>
            </a:pPr>
            <a:r>
              <a:rPr lang="zh-CN" altLang="en-US" sz="1400" kern="0" dirty="0">
                <a:solidFill>
                  <a:srgbClr val="EFF0F4"/>
                </a:solidFill>
                <a:cs typeface="+mn-ea"/>
                <a:sym typeface="+mn-lt"/>
              </a:rPr>
              <a:t>请输入标题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50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2" presetClass="entr" presetSubtype="1" decel="10000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000" fill="hold"/>
                                        <p:tgtEl>
                                          <p:spTgt spid="9"/>
                                        </p:tgtEl>
                                        <p:attrNameLst>
                                          <p:attrName>ppt_x</p:attrName>
                                        </p:attrNameLst>
                                      </p:cBhvr>
                                      <p:tavLst>
                                        <p:tav tm="0">
                                          <p:val>
                                            <p:strVal val="#ppt_x"/>
                                          </p:val>
                                        </p:tav>
                                        <p:tav tm="100000">
                                          <p:val>
                                            <p:strVal val="#ppt_x"/>
                                          </p:val>
                                        </p:tav>
                                      </p:tavLst>
                                    </p:anim>
                                    <p:anim calcmode="lin" valueType="num">
                                      <p:cBhvr additive="base">
                                        <p:cTn id="18" dur="1000" fill="hold"/>
                                        <p:tgtEl>
                                          <p:spTgt spid="9"/>
                                        </p:tgtEl>
                                        <p:attrNameLst>
                                          <p:attrName>ppt_y</p:attrName>
                                        </p:attrNameLst>
                                      </p:cBhvr>
                                      <p:tavLst>
                                        <p:tav tm="0">
                                          <p:val>
                                            <p:strVal val="0-#ppt_h/2"/>
                                          </p:val>
                                        </p:tav>
                                        <p:tav tm="100000">
                                          <p:val>
                                            <p:strVal val="#ppt_y"/>
                                          </p:val>
                                        </p:tav>
                                      </p:tavLst>
                                    </p:anim>
                                  </p:childTnLst>
                                </p:cTn>
                              </p:par>
                              <p:par>
                                <p:cTn id="19" presetID="2" presetClass="entr" presetSubtype="1" decel="100000" fill="hold" nodeType="withEffect">
                                  <p:stCondLst>
                                    <p:cond delay="2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0-#ppt_h/2"/>
                                          </p:val>
                                        </p:tav>
                                        <p:tav tm="100000">
                                          <p:val>
                                            <p:strVal val="#ppt_y"/>
                                          </p:val>
                                        </p:tav>
                                      </p:tavLst>
                                    </p:anim>
                                  </p:childTnLst>
                                </p:cTn>
                              </p:par>
                            </p:childTnLst>
                          </p:cTn>
                        </p:par>
                        <p:par>
                          <p:cTn id="23" fill="hold">
                            <p:stCondLst>
                              <p:cond delay="0"/>
                            </p:stCondLst>
                            <p:childTnLst>
                              <p:par>
                                <p:cTn id="24" presetID="42" presetClass="entr" presetSubtype="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750"/>
                                        <p:tgtEl>
                                          <p:spTgt spid="21"/>
                                        </p:tgtEl>
                                      </p:cBhvr>
                                    </p:animEffect>
                                  </p:childTnLst>
                                </p:cTn>
                              </p:par>
                              <p:par>
                                <p:cTn id="33" presetID="35" presetClass="path" presetSubtype="0" decel="100000" fill="hold" grpId="1" nodeType="withEffect">
                                  <p:stCondLst>
                                    <p:cond delay="0"/>
                                  </p:stCondLst>
                                  <p:childTnLst>
                                    <p:animMotion origin="layout" path="M 1.45833E-6 3.7037E-7 L -0.04557 3.7037E-7 " pathEditMode="relative" rAng="0" ptsTypes="AA">
                                      <p:cBhvr>
                                        <p:cTn id="34" dur="1500" spd="-100000" fill="hold"/>
                                        <p:tgtEl>
                                          <p:spTgt spid="21"/>
                                        </p:tgtEl>
                                        <p:attrNameLst>
                                          <p:attrName>ppt_x</p:attrName>
                                          <p:attrName>ppt_y</p:attrName>
                                        </p:attrNameLst>
                                      </p:cBhvr>
                                      <p:rCtr x="-2279" y="0"/>
                                    </p:animMotion>
                                  </p:childTnLst>
                                </p:cTn>
                              </p:par>
                              <p:par>
                                <p:cTn id="35" presetID="10" presetClass="entr" presetSubtype="0" fill="hold" grpId="0" nodeType="withEffect">
                                  <p:stCondLst>
                                    <p:cond delay="25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750"/>
                                        <p:tgtEl>
                                          <p:spTgt spid="22"/>
                                        </p:tgtEl>
                                      </p:cBhvr>
                                    </p:animEffect>
                                  </p:childTnLst>
                                </p:cTn>
                              </p:par>
                              <p:par>
                                <p:cTn id="38" presetID="35" presetClass="path" presetSubtype="0" decel="100000" fill="hold" grpId="1" nodeType="withEffect">
                                  <p:stCondLst>
                                    <p:cond delay="250"/>
                                  </p:stCondLst>
                                  <p:childTnLst>
                                    <p:animMotion origin="layout" path="M -2.5E-6 7.40741E-7 L -0.04557 7.40741E-7 " pathEditMode="relative" rAng="0" ptsTypes="AA">
                                      <p:cBhvr>
                                        <p:cTn id="39" dur="1500" spd="-100000" fill="hold"/>
                                        <p:tgtEl>
                                          <p:spTgt spid="22"/>
                                        </p:tgtEl>
                                        <p:attrNameLst>
                                          <p:attrName>ppt_x</p:attrName>
                                          <p:attrName>ppt_y</p:attrName>
                                        </p:attrNameLst>
                                      </p:cBhvr>
                                      <p:rCtr x="-2279" y="0"/>
                                    </p:animMotion>
                                  </p:childTnLst>
                                </p:cTn>
                              </p:par>
                            </p:childTnLst>
                          </p:cTn>
                        </p:par>
                        <p:par>
                          <p:cTn id="40" fill="hold">
                            <p:stCondLst>
                              <p:cond delay="2000"/>
                            </p:stCondLst>
                            <p:childTnLst>
                              <p:par>
                                <p:cTn id="41" presetID="14" presetClass="entr" presetSubtype="10"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randombar(horizontal)">
                                      <p:cBhvr>
                                        <p:cTn id="43" dur="500"/>
                                        <p:tgtEl>
                                          <p:spTgt spid="12"/>
                                        </p:tgtEl>
                                      </p:cBhvr>
                                    </p:animEffect>
                                  </p:childTnLst>
                                </p:cTn>
                              </p:par>
                            </p:childTnLst>
                          </p:cTn>
                        </p:par>
                        <p:par>
                          <p:cTn id="44" fill="hold">
                            <p:stCondLst>
                              <p:cond delay="2500"/>
                            </p:stCondLst>
                            <p:childTnLst>
                              <p:par>
                                <p:cTn id="45" presetID="14" presetClass="entr" presetSubtype="10"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randombar(horizontal)">
                                      <p:cBhvr>
                                        <p:cTn id="47" dur="500"/>
                                        <p:tgtEl>
                                          <p:spTgt spid="15"/>
                                        </p:tgtEl>
                                      </p:cBhvr>
                                    </p:animEffect>
                                  </p:childTnLst>
                                </p:cTn>
                              </p:par>
                            </p:childTnLst>
                          </p:cTn>
                        </p:par>
                        <p:par>
                          <p:cTn id="48" fill="hold">
                            <p:stCondLst>
                              <p:cond delay="3000"/>
                            </p:stCondLst>
                            <p:childTnLst>
                              <p:par>
                                <p:cTn id="49" presetID="14" presetClass="entr" presetSubtype="10"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randombar(horizontal)">
                                      <p:cBhvr>
                                        <p:cTn id="51" dur="500"/>
                                        <p:tgtEl>
                                          <p:spTgt spid="18"/>
                                        </p:tgtEl>
                                      </p:cBhvr>
                                    </p:animEffect>
                                  </p:childTnLst>
                                </p:cTn>
                              </p:par>
                            </p:childTnLst>
                          </p:cTn>
                        </p:par>
                        <p:par>
                          <p:cTn id="52" fill="hold">
                            <p:stCondLst>
                              <p:cond delay="3500"/>
                            </p:stCondLst>
                            <p:childTnLst>
                              <p:par>
                                <p:cTn id="53" presetID="14" presetClass="entr" presetSubtype="1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randombar(horizontal)">
                                      <p:cBhvr>
                                        <p:cTn id="55" dur="500"/>
                                        <p:tgtEl>
                                          <p:spTgt spid="1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500"/>
                                        <p:tgtEl>
                                          <p:spTgt spid="2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500"/>
                                        <p:tgtEl>
                                          <p:spTgt spid="2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par>
                                <p:cTn id="68" presetID="2" presetClass="entr" presetSubtype="4" decel="100000" fill="hold" grpId="0" nodeType="withEffect">
                                  <p:stCondLst>
                                    <p:cond delay="500"/>
                                  </p:stCondLst>
                                  <p:childTnLst>
                                    <p:set>
                                      <p:cBhvr>
                                        <p:cTn id="69" dur="1" fill="hold">
                                          <p:stCondLst>
                                            <p:cond delay="0"/>
                                          </p:stCondLst>
                                        </p:cTn>
                                        <p:tgtEl>
                                          <p:spTgt spid="20"/>
                                        </p:tgtEl>
                                        <p:attrNameLst>
                                          <p:attrName>style.visibility</p:attrName>
                                        </p:attrNameLst>
                                      </p:cBhvr>
                                      <p:to>
                                        <p:strVal val="visible"/>
                                      </p:to>
                                    </p:set>
                                    <p:anim calcmode="lin" valueType="num">
                                      <p:cBhvr additive="base">
                                        <p:cTn id="70" dur="1500" fill="hold"/>
                                        <p:tgtEl>
                                          <p:spTgt spid="20"/>
                                        </p:tgtEl>
                                        <p:attrNameLst>
                                          <p:attrName>ppt_x</p:attrName>
                                        </p:attrNameLst>
                                      </p:cBhvr>
                                      <p:tavLst>
                                        <p:tav tm="0">
                                          <p:val>
                                            <p:strVal val="#ppt_x"/>
                                          </p:val>
                                        </p:tav>
                                        <p:tav tm="100000">
                                          <p:val>
                                            <p:strVal val="#ppt_x"/>
                                          </p:val>
                                        </p:tav>
                                      </p:tavLst>
                                    </p:anim>
                                    <p:anim calcmode="lin" valueType="num">
                                      <p:cBhvr additive="base">
                                        <p:cTn id="71" dur="1500" fill="hold"/>
                                        <p:tgtEl>
                                          <p:spTgt spid="20"/>
                                        </p:tgtEl>
                                        <p:attrNameLst>
                                          <p:attrName>ppt_y</p:attrName>
                                        </p:attrNameLst>
                                      </p:cBhvr>
                                      <p:tavLst>
                                        <p:tav tm="0">
                                          <p:val>
                                            <p:strVal val="1+#ppt_h/2"/>
                                          </p:val>
                                        </p:tav>
                                        <p:tav tm="100000">
                                          <p:val>
                                            <p:strVal val="#ppt_y"/>
                                          </p:val>
                                        </p:tav>
                                      </p:tavLst>
                                    </p:anim>
                                  </p:childTnLst>
                                </p:cTn>
                              </p:par>
                              <p:par>
                                <p:cTn id="72" presetID="2" presetClass="entr" presetSubtype="4" decel="100000" fill="hold" grpId="0" nodeType="withEffect">
                                  <p:stCondLst>
                                    <p:cond delay="500"/>
                                  </p:stCondLst>
                                  <p:childTnLst>
                                    <p:set>
                                      <p:cBhvr>
                                        <p:cTn id="73" dur="1" fill="hold">
                                          <p:stCondLst>
                                            <p:cond delay="0"/>
                                          </p:stCondLst>
                                        </p:cTn>
                                        <p:tgtEl>
                                          <p:spTgt spid="27"/>
                                        </p:tgtEl>
                                        <p:attrNameLst>
                                          <p:attrName>style.visibility</p:attrName>
                                        </p:attrNameLst>
                                      </p:cBhvr>
                                      <p:to>
                                        <p:strVal val="visible"/>
                                      </p:to>
                                    </p:set>
                                    <p:anim calcmode="lin" valueType="num">
                                      <p:cBhvr additive="base">
                                        <p:cTn id="74" dur="1500" fill="hold"/>
                                        <p:tgtEl>
                                          <p:spTgt spid="27"/>
                                        </p:tgtEl>
                                        <p:attrNameLst>
                                          <p:attrName>ppt_x</p:attrName>
                                        </p:attrNameLst>
                                      </p:cBhvr>
                                      <p:tavLst>
                                        <p:tav tm="0">
                                          <p:val>
                                            <p:strVal val="#ppt_x"/>
                                          </p:val>
                                        </p:tav>
                                        <p:tav tm="100000">
                                          <p:val>
                                            <p:strVal val="#ppt_x"/>
                                          </p:val>
                                        </p:tav>
                                      </p:tavLst>
                                    </p:anim>
                                    <p:anim calcmode="lin" valueType="num">
                                      <p:cBhvr additive="base">
                                        <p:cTn id="75" dur="1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animBg="1"/>
      <p:bldP spid="20" grpId="0" animBg="1"/>
      <p:bldP spid="21" grpId="0"/>
      <p:bldP spid="21" grpId="1"/>
      <p:bldP spid="22" grpId="0"/>
      <p:bldP spid="22" grpId="1"/>
      <p:bldP spid="23" grpId="0"/>
      <p:bldP spid="24" grpId="0"/>
      <p:bldP spid="25" grpId="0"/>
      <p:bldP spid="26" grpId="0"/>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2"/>
          <p:cNvGrpSpPr/>
          <p:nvPr/>
        </p:nvGrpSpPr>
        <p:grpSpPr bwMode="auto">
          <a:xfrm>
            <a:off x="529065" y="498190"/>
            <a:ext cx="738482" cy="813502"/>
            <a:chOff x="2647254" y="1086463"/>
            <a:chExt cx="500861" cy="419071"/>
          </a:xfrm>
        </p:grpSpPr>
        <p:grpSp>
          <p:nvGrpSpPr>
            <p:cNvPr id="3" name="组合 37"/>
            <p:cNvGrpSpPr/>
            <p:nvPr/>
          </p:nvGrpSpPr>
          <p:grpSpPr bwMode="auto">
            <a:xfrm>
              <a:off x="2647254" y="1086463"/>
              <a:ext cx="500861" cy="419071"/>
              <a:chOff x="2813325" y="1131630"/>
              <a:chExt cx="451903" cy="349226"/>
            </a:xfrm>
          </p:grpSpPr>
          <p:sp>
            <p:nvSpPr>
              <p:cNvPr id="5" name="圆角矩形 39"/>
              <p:cNvSpPr/>
              <p:nvPr/>
            </p:nvSpPr>
            <p:spPr bwMode="auto">
              <a:xfrm>
                <a:off x="2813325" y="1146054"/>
                <a:ext cx="452247" cy="308989"/>
              </a:xfrm>
              <a:prstGeom prst="roundRect">
                <a:avLst>
                  <a:gd name="adj" fmla="val 30079"/>
                </a:avLst>
              </a:prstGeom>
              <a:solidFill>
                <a:srgbClr val="E1031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800" b="1" noProof="1">
                  <a:cs typeface="+mn-ea"/>
                  <a:sym typeface="+mn-lt"/>
                </a:endParaRPr>
              </a:p>
            </p:txBody>
          </p:sp>
          <p:sp>
            <p:nvSpPr>
              <p:cNvPr id="6" name="圆角矩形 9"/>
              <p:cNvSpPr>
                <a:spLocks noChangeArrowheads="1"/>
              </p:cNvSpPr>
              <p:nvPr/>
            </p:nvSpPr>
            <p:spPr bwMode="auto">
              <a:xfrm>
                <a:off x="2843856" y="1131630"/>
                <a:ext cx="342030" cy="349226"/>
              </a:xfrm>
              <a:custGeom>
                <a:avLst/>
                <a:gdLst>
                  <a:gd name="T0" fmla="*/ 108293 w 342030"/>
                  <a:gd name="T1" fmla="*/ 0 h 349226"/>
                  <a:gd name="T2" fmla="*/ 323743 w 342030"/>
                  <a:gd name="T3" fmla="*/ 0 h 349226"/>
                  <a:gd name="T4" fmla="*/ 342030 w 342030"/>
                  <a:gd name="T5" fmla="*/ 3692 h 349226"/>
                  <a:gd name="T6" fmla="*/ 62738 w 342030"/>
                  <a:gd name="T7" fmla="*/ 349226 h 349226"/>
                  <a:gd name="T8" fmla="*/ 0 w 342030"/>
                  <a:gd name="T9" fmla="*/ 251737 h 349226"/>
                  <a:gd name="T10" fmla="*/ 0 w 342030"/>
                  <a:gd name="T11" fmla="*/ 108293 h 349226"/>
                  <a:gd name="T12" fmla="*/ 108293 w 342030"/>
                  <a:gd name="T13" fmla="*/ 0 h 3492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030" h="349226">
                    <a:moveTo>
                      <a:pt x="108293" y="0"/>
                    </a:moveTo>
                    <a:lnTo>
                      <a:pt x="323743" y="0"/>
                    </a:lnTo>
                    <a:lnTo>
                      <a:pt x="342030" y="3692"/>
                    </a:lnTo>
                    <a:lnTo>
                      <a:pt x="62738" y="349226"/>
                    </a:lnTo>
                    <a:cubicBezTo>
                      <a:pt x="25551" y="332604"/>
                      <a:pt x="0" y="295155"/>
                      <a:pt x="0" y="251737"/>
                    </a:cubicBezTo>
                    <a:lnTo>
                      <a:pt x="0" y="108293"/>
                    </a:lnTo>
                    <a:cubicBezTo>
                      <a:pt x="0" y="48484"/>
                      <a:pt x="48484" y="0"/>
                      <a:pt x="108293" y="0"/>
                    </a:cubicBezTo>
                    <a:close/>
                  </a:path>
                </a:pathLst>
              </a:custGeom>
              <a:gradFill rotWithShape="1">
                <a:gsLst>
                  <a:gs pos="0">
                    <a:srgbClr val="FFFFFF">
                      <a:alpha val="51999"/>
                    </a:srgbClr>
                  </a:gs>
                  <a:gs pos="100000">
                    <a:srgbClr val="FFFFFF">
                      <a:alpha val="0"/>
                    </a:srgbClr>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800" b="1">
                  <a:cs typeface="+mn-ea"/>
                  <a:sym typeface="+mn-lt"/>
                </a:endParaRPr>
              </a:p>
            </p:txBody>
          </p:sp>
        </p:grpSp>
        <p:sp>
          <p:nvSpPr>
            <p:cNvPr id="4" name="标题层"/>
            <p:cNvSpPr txBox="1"/>
            <p:nvPr/>
          </p:nvSpPr>
          <p:spPr bwMode="auto">
            <a:xfrm>
              <a:off x="2668080" y="1145779"/>
              <a:ext cx="479811" cy="269534"/>
            </a:xfrm>
            <a:prstGeom prst="rect">
              <a:avLst/>
            </a:prstGeom>
            <a:noFill/>
            <a:effectLst>
              <a:outerShdw blurRad="12700" dist="12700" dir="4380000" algn="tl" rotWithShape="0">
                <a:prstClr val="black">
                  <a:alpha val="40000"/>
                </a:prstClr>
              </a:outerShdw>
            </a:effectLst>
          </p:spPr>
          <p:txBody>
            <a:bodyPr>
              <a:spAutoFit/>
            </a:bodyPr>
            <a:lstStyle/>
            <a:p>
              <a:pPr algn="ctr" defTabSz="1218565" fontAlgn="auto">
                <a:defRPr/>
              </a:pPr>
              <a:r>
                <a:rPr lang="en-US" altLang="zh-CN" sz="2800" b="1" kern="0" noProof="1">
                  <a:solidFill>
                    <a:sysClr val="window" lastClr="FFFFFF"/>
                  </a:solidFill>
                  <a:cs typeface="+mn-ea"/>
                  <a:sym typeface="+mn-lt"/>
                </a:rPr>
                <a:t>02</a:t>
              </a:r>
              <a:endParaRPr lang="zh-CN" altLang="en-US" sz="2800" b="1" kern="0" noProof="1">
                <a:solidFill>
                  <a:sysClr val="window" lastClr="FFFFFF"/>
                </a:solidFill>
                <a:cs typeface="+mn-ea"/>
                <a:sym typeface="+mn-lt"/>
              </a:endParaRPr>
            </a:p>
          </p:txBody>
        </p:sp>
      </p:grpSp>
      <p:sp>
        <p:nvSpPr>
          <p:cNvPr id="7" name="文本框 6"/>
          <p:cNvSpPr txBox="1"/>
          <p:nvPr/>
        </p:nvSpPr>
        <p:spPr>
          <a:xfrm>
            <a:off x="1397916" y="630077"/>
            <a:ext cx="2713731" cy="523220"/>
          </a:xfrm>
          <a:prstGeom prst="rect">
            <a:avLst/>
          </a:prstGeom>
          <a:noFill/>
        </p:spPr>
        <p:txBody>
          <a:bodyPr wrap="square" rtlCol="0">
            <a:spAutoFit/>
          </a:bodyPr>
          <a:lstStyle/>
          <a:p>
            <a:r>
              <a:rPr lang="zh-CN" altLang="en-US" sz="2800" dirty="0">
                <a:cs typeface="+mn-ea"/>
                <a:sym typeface="+mn-lt"/>
              </a:rPr>
              <a:t>活动准备</a:t>
            </a:r>
          </a:p>
        </p:txBody>
      </p:sp>
      <p:pic>
        <p:nvPicPr>
          <p:cNvPr id="9" name="图片 8"/>
          <p:cNvPicPr>
            <a:picLocks noChangeAspect="1"/>
          </p:cNvPicPr>
          <p:nvPr/>
        </p:nvPicPr>
        <p:blipFill>
          <a:blip r:embed="rId2"/>
          <a:stretch>
            <a:fillRect/>
          </a:stretch>
        </p:blipFill>
        <p:spPr>
          <a:xfrm>
            <a:off x="8061293" y="157656"/>
            <a:ext cx="1284990" cy="769357"/>
          </a:xfrm>
          <a:prstGeom prst="rect">
            <a:avLst/>
          </a:prstGeom>
        </p:spPr>
      </p:pic>
      <p:pic>
        <p:nvPicPr>
          <p:cNvPr id="10" name="图片 9"/>
          <p:cNvPicPr>
            <a:picLocks noChangeAspect="1"/>
          </p:cNvPicPr>
          <p:nvPr/>
        </p:nvPicPr>
        <p:blipFill rotWithShape="1">
          <a:blip r:embed="rId3" cstate="screen"/>
          <a:srcRect/>
          <a:stretch>
            <a:fillRect/>
          </a:stretch>
        </p:blipFill>
        <p:spPr>
          <a:xfrm>
            <a:off x="10112495" y="222818"/>
            <a:ext cx="1526166" cy="678334"/>
          </a:xfrm>
          <a:prstGeom prst="rect">
            <a:avLst/>
          </a:prstGeom>
        </p:spPr>
      </p:pic>
      <p:grpSp>
        <p:nvGrpSpPr>
          <p:cNvPr id="11" name="Group 1" descr="e7d195523061f1c03a90ee8e42cb24248e56383cd534985688F9F494128731F165EE95AB4B0C0A38076AAEA07667B1565C446FC45FF01DFB0E885BCDBDF3A284F3DB14DA61DD97F0BAB2E6C668FB4931CCA1232F21BFBFC34606AE8CD64350F16BDE77A4265FFC05717D6039C065DF63F73B248B14AF4D9CEA737E8AD7E73B7F099EED9B1457DB73"/>
          <p:cNvGrpSpPr/>
          <p:nvPr/>
        </p:nvGrpSpPr>
        <p:grpSpPr>
          <a:xfrm>
            <a:off x="1053553" y="2500206"/>
            <a:ext cx="2233612" cy="3016472"/>
            <a:chOff x="1013506" y="2781300"/>
            <a:chExt cx="2233612" cy="3016472"/>
          </a:xfrm>
        </p:grpSpPr>
        <p:sp>
          <p:nvSpPr>
            <p:cNvPr id="12" name="Rectangle: Rounded Corners 11"/>
            <p:cNvSpPr/>
            <p:nvPr/>
          </p:nvSpPr>
          <p:spPr>
            <a:xfrm>
              <a:off x="1013506" y="2781300"/>
              <a:ext cx="2233612" cy="3016472"/>
            </a:xfrm>
            <a:prstGeom prst="roundRect">
              <a:avLst>
                <a:gd name="adj" fmla="val 1955"/>
              </a:avLst>
            </a:prstGeom>
            <a:solidFill>
              <a:srgbClr val="9823E9"/>
            </a:solidFill>
            <a:ln w="12700" cap="flat" cmpd="sng" algn="ctr">
              <a:noFill/>
              <a:prstDash val="solid"/>
              <a:miter lim="800000"/>
            </a:ln>
            <a:effectLst>
              <a:outerShdw blurRad="114300" dist="101600" dir="2700000" algn="tl" rotWithShape="0">
                <a:srgbClr val="9823E9">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FFFFFF"/>
                </a:solidFill>
                <a:effectLst/>
                <a:uLnTx/>
                <a:uFillTx/>
                <a:cs typeface="+mn-ea"/>
                <a:sym typeface="+mn-lt"/>
              </a:endParaRPr>
            </a:p>
          </p:txBody>
        </p:sp>
        <p:sp>
          <p:nvSpPr>
            <p:cNvPr id="13" name="Freeform: Shape 10"/>
            <p:cNvSpPr/>
            <p:nvPr/>
          </p:nvSpPr>
          <p:spPr>
            <a:xfrm>
              <a:off x="1013507" y="2781300"/>
              <a:ext cx="451483" cy="506181"/>
            </a:xfrm>
            <a:custGeom>
              <a:avLst/>
              <a:gdLst>
                <a:gd name="connsiteX0" fmla="*/ 43667 w 404701"/>
                <a:gd name="connsiteY0" fmla="*/ 0 h 453731"/>
                <a:gd name="connsiteX1" fmla="*/ 404701 w 404701"/>
                <a:gd name="connsiteY1" fmla="*/ 0 h 453731"/>
                <a:gd name="connsiteX2" fmla="*/ 404701 w 404701"/>
                <a:gd name="connsiteY2" fmla="*/ 67384 h 453731"/>
                <a:gd name="connsiteX3" fmla="*/ 404701 w 404701"/>
                <a:gd name="connsiteY3" fmla="*/ 202772 h 453731"/>
                <a:gd name="connsiteX4" fmla="*/ 352283 w 404701"/>
                <a:gd name="connsiteY4" fmla="*/ 289123 h 453731"/>
                <a:gd name="connsiteX5" fmla="*/ 42397 w 404701"/>
                <a:gd name="connsiteY5" fmla="*/ 443322 h 453731"/>
                <a:gd name="connsiteX6" fmla="*/ 0 w 404701"/>
                <a:gd name="connsiteY6" fmla="*/ 453731 h 453731"/>
                <a:gd name="connsiteX7" fmla="*/ 0 w 404701"/>
                <a:gd name="connsiteY7" fmla="*/ 43667 h 453731"/>
                <a:gd name="connsiteX8" fmla="*/ 43667 w 404701"/>
                <a:gd name="connsiteY8" fmla="*/ 0 h 453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01" h="453731">
                  <a:moveTo>
                    <a:pt x="43667" y="0"/>
                  </a:moveTo>
                  <a:lnTo>
                    <a:pt x="404701" y="0"/>
                  </a:lnTo>
                  <a:lnTo>
                    <a:pt x="404701" y="67384"/>
                  </a:lnTo>
                  <a:cubicBezTo>
                    <a:pt x="404701" y="106638"/>
                    <a:pt x="404701" y="151501"/>
                    <a:pt x="404701" y="202772"/>
                  </a:cubicBezTo>
                  <a:cubicBezTo>
                    <a:pt x="404701" y="238238"/>
                    <a:pt x="384659" y="272161"/>
                    <a:pt x="352283" y="289123"/>
                  </a:cubicBezTo>
                  <a:cubicBezTo>
                    <a:pt x="352283" y="289123"/>
                    <a:pt x="352283" y="289123"/>
                    <a:pt x="42397" y="443322"/>
                  </a:cubicBezTo>
                  <a:cubicBezTo>
                    <a:pt x="29293" y="450261"/>
                    <a:pt x="14647" y="453731"/>
                    <a:pt x="0" y="453731"/>
                  </a:cubicBezTo>
                  <a:lnTo>
                    <a:pt x="0" y="43667"/>
                  </a:lnTo>
                  <a:cubicBezTo>
                    <a:pt x="0" y="19550"/>
                    <a:pt x="19550" y="0"/>
                    <a:pt x="43667" y="0"/>
                  </a:cubicBezTo>
                  <a:close/>
                </a:path>
              </a:pathLst>
            </a:custGeom>
            <a:solidFill>
              <a:srgbClr val="9823E9">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FFFFFF"/>
                </a:solidFill>
                <a:effectLst/>
                <a:uLnTx/>
                <a:uFillTx/>
                <a:cs typeface="+mn-ea"/>
                <a:sym typeface="+mn-lt"/>
              </a:endParaRPr>
            </a:p>
          </p:txBody>
        </p:sp>
        <p:sp>
          <p:nvSpPr>
            <p:cNvPr id="14" name="TextBox 50"/>
            <p:cNvSpPr txBox="1"/>
            <p:nvPr/>
          </p:nvSpPr>
          <p:spPr>
            <a:xfrm>
              <a:off x="1042720" y="2856458"/>
              <a:ext cx="373820" cy="253916"/>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id-ID" sz="1050" b="0" i="0" u="none" strike="noStrike" kern="0" cap="none" spc="0" normalizeH="0" baseline="0" noProof="0" dirty="0">
                  <a:ln>
                    <a:noFill/>
                  </a:ln>
                  <a:solidFill>
                    <a:srgbClr val="FFFFFF"/>
                  </a:solidFill>
                  <a:effectLst/>
                  <a:uLnTx/>
                  <a:uFillTx/>
                  <a:cs typeface="+mn-ea"/>
                  <a:sym typeface="+mn-lt"/>
                </a:rPr>
                <a:t>01.</a:t>
              </a:r>
            </a:p>
          </p:txBody>
        </p:sp>
      </p:grpSp>
      <p:grpSp>
        <p:nvGrpSpPr>
          <p:cNvPr id="15" name="Group 2" descr="e7d195523061f1c03a90ee8e42cb24248e56383cd534985688F9F494128731F165EE95AB4B0C0A38076AAEA07667B1565C446FC45FF01DFB0E885BCDBDF3A284F3DB14DA61DD97F0BAB2E6C668FB4931CCA1232F21BFBFC34606AE8CD64350F16BDE77A4265FFC05717D6039C065DF63F73B248B14AF4D9CEA737E8AD7E73B7F099EED9B1457DB73"/>
          <p:cNvGrpSpPr/>
          <p:nvPr/>
        </p:nvGrpSpPr>
        <p:grpSpPr>
          <a:xfrm>
            <a:off x="3681195" y="2500206"/>
            <a:ext cx="2233612" cy="3004361"/>
            <a:chOff x="3641148" y="2781300"/>
            <a:chExt cx="2233612" cy="2600325"/>
          </a:xfrm>
        </p:grpSpPr>
        <p:sp>
          <p:nvSpPr>
            <p:cNvPr id="16" name="Rectangle: Rounded Corners 53"/>
            <p:cNvSpPr/>
            <p:nvPr/>
          </p:nvSpPr>
          <p:spPr>
            <a:xfrm>
              <a:off x="3641148" y="2781300"/>
              <a:ext cx="2233612" cy="2600325"/>
            </a:xfrm>
            <a:prstGeom prst="roundRect">
              <a:avLst>
                <a:gd name="adj" fmla="val 1955"/>
              </a:avLst>
            </a:prstGeom>
            <a:solidFill>
              <a:srgbClr val="4FD2FF"/>
            </a:solidFill>
            <a:ln w="12700" cap="flat" cmpd="sng" algn="ctr">
              <a:noFill/>
              <a:prstDash val="solid"/>
              <a:miter lim="800000"/>
            </a:ln>
            <a:effectLst>
              <a:outerShdw blurRad="342900" dist="127000" dir="5400000" algn="t" rotWithShape="0">
                <a:srgbClr val="4FD2FF">
                  <a:alpha val="5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FFFFFF"/>
                </a:solidFill>
                <a:effectLst/>
                <a:uLnTx/>
                <a:uFillTx/>
                <a:cs typeface="+mn-ea"/>
                <a:sym typeface="+mn-lt"/>
              </a:endParaRPr>
            </a:p>
          </p:txBody>
        </p:sp>
        <p:sp>
          <p:nvSpPr>
            <p:cNvPr id="17" name="Freeform: Shape 54"/>
            <p:cNvSpPr/>
            <p:nvPr/>
          </p:nvSpPr>
          <p:spPr>
            <a:xfrm>
              <a:off x="3641149" y="2781300"/>
              <a:ext cx="451483" cy="506181"/>
            </a:xfrm>
            <a:custGeom>
              <a:avLst/>
              <a:gdLst>
                <a:gd name="connsiteX0" fmla="*/ 43667 w 404701"/>
                <a:gd name="connsiteY0" fmla="*/ 0 h 453731"/>
                <a:gd name="connsiteX1" fmla="*/ 404701 w 404701"/>
                <a:gd name="connsiteY1" fmla="*/ 0 h 453731"/>
                <a:gd name="connsiteX2" fmla="*/ 404701 w 404701"/>
                <a:gd name="connsiteY2" fmla="*/ 67384 h 453731"/>
                <a:gd name="connsiteX3" fmla="*/ 404701 w 404701"/>
                <a:gd name="connsiteY3" fmla="*/ 202772 h 453731"/>
                <a:gd name="connsiteX4" fmla="*/ 352283 w 404701"/>
                <a:gd name="connsiteY4" fmla="*/ 289123 h 453731"/>
                <a:gd name="connsiteX5" fmla="*/ 42397 w 404701"/>
                <a:gd name="connsiteY5" fmla="*/ 443322 h 453731"/>
                <a:gd name="connsiteX6" fmla="*/ 0 w 404701"/>
                <a:gd name="connsiteY6" fmla="*/ 453731 h 453731"/>
                <a:gd name="connsiteX7" fmla="*/ 0 w 404701"/>
                <a:gd name="connsiteY7" fmla="*/ 43667 h 453731"/>
                <a:gd name="connsiteX8" fmla="*/ 43667 w 404701"/>
                <a:gd name="connsiteY8" fmla="*/ 0 h 453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01" h="453731">
                  <a:moveTo>
                    <a:pt x="43667" y="0"/>
                  </a:moveTo>
                  <a:lnTo>
                    <a:pt x="404701" y="0"/>
                  </a:lnTo>
                  <a:lnTo>
                    <a:pt x="404701" y="67384"/>
                  </a:lnTo>
                  <a:cubicBezTo>
                    <a:pt x="404701" y="106638"/>
                    <a:pt x="404701" y="151501"/>
                    <a:pt x="404701" y="202772"/>
                  </a:cubicBezTo>
                  <a:cubicBezTo>
                    <a:pt x="404701" y="238238"/>
                    <a:pt x="384659" y="272161"/>
                    <a:pt x="352283" y="289123"/>
                  </a:cubicBezTo>
                  <a:cubicBezTo>
                    <a:pt x="352283" y="289123"/>
                    <a:pt x="352283" y="289123"/>
                    <a:pt x="42397" y="443322"/>
                  </a:cubicBezTo>
                  <a:cubicBezTo>
                    <a:pt x="29293" y="450261"/>
                    <a:pt x="14647" y="453731"/>
                    <a:pt x="0" y="453731"/>
                  </a:cubicBezTo>
                  <a:lnTo>
                    <a:pt x="0" y="43667"/>
                  </a:lnTo>
                  <a:cubicBezTo>
                    <a:pt x="0" y="19550"/>
                    <a:pt x="19550" y="0"/>
                    <a:pt x="43667" y="0"/>
                  </a:cubicBezTo>
                  <a:close/>
                </a:path>
              </a:pathLst>
            </a:cu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FFFFFF"/>
                </a:solidFill>
                <a:effectLst/>
                <a:uLnTx/>
                <a:uFillTx/>
                <a:cs typeface="+mn-ea"/>
                <a:sym typeface="+mn-lt"/>
              </a:endParaRPr>
            </a:p>
          </p:txBody>
        </p:sp>
        <p:sp>
          <p:nvSpPr>
            <p:cNvPr id="18" name="TextBox 56"/>
            <p:cNvSpPr txBox="1"/>
            <p:nvPr/>
          </p:nvSpPr>
          <p:spPr>
            <a:xfrm>
              <a:off x="3670362" y="2856458"/>
              <a:ext cx="373820" cy="219769"/>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id-ID" sz="1050" b="0" i="0" u="none" strike="noStrike" kern="0" cap="none" spc="0" normalizeH="0" baseline="0" noProof="0" dirty="0">
                  <a:ln>
                    <a:noFill/>
                  </a:ln>
                  <a:solidFill>
                    <a:srgbClr val="FFFFFF"/>
                  </a:solidFill>
                  <a:effectLst/>
                  <a:uLnTx/>
                  <a:uFillTx/>
                  <a:cs typeface="+mn-ea"/>
                  <a:sym typeface="+mn-lt"/>
                </a:rPr>
                <a:t>02.</a:t>
              </a:r>
            </a:p>
          </p:txBody>
        </p:sp>
      </p:grpSp>
      <p:grpSp>
        <p:nvGrpSpPr>
          <p:cNvPr id="19" name="Group 8" descr="e7d195523061f1c03a90ee8e42cb24248e56383cd534985688F9F494128731F165EE95AB4B0C0A38076AAEA07667B1565C446FC45FF01DFB0E885BCDBDF3A284F3DB14DA61DD97F0BAB2E6C668FB4931CCA1232F21BFBFC34606AE8CD64350F16BDE77A4265FFC05717D6039C065DF63F73B248B14AF4D9CEA737E8AD7E73B7F099EED9B1457DB73"/>
          <p:cNvGrpSpPr/>
          <p:nvPr/>
        </p:nvGrpSpPr>
        <p:grpSpPr>
          <a:xfrm>
            <a:off x="6308837" y="2500206"/>
            <a:ext cx="2233612" cy="3010417"/>
            <a:chOff x="6268790" y="2781300"/>
            <a:chExt cx="2233612" cy="3010417"/>
          </a:xfrm>
        </p:grpSpPr>
        <p:sp>
          <p:nvSpPr>
            <p:cNvPr id="20" name="Rectangle: Rounded Corners 68"/>
            <p:cNvSpPr/>
            <p:nvPr/>
          </p:nvSpPr>
          <p:spPr>
            <a:xfrm>
              <a:off x="6268790" y="2781300"/>
              <a:ext cx="2233612" cy="3010417"/>
            </a:xfrm>
            <a:prstGeom prst="roundRect">
              <a:avLst>
                <a:gd name="adj" fmla="val 1955"/>
              </a:avLst>
            </a:prstGeom>
            <a:solidFill>
              <a:srgbClr val="FA667C"/>
            </a:solidFill>
            <a:ln w="12700" cap="flat" cmpd="sng" algn="ctr">
              <a:noFill/>
              <a:prstDash val="solid"/>
              <a:miter lim="800000"/>
            </a:ln>
            <a:effectLst>
              <a:outerShdw blurRad="342900" dist="152400" dir="5400000" algn="t" rotWithShape="0">
                <a:srgbClr val="FA667C">
                  <a:alpha val="31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FFFFFF"/>
                </a:solidFill>
                <a:effectLst/>
                <a:uLnTx/>
                <a:uFillTx/>
                <a:cs typeface="+mn-ea"/>
                <a:sym typeface="+mn-lt"/>
              </a:endParaRPr>
            </a:p>
          </p:txBody>
        </p:sp>
        <p:sp>
          <p:nvSpPr>
            <p:cNvPr id="21" name="Freeform: Shape 69"/>
            <p:cNvSpPr/>
            <p:nvPr/>
          </p:nvSpPr>
          <p:spPr>
            <a:xfrm>
              <a:off x="6268791" y="2781300"/>
              <a:ext cx="451483" cy="506181"/>
            </a:xfrm>
            <a:custGeom>
              <a:avLst/>
              <a:gdLst>
                <a:gd name="connsiteX0" fmla="*/ 43667 w 404701"/>
                <a:gd name="connsiteY0" fmla="*/ 0 h 453731"/>
                <a:gd name="connsiteX1" fmla="*/ 404701 w 404701"/>
                <a:gd name="connsiteY1" fmla="*/ 0 h 453731"/>
                <a:gd name="connsiteX2" fmla="*/ 404701 w 404701"/>
                <a:gd name="connsiteY2" fmla="*/ 67384 h 453731"/>
                <a:gd name="connsiteX3" fmla="*/ 404701 w 404701"/>
                <a:gd name="connsiteY3" fmla="*/ 202772 h 453731"/>
                <a:gd name="connsiteX4" fmla="*/ 352283 w 404701"/>
                <a:gd name="connsiteY4" fmla="*/ 289123 h 453731"/>
                <a:gd name="connsiteX5" fmla="*/ 42397 w 404701"/>
                <a:gd name="connsiteY5" fmla="*/ 443322 h 453731"/>
                <a:gd name="connsiteX6" fmla="*/ 0 w 404701"/>
                <a:gd name="connsiteY6" fmla="*/ 453731 h 453731"/>
                <a:gd name="connsiteX7" fmla="*/ 0 w 404701"/>
                <a:gd name="connsiteY7" fmla="*/ 43667 h 453731"/>
                <a:gd name="connsiteX8" fmla="*/ 43667 w 404701"/>
                <a:gd name="connsiteY8" fmla="*/ 0 h 453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01" h="453731">
                  <a:moveTo>
                    <a:pt x="43667" y="0"/>
                  </a:moveTo>
                  <a:lnTo>
                    <a:pt x="404701" y="0"/>
                  </a:lnTo>
                  <a:lnTo>
                    <a:pt x="404701" y="67384"/>
                  </a:lnTo>
                  <a:cubicBezTo>
                    <a:pt x="404701" y="106638"/>
                    <a:pt x="404701" y="151501"/>
                    <a:pt x="404701" y="202772"/>
                  </a:cubicBezTo>
                  <a:cubicBezTo>
                    <a:pt x="404701" y="238238"/>
                    <a:pt x="384659" y="272161"/>
                    <a:pt x="352283" y="289123"/>
                  </a:cubicBezTo>
                  <a:cubicBezTo>
                    <a:pt x="352283" y="289123"/>
                    <a:pt x="352283" y="289123"/>
                    <a:pt x="42397" y="443322"/>
                  </a:cubicBezTo>
                  <a:cubicBezTo>
                    <a:pt x="29293" y="450261"/>
                    <a:pt x="14647" y="453731"/>
                    <a:pt x="0" y="453731"/>
                  </a:cubicBezTo>
                  <a:lnTo>
                    <a:pt x="0" y="43667"/>
                  </a:lnTo>
                  <a:cubicBezTo>
                    <a:pt x="0" y="19550"/>
                    <a:pt x="19550" y="0"/>
                    <a:pt x="43667" y="0"/>
                  </a:cubicBezTo>
                  <a:close/>
                </a:path>
              </a:pathLst>
            </a:custGeom>
            <a:solidFill>
              <a:srgbClr val="FF8818">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FFFFFF"/>
                </a:solidFill>
                <a:effectLst/>
                <a:uLnTx/>
                <a:uFillTx/>
                <a:cs typeface="+mn-ea"/>
                <a:sym typeface="+mn-lt"/>
              </a:endParaRPr>
            </a:p>
          </p:txBody>
        </p:sp>
        <p:sp>
          <p:nvSpPr>
            <p:cNvPr id="22" name="TextBox 71"/>
            <p:cNvSpPr txBox="1"/>
            <p:nvPr/>
          </p:nvSpPr>
          <p:spPr>
            <a:xfrm>
              <a:off x="6298004" y="2856458"/>
              <a:ext cx="373820" cy="253916"/>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id-ID" sz="1050" b="0" i="0" u="none" strike="noStrike" kern="0" cap="none" spc="0" normalizeH="0" baseline="0" noProof="0" dirty="0">
                  <a:ln>
                    <a:noFill/>
                  </a:ln>
                  <a:solidFill>
                    <a:srgbClr val="FFFFFF"/>
                  </a:solidFill>
                  <a:effectLst/>
                  <a:uLnTx/>
                  <a:uFillTx/>
                  <a:cs typeface="+mn-ea"/>
                  <a:sym typeface="+mn-lt"/>
                </a:rPr>
                <a:t>03.</a:t>
              </a:r>
            </a:p>
          </p:txBody>
        </p:sp>
      </p:grpSp>
      <p:grpSp>
        <p:nvGrpSpPr>
          <p:cNvPr id="23" name="Group 9" descr="e7d195523061f1c03a90ee8e42cb24248e56383cd534985688F9F494128731F165EE95AB4B0C0A38076AAEA07667B1565C446FC45FF01DFB0E885BCDBDF3A284F3DB14DA61DD97F0BAB2E6C668FB4931CCA1232F21BFBFC34606AE8CD64350F16BDE77A4265FFC05717D6039C065DF63F73B248B14AF4D9CEA737E8AD7E73B7F099EED9B1457DB73"/>
          <p:cNvGrpSpPr/>
          <p:nvPr/>
        </p:nvGrpSpPr>
        <p:grpSpPr>
          <a:xfrm>
            <a:off x="8936479" y="2500205"/>
            <a:ext cx="2233612" cy="2998306"/>
            <a:chOff x="8896432" y="2781299"/>
            <a:chExt cx="2233612" cy="2998306"/>
          </a:xfrm>
        </p:grpSpPr>
        <p:sp>
          <p:nvSpPr>
            <p:cNvPr id="24" name="Rectangle: Rounded Corners 83"/>
            <p:cNvSpPr/>
            <p:nvPr/>
          </p:nvSpPr>
          <p:spPr>
            <a:xfrm>
              <a:off x="8896432" y="2781300"/>
              <a:ext cx="2233612" cy="2998305"/>
            </a:xfrm>
            <a:prstGeom prst="roundRect">
              <a:avLst>
                <a:gd name="adj" fmla="val 1955"/>
              </a:avLst>
            </a:prstGeom>
            <a:gradFill>
              <a:gsLst>
                <a:gs pos="0">
                  <a:srgbClr val="00FFED"/>
                </a:gs>
                <a:gs pos="92000">
                  <a:srgbClr val="00B8BA"/>
                </a:gs>
              </a:gsLst>
              <a:lin ang="2700000" scaled="0"/>
            </a:gradFill>
            <a:ln w="12700" cap="flat" cmpd="sng" algn="ctr">
              <a:noFill/>
              <a:prstDash val="solid"/>
              <a:miter lim="800000"/>
            </a:ln>
            <a:effectLst>
              <a:outerShdw blurRad="342900" dist="203200" dir="5400000" algn="t" rotWithShape="0">
                <a:srgbClr val="00FFED">
                  <a:alpha val="31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rgbClr val="FFFFFF"/>
                </a:solidFill>
                <a:effectLst/>
                <a:uLnTx/>
                <a:uFillTx/>
                <a:cs typeface="+mn-ea"/>
                <a:sym typeface="+mn-lt"/>
              </a:endParaRPr>
            </a:p>
          </p:txBody>
        </p:sp>
        <p:sp>
          <p:nvSpPr>
            <p:cNvPr id="25" name="Freeform: Shape 84"/>
            <p:cNvSpPr/>
            <p:nvPr/>
          </p:nvSpPr>
          <p:spPr>
            <a:xfrm>
              <a:off x="8896432" y="2781299"/>
              <a:ext cx="451483" cy="506181"/>
            </a:xfrm>
            <a:custGeom>
              <a:avLst/>
              <a:gdLst>
                <a:gd name="connsiteX0" fmla="*/ 43667 w 404701"/>
                <a:gd name="connsiteY0" fmla="*/ 0 h 453731"/>
                <a:gd name="connsiteX1" fmla="*/ 404701 w 404701"/>
                <a:gd name="connsiteY1" fmla="*/ 0 h 453731"/>
                <a:gd name="connsiteX2" fmla="*/ 404701 w 404701"/>
                <a:gd name="connsiteY2" fmla="*/ 67384 h 453731"/>
                <a:gd name="connsiteX3" fmla="*/ 404701 w 404701"/>
                <a:gd name="connsiteY3" fmla="*/ 202772 h 453731"/>
                <a:gd name="connsiteX4" fmla="*/ 352283 w 404701"/>
                <a:gd name="connsiteY4" fmla="*/ 289123 h 453731"/>
                <a:gd name="connsiteX5" fmla="*/ 42397 w 404701"/>
                <a:gd name="connsiteY5" fmla="*/ 443322 h 453731"/>
                <a:gd name="connsiteX6" fmla="*/ 0 w 404701"/>
                <a:gd name="connsiteY6" fmla="*/ 453731 h 453731"/>
                <a:gd name="connsiteX7" fmla="*/ 0 w 404701"/>
                <a:gd name="connsiteY7" fmla="*/ 43667 h 453731"/>
                <a:gd name="connsiteX8" fmla="*/ 43667 w 404701"/>
                <a:gd name="connsiteY8" fmla="*/ 0 h 453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01" h="453731">
                  <a:moveTo>
                    <a:pt x="43667" y="0"/>
                  </a:moveTo>
                  <a:lnTo>
                    <a:pt x="404701" y="0"/>
                  </a:lnTo>
                  <a:lnTo>
                    <a:pt x="404701" y="67384"/>
                  </a:lnTo>
                  <a:cubicBezTo>
                    <a:pt x="404701" y="106638"/>
                    <a:pt x="404701" y="151501"/>
                    <a:pt x="404701" y="202772"/>
                  </a:cubicBezTo>
                  <a:cubicBezTo>
                    <a:pt x="404701" y="238238"/>
                    <a:pt x="384659" y="272161"/>
                    <a:pt x="352283" y="289123"/>
                  </a:cubicBezTo>
                  <a:cubicBezTo>
                    <a:pt x="352283" y="289123"/>
                    <a:pt x="352283" y="289123"/>
                    <a:pt x="42397" y="443322"/>
                  </a:cubicBezTo>
                  <a:cubicBezTo>
                    <a:pt x="29293" y="450261"/>
                    <a:pt x="14647" y="453731"/>
                    <a:pt x="0" y="453731"/>
                  </a:cubicBezTo>
                  <a:lnTo>
                    <a:pt x="0" y="43667"/>
                  </a:lnTo>
                  <a:cubicBezTo>
                    <a:pt x="0" y="19550"/>
                    <a:pt x="19550" y="0"/>
                    <a:pt x="43667" y="0"/>
                  </a:cubicBezTo>
                  <a:close/>
                </a:path>
              </a:pathLst>
            </a:custGeom>
            <a:solidFill>
              <a:srgbClr val="000000">
                <a:alpha val="1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FFFFFF"/>
                </a:solidFill>
                <a:effectLst/>
                <a:uLnTx/>
                <a:uFillTx/>
                <a:cs typeface="+mn-ea"/>
                <a:sym typeface="+mn-lt"/>
              </a:endParaRPr>
            </a:p>
          </p:txBody>
        </p:sp>
        <p:sp>
          <p:nvSpPr>
            <p:cNvPr id="26" name="TextBox 86"/>
            <p:cNvSpPr txBox="1"/>
            <p:nvPr/>
          </p:nvSpPr>
          <p:spPr>
            <a:xfrm>
              <a:off x="8925646" y="2856458"/>
              <a:ext cx="373820" cy="253916"/>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id-ID" sz="1050" b="0" i="0" u="none" strike="noStrike" kern="0" cap="none" spc="0" normalizeH="0" baseline="0" noProof="0" dirty="0">
                  <a:ln>
                    <a:noFill/>
                  </a:ln>
                  <a:solidFill>
                    <a:srgbClr val="FFFFFF"/>
                  </a:solidFill>
                  <a:effectLst/>
                  <a:uLnTx/>
                  <a:uFillTx/>
                  <a:cs typeface="+mn-ea"/>
                  <a:sym typeface="+mn-lt"/>
                </a:rPr>
                <a:t>04.</a:t>
              </a:r>
            </a:p>
          </p:txBody>
        </p:sp>
      </p:grpSp>
      <p:grpSp>
        <p:nvGrpSpPr>
          <p:cNvPr id="27" name="Group 12" descr="e7d195523061f1c03a90ee8e42cb24248e56383cd534985688F9F494128731F165EE95AB4B0C0A38076AAEA07667B1565C446FC45FF01DFB0E885BCDBDF3A284F3DB14DA61DD97F0BAB2E6C668FB4931CCA1232F21BFBFC34606AE8CD64350F16BDE77A4265FFC05717D6039C065DF63F73B248B14AF4D9CEA737E8AD7E73B7F099EED9B1457DB73"/>
          <p:cNvGrpSpPr/>
          <p:nvPr/>
        </p:nvGrpSpPr>
        <p:grpSpPr>
          <a:xfrm>
            <a:off x="1274056" y="3943112"/>
            <a:ext cx="1792605" cy="1241311"/>
            <a:chOff x="1234009" y="4224206"/>
            <a:chExt cx="1792605" cy="1241311"/>
          </a:xfrm>
        </p:grpSpPr>
        <p:sp>
          <p:nvSpPr>
            <p:cNvPr id="28" name="TextBox 22"/>
            <p:cNvSpPr txBox="1"/>
            <p:nvPr/>
          </p:nvSpPr>
          <p:spPr>
            <a:xfrm>
              <a:off x="1234010" y="4224206"/>
              <a:ext cx="1792604" cy="307777"/>
            </a:xfrm>
            <a:prstGeom prst="rect">
              <a:avLst/>
            </a:prstGeom>
            <a:noFill/>
          </p:spPr>
          <p:txBody>
            <a:bodyPr wrap="square" rtlCol="0" anchor="ctr">
              <a:spAutoFit/>
            </a:bodyPr>
            <a:lstStyle>
              <a:defPPr>
                <a:defRPr lang="id-ID"/>
              </a:defPPr>
              <a:lvl1pPr>
                <a:defRPr sz="1200" spc="100">
                  <a:solidFill>
                    <a:schemeClr val="bg1">
                      <a:lumMod val="75000"/>
                    </a:schemeClr>
                  </a:solidFill>
                  <a:latin typeface="Titillium Web ExtraLight" panose="00000300000000000000" pitchFamily="2" charset="0"/>
                </a:defRPr>
              </a:lvl1pPr>
            </a:lstStyle>
            <a:p>
              <a:pPr algn="ctr"/>
              <a:r>
                <a:rPr lang="zh-CN" altLang="en-US" sz="1400" b="1" dirty="0">
                  <a:solidFill>
                    <a:srgbClr val="FFFFFF"/>
                  </a:solidFill>
                  <a:latin typeface="+mn-lt"/>
                  <a:cs typeface="+mn-ea"/>
                  <a:sym typeface="+mn-lt"/>
                </a:rPr>
                <a:t>段落标题</a:t>
              </a:r>
              <a:endParaRPr lang="id-ID" sz="1400" b="1" dirty="0">
                <a:solidFill>
                  <a:srgbClr val="FFFFFF"/>
                </a:solidFill>
                <a:latin typeface="+mn-lt"/>
                <a:cs typeface="+mn-ea"/>
                <a:sym typeface="+mn-lt"/>
              </a:endParaRPr>
            </a:p>
          </p:txBody>
        </p:sp>
        <p:sp>
          <p:nvSpPr>
            <p:cNvPr id="29" name="TextBox 23"/>
            <p:cNvSpPr txBox="1"/>
            <p:nvPr/>
          </p:nvSpPr>
          <p:spPr>
            <a:xfrm>
              <a:off x="1234009" y="4492943"/>
              <a:ext cx="1792605" cy="972574"/>
            </a:xfrm>
            <a:prstGeom prst="rect">
              <a:avLst/>
            </a:prstGeom>
            <a:noFill/>
          </p:spPr>
          <p:txBody>
            <a:bodyPr wrap="square" rtlCol="0">
              <a:spAutoFit/>
            </a:bodyPr>
            <a:lstStyle>
              <a:defPPr>
                <a:defRPr lang="id-ID"/>
              </a:defPPr>
              <a:lvl1pPr algn="just">
                <a:lnSpc>
                  <a:spcPct val="130000"/>
                </a:lnSpc>
                <a:spcAft>
                  <a:spcPts val="600"/>
                </a:spcAft>
                <a:defRPr sz="1200">
                  <a:solidFill>
                    <a:schemeClr val="bg1">
                      <a:lumMod val="6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algn="ctr"/>
              <a:r>
                <a:rPr lang="zh-CN" altLang="en-US" sz="1100" dirty="0">
                  <a:solidFill>
                    <a:srgbClr val="FFFFFF"/>
                  </a:solidFill>
                  <a:latin typeface="+mn-lt"/>
                  <a:ea typeface="+mn-ea"/>
                  <a:cs typeface="+mn-ea"/>
                  <a:sym typeface="+mn-lt"/>
                </a:rPr>
                <a:t>请替换文字内容，修改文字内容，也可以直接复制你的内容到此。请替换文字内容，修改文</a:t>
              </a:r>
              <a:endParaRPr lang="en-US" sz="1100" dirty="0">
                <a:solidFill>
                  <a:srgbClr val="FFFFFF"/>
                </a:solidFill>
                <a:latin typeface="+mn-lt"/>
                <a:ea typeface="+mn-ea"/>
                <a:cs typeface="+mn-ea"/>
                <a:sym typeface="+mn-lt"/>
              </a:endParaRPr>
            </a:p>
          </p:txBody>
        </p:sp>
      </p:grpSp>
      <p:grpSp>
        <p:nvGrpSpPr>
          <p:cNvPr id="30" name="Group 13" descr="e7d195523061f1c03a90ee8e42cb24248e56383cd534985688F9F494128731F165EE95AB4B0C0A38076AAEA07667B1565C446FC45FF01DFB0E885BCDBDF3A284F3DB14DA61DD97F0BAB2E6C668FB4931CCA1232F21BFBFC34606AE8CD64350F16BDE77A4265FFC05717D6039C065DF63F73B248B14AF4D9CEA737E8AD7E73B7F099EED9B1457DB73"/>
          <p:cNvGrpSpPr/>
          <p:nvPr/>
        </p:nvGrpSpPr>
        <p:grpSpPr>
          <a:xfrm>
            <a:off x="3901698" y="3943112"/>
            <a:ext cx="1792605" cy="1241311"/>
            <a:chOff x="3861651" y="4224206"/>
            <a:chExt cx="1792605" cy="1241311"/>
          </a:xfrm>
        </p:grpSpPr>
        <p:sp>
          <p:nvSpPr>
            <p:cNvPr id="31" name="TextBox 57"/>
            <p:cNvSpPr txBox="1"/>
            <p:nvPr/>
          </p:nvSpPr>
          <p:spPr>
            <a:xfrm>
              <a:off x="3861652" y="4224206"/>
              <a:ext cx="1792604" cy="307777"/>
            </a:xfrm>
            <a:prstGeom prst="rect">
              <a:avLst/>
            </a:prstGeom>
            <a:noFill/>
          </p:spPr>
          <p:txBody>
            <a:bodyPr wrap="square" rtlCol="0" anchor="ctr">
              <a:spAutoFit/>
            </a:bodyPr>
            <a:lstStyle>
              <a:defPPr>
                <a:defRPr lang="id-ID"/>
              </a:defPPr>
              <a:lvl1pPr>
                <a:defRPr sz="1200" spc="100">
                  <a:solidFill>
                    <a:schemeClr val="bg1">
                      <a:lumMod val="75000"/>
                    </a:schemeClr>
                  </a:solidFill>
                  <a:latin typeface="Titillium Web ExtraLight" panose="00000300000000000000" pitchFamily="2" charset="0"/>
                </a:defRPr>
              </a:lvl1pPr>
            </a:lstStyle>
            <a:p>
              <a:pPr algn="ctr"/>
              <a:r>
                <a:rPr lang="zh-CN" altLang="en-US" sz="1400" b="1" dirty="0">
                  <a:solidFill>
                    <a:srgbClr val="FFFFFF"/>
                  </a:solidFill>
                  <a:latin typeface="+mn-lt"/>
                  <a:cs typeface="+mn-ea"/>
                  <a:sym typeface="+mn-lt"/>
                </a:rPr>
                <a:t>段落标题</a:t>
              </a:r>
              <a:endParaRPr lang="id-ID" sz="1400" b="1" dirty="0">
                <a:solidFill>
                  <a:srgbClr val="FFFFFF"/>
                </a:solidFill>
                <a:latin typeface="+mn-lt"/>
                <a:cs typeface="+mn-ea"/>
                <a:sym typeface="+mn-lt"/>
              </a:endParaRPr>
            </a:p>
          </p:txBody>
        </p:sp>
        <p:sp>
          <p:nvSpPr>
            <p:cNvPr id="32" name="TextBox 58"/>
            <p:cNvSpPr txBox="1"/>
            <p:nvPr/>
          </p:nvSpPr>
          <p:spPr>
            <a:xfrm>
              <a:off x="3861651" y="4492943"/>
              <a:ext cx="1792605" cy="972574"/>
            </a:xfrm>
            <a:prstGeom prst="rect">
              <a:avLst/>
            </a:prstGeom>
            <a:noFill/>
          </p:spPr>
          <p:txBody>
            <a:bodyPr wrap="square" rtlCol="0">
              <a:spAutoFit/>
            </a:bodyPr>
            <a:lstStyle>
              <a:defPPr>
                <a:defRPr lang="id-ID"/>
              </a:defPPr>
              <a:lvl1pPr algn="just">
                <a:lnSpc>
                  <a:spcPct val="130000"/>
                </a:lnSpc>
                <a:spcAft>
                  <a:spcPts val="600"/>
                </a:spcAft>
                <a:defRPr sz="1200">
                  <a:solidFill>
                    <a:schemeClr val="bg1">
                      <a:lumMod val="6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algn="ctr"/>
              <a:r>
                <a:rPr lang="zh-CN" altLang="en-US" sz="1100" dirty="0">
                  <a:solidFill>
                    <a:srgbClr val="FFFFFF"/>
                  </a:solidFill>
                  <a:latin typeface="+mn-lt"/>
                  <a:ea typeface="+mn-ea"/>
                  <a:cs typeface="+mn-ea"/>
                  <a:sym typeface="+mn-lt"/>
                </a:rPr>
                <a:t>请替换文字内容，修改文字内容，也可以直接复制你的内容到此。请替换文字内容，修改文</a:t>
              </a:r>
              <a:endParaRPr lang="en-US" sz="1100" dirty="0">
                <a:solidFill>
                  <a:srgbClr val="FFFFFF"/>
                </a:solidFill>
                <a:latin typeface="+mn-lt"/>
                <a:ea typeface="+mn-ea"/>
                <a:cs typeface="+mn-ea"/>
                <a:sym typeface="+mn-lt"/>
              </a:endParaRPr>
            </a:p>
          </p:txBody>
        </p:sp>
      </p:grpSp>
      <p:grpSp>
        <p:nvGrpSpPr>
          <p:cNvPr id="33" name="Group 14" descr="e7d195523061f1c03a90ee8e42cb24248e56383cd534985688F9F494128731F165EE95AB4B0C0A38076AAEA07667B1565C446FC45FF01DFB0E885BCDBDF3A284F3DB14DA61DD97F0BAB2E6C668FB4931CCA1232F21BFBFC34606AE8CD64350F16BDE77A4265FFC05717D6039C065DF63F73B248B14AF4D9CEA737E8AD7E73B7F099EED9B1457DB73"/>
          <p:cNvGrpSpPr/>
          <p:nvPr/>
        </p:nvGrpSpPr>
        <p:grpSpPr>
          <a:xfrm>
            <a:off x="6529340" y="3943112"/>
            <a:ext cx="1792605" cy="1241311"/>
            <a:chOff x="6489293" y="4224206"/>
            <a:chExt cx="1792605" cy="1241311"/>
          </a:xfrm>
        </p:grpSpPr>
        <p:sp>
          <p:nvSpPr>
            <p:cNvPr id="34" name="TextBox 72"/>
            <p:cNvSpPr txBox="1"/>
            <p:nvPr/>
          </p:nvSpPr>
          <p:spPr>
            <a:xfrm>
              <a:off x="6489294" y="4224206"/>
              <a:ext cx="1792604" cy="307777"/>
            </a:xfrm>
            <a:prstGeom prst="rect">
              <a:avLst/>
            </a:prstGeom>
            <a:noFill/>
          </p:spPr>
          <p:txBody>
            <a:bodyPr wrap="square" rtlCol="0" anchor="ctr">
              <a:spAutoFit/>
            </a:bodyPr>
            <a:lstStyle>
              <a:defPPr>
                <a:defRPr lang="id-ID"/>
              </a:defPPr>
              <a:lvl1pPr>
                <a:defRPr sz="1200" spc="100">
                  <a:solidFill>
                    <a:schemeClr val="bg1">
                      <a:lumMod val="75000"/>
                    </a:schemeClr>
                  </a:solidFill>
                  <a:latin typeface="Titillium Web ExtraLight" panose="00000300000000000000" pitchFamily="2" charset="0"/>
                </a:defRPr>
              </a:lvl1pPr>
            </a:lstStyle>
            <a:p>
              <a:pPr algn="ctr"/>
              <a:r>
                <a:rPr lang="zh-CN" altLang="en-US" sz="1400" b="1" dirty="0">
                  <a:solidFill>
                    <a:srgbClr val="FFFFFF"/>
                  </a:solidFill>
                  <a:latin typeface="+mn-lt"/>
                  <a:cs typeface="+mn-ea"/>
                  <a:sym typeface="+mn-lt"/>
                </a:rPr>
                <a:t>段落标题</a:t>
              </a:r>
              <a:endParaRPr lang="id-ID" sz="1400" b="1" dirty="0">
                <a:solidFill>
                  <a:srgbClr val="FFFFFF"/>
                </a:solidFill>
                <a:latin typeface="+mn-lt"/>
                <a:cs typeface="+mn-ea"/>
                <a:sym typeface="+mn-lt"/>
              </a:endParaRPr>
            </a:p>
          </p:txBody>
        </p:sp>
        <p:sp>
          <p:nvSpPr>
            <p:cNvPr id="35" name="TextBox 73"/>
            <p:cNvSpPr txBox="1"/>
            <p:nvPr/>
          </p:nvSpPr>
          <p:spPr>
            <a:xfrm>
              <a:off x="6489293" y="4492943"/>
              <a:ext cx="1792604" cy="972574"/>
            </a:xfrm>
            <a:prstGeom prst="rect">
              <a:avLst/>
            </a:prstGeom>
            <a:noFill/>
          </p:spPr>
          <p:txBody>
            <a:bodyPr wrap="square" rtlCol="0">
              <a:spAutoFit/>
            </a:bodyPr>
            <a:lstStyle>
              <a:defPPr>
                <a:defRPr lang="id-ID"/>
              </a:defPPr>
              <a:lvl1pPr algn="just">
                <a:lnSpc>
                  <a:spcPct val="130000"/>
                </a:lnSpc>
                <a:spcAft>
                  <a:spcPts val="600"/>
                </a:spcAft>
                <a:defRPr sz="1200">
                  <a:solidFill>
                    <a:schemeClr val="bg1">
                      <a:lumMod val="6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algn="ctr"/>
              <a:r>
                <a:rPr lang="zh-CN" altLang="en-US" sz="1100" dirty="0">
                  <a:solidFill>
                    <a:srgbClr val="FFFFFF"/>
                  </a:solidFill>
                  <a:latin typeface="+mn-lt"/>
                  <a:ea typeface="+mn-ea"/>
                  <a:cs typeface="+mn-ea"/>
                  <a:sym typeface="+mn-lt"/>
                </a:rPr>
                <a:t>请替换文字内容，修改文字内容，也可以直接复制你的内容到此。请替换文字内容，修改文</a:t>
              </a:r>
              <a:endParaRPr lang="en-US" sz="1100" dirty="0">
                <a:solidFill>
                  <a:srgbClr val="FFFFFF"/>
                </a:solidFill>
                <a:latin typeface="+mn-lt"/>
                <a:ea typeface="+mn-ea"/>
                <a:cs typeface="+mn-ea"/>
                <a:sym typeface="+mn-lt"/>
              </a:endParaRPr>
            </a:p>
          </p:txBody>
        </p:sp>
      </p:grpSp>
      <p:grpSp>
        <p:nvGrpSpPr>
          <p:cNvPr id="36" name="Group 15" descr="e7d195523061f1c03a90ee8e42cb24248e56383cd534985688F9F494128731F165EE95AB4B0C0A38076AAEA07667B1565C446FC45FF01DFB0E885BCDBDF3A284F3DB14DA61DD97F0BAB2E6C668FB4931CCA1232F21BFBFC34606AE8CD64350F16BDE77A4265FFC05717D6039C065DF63F73B248B14AF4D9CEA737E8AD7E73B7F099EED9B1457DB73"/>
          <p:cNvGrpSpPr/>
          <p:nvPr/>
        </p:nvGrpSpPr>
        <p:grpSpPr>
          <a:xfrm>
            <a:off x="9156983" y="3943112"/>
            <a:ext cx="1792604" cy="1241311"/>
            <a:chOff x="9116936" y="4224206"/>
            <a:chExt cx="1792604" cy="1241311"/>
          </a:xfrm>
        </p:grpSpPr>
        <p:sp>
          <p:nvSpPr>
            <p:cNvPr id="37" name="TextBox 87"/>
            <p:cNvSpPr txBox="1"/>
            <p:nvPr/>
          </p:nvSpPr>
          <p:spPr>
            <a:xfrm>
              <a:off x="9116936" y="4224206"/>
              <a:ext cx="1792604" cy="307777"/>
            </a:xfrm>
            <a:prstGeom prst="rect">
              <a:avLst/>
            </a:prstGeom>
            <a:noFill/>
          </p:spPr>
          <p:txBody>
            <a:bodyPr wrap="square" rtlCol="0" anchor="ctr">
              <a:spAutoFit/>
            </a:bodyPr>
            <a:lstStyle>
              <a:defPPr>
                <a:defRPr lang="id-ID"/>
              </a:defPPr>
              <a:lvl1pPr>
                <a:defRPr sz="1200" spc="100">
                  <a:solidFill>
                    <a:schemeClr val="bg1">
                      <a:lumMod val="75000"/>
                    </a:schemeClr>
                  </a:solidFill>
                  <a:latin typeface="Titillium Web ExtraLight" panose="00000300000000000000" pitchFamily="2" charset="0"/>
                </a:defRPr>
              </a:lvl1pPr>
            </a:lstStyle>
            <a:p>
              <a:pPr algn="ctr"/>
              <a:r>
                <a:rPr lang="zh-CN" altLang="en-US" sz="1400" b="1" dirty="0">
                  <a:solidFill>
                    <a:srgbClr val="FFFFFF"/>
                  </a:solidFill>
                  <a:latin typeface="+mn-lt"/>
                  <a:cs typeface="+mn-ea"/>
                  <a:sym typeface="+mn-lt"/>
                </a:rPr>
                <a:t>段落标题</a:t>
              </a:r>
              <a:endParaRPr lang="id-ID" sz="1400" b="1" dirty="0">
                <a:solidFill>
                  <a:srgbClr val="FFFFFF"/>
                </a:solidFill>
                <a:latin typeface="+mn-lt"/>
                <a:cs typeface="+mn-ea"/>
                <a:sym typeface="+mn-lt"/>
              </a:endParaRPr>
            </a:p>
          </p:txBody>
        </p:sp>
        <p:sp>
          <p:nvSpPr>
            <p:cNvPr id="38" name="TextBox 88"/>
            <p:cNvSpPr txBox="1"/>
            <p:nvPr/>
          </p:nvSpPr>
          <p:spPr>
            <a:xfrm>
              <a:off x="9116936" y="4492943"/>
              <a:ext cx="1792604" cy="972574"/>
            </a:xfrm>
            <a:prstGeom prst="rect">
              <a:avLst/>
            </a:prstGeom>
            <a:noFill/>
          </p:spPr>
          <p:txBody>
            <a:bodyPr wrap="square" rtlCol="0">
              <a:spAutoFit/>
            </a:bodyPr>
            <a:lstStyle>
              <a:defPPr>
                <a:defRPr lang="id-ID"/>
              </a:defPPr>
              <a:lvl1pPr algn="just">
                <a:lnSpc>
                  <a:spcPct val="130000"/>
                </a:lnSpc>
                <a:spcAft>
                  <a:spcPts val="600"/>
                </a:spcAft>
                <a:defRPr sz="1200">
                  <a:solidFill>
                    <a:schemeClr val="bg1">
                      <a:lumMod val="6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algn="ctr"/>
              <a:r>
                <a:rPr lang="zh-CN" altLang="en-US" sz="1100" dirty="0">
                  <a:solidFill>
                    <a:srgbClr val="FFFFFF"/>
                  </a:solidFill>
                  <a:latin typeface="+mn-lt"/>
                  <a:ea typeface="+mn-ea"/>
                  <a:cs typeface="+mn-ea"/>
                  <a:sym typeface="+mn-lt"/>
                </a:rPr>
                <a:t>请替换文字内容，修改文字内容，也可以直接复制你的内容到此。请替换文字内容，修改文</a:t>
              </a:r>
              <a:endParaRPr lang="en-US" sz="1100" dirty="0">
                <a:solidFill>
                  <a:srgbClr val="FFFFFF"/>
                </a:solidFill>
                <a:latin typeface="+mn-lt"/>
                <a:ea typeface="+mn-ea"/>
                <a:cs typeface="+mn-ea"/>
                <a:sym typeface="+mn-lt"/>
              </a:endParaRPr>
            </a:p>
          </p:txBody>
        </p:sp>
      </p:grpSp>
      <p:sp>
        <p:nvSpPr>
          <p:cNvPr id="39" name="Freeform 8" descr="e7d195523061f1c03a90ee8e42cb24248e56383cd534985688F9F494128731F165EE95AB4B0C0A38076AAEA07667B1565C446FC45FF01DFB0E885BCDBDF3A284F3DB14DA61DD97F0BAB2E6C668FB4931CCA1232F21BFBFC34606AE8CD64350F16BDE77A4265FFC05717D6039C065DF63F73B248B14AF4D9CEA737E8AD7E73B7F099EED9B1457DB73"/>
          <p:cNvSpPr>
            <a:spLocks noEditPoints="1"/>
          </p:cNvSpPr>
          <p:nvPr/>
        </p:nvSpPr>
        <p:spPr bwMode="auto">
          <a:xfrm>
            <a:off x="7089954" y="3321840"/>
            <a:ext cx="546100" cy="485775"/>
          </a:xfrm>
          <a:custGeom>
            <a:avLst/>
            <a:gdLst>
              <a:gd name="T0" fmla="*/ 156 w 160"/>
              <a:gd name="T1" fmla="*/ 133 h 141"/>
              <a:gd name="T2" fmla="*/ 4 w 160"/>
              <a:gd name="T3" fmla="*/ 133 h 141"/>
              <a:gd name="T4" fmla="*/ 0 w 160"/>
              <a:gd name="T5" fmla="*/ 137 h 141"/>
              <a:gd name="T6" fmla="*/ 4 w 160"/>
              <a:gd name="T7" fmla="*/ 141 h 141"/>
              <a:gd name="T8" fmla="*/ 156 w 160"/>
              <a:gd name="T9" fmla="*/ 141 h 141"/>
              <a:gd name="T10" fmla="*/ 160 w 160"/>
              <a:gd name="T11" fmla="*/ 137 h 141"/>
              <a:gd name="T12" fmla="*/ 156 w 160"/>
              <a:gd name="T13" fmla="*/ 133 h 141"/>
              <a:gd name="T14" fmla="*/ 146 w 160"/>
              <a:gd name="T15" fmla="*/ 18 h 141"/>
              <a:gd name="T16" fmla="*/ 120 w 160"/>
              <a:gd name="T17" fmla="*/ 18 h 141"/>
              <a:gd name="T18" fmla="*/ 116 w 160"/>
              <a:gd name="T19" fmla="*/ 22 h 141"/>
              <a:gd name="T20" fmla="*/ 116 w 160"/>
              <a:gd name="T21" fmla="*/ 47 h 141"/>
              <a:gd name="T22" fmla="*/ 97 w 160"/>
              <a:gd name="T23" fmla="*/ 47 h 141"/>
              <a:gd name="T24" fmla="*/ 97 w 160"/>
              <a:gd name="T25" fmla="*/ 4 h 141"/>
              <a:gd name="T26" fmla="*/ 93 w 160"/>
              <a:gd name="T27" fmla="*/ 0 h 141"/>
              <a:gd name="T28" fmla="*/ 67 w 160"/>
              <a:gd name="T29" fmla="*/ 0 h 141"/>
              <a:gd name="T30" fmla="*/ 63 w 160"/>
              <a:gd name="T31" fmla="*/ 4 h 141"/>
              <a:gd name="T32" fmla="*/ 63 w 160"/>
              <a:gd name="T33" fmla="*/ 75 h 141"/>
              <a:gd name="T34" fmla="*/ 44 w 160"/>
              <a:gd name="T35" fmla="*/ 75 h 141"/>
              <a:gd name="T36" fmla="*/ 44 w 160"/>
              <a:gd name="T37" fmla="*/ 43 h 141"/>
              <a:gd name="T38" fmla="*/ 40 w 160"/>
              <a:gd name="T39" fmla="*/ 39 h 141"/>
              <a:gd name="T40" fmla="*/ 14 w 160"/>
              <a:gd name="T41" fmla="*/ 39 h 141"/>
              <a:gd name="T42" fmla="*/ 10 w 160"/>
              <a:gd name="T43" fmla="*/ 43 h 141"/>
              <a:gd name="T44" fmla="*/ 10 w 160"/>
              <a:gd name="T45" fmla="*/ 116 h 141"/>
              <a:gd name="T46" fmla="*/ 14 w 160"/>
              <a:gd name="T47" fmla="*/ 119 h 141"/>
              <a:gd name="T48" fmla="*/ 40 w 160"/>
              <a:gd name="T49" fmla="*/ 119 h 141"/>
              <a:gd name="T50" fmla="*/ 67 w 160"/>
              <a:gd name="T51" fmla="*/ 119 h 141"/>
              <a:gd name="T52" fmla="*/ 93 w 160"/>
              <a:gd name="T53" fmla="*/ 119 h 141"/>
              <a:gd name="T54" fmla="*/ 120 w 160"/>
              <a:gd name="T55" fmla="*/ 119 h 141"/>
              <a:gd name="T56" fmla="*/ 146 w 160"/>
              <a:gd name="T57" fmla="*/ 119 h 141"/>
              <a:gd name="T58" fmla="*/ 150 w 160"/>
              <a:gd name="T59" fmla="*/ 116 h 141"/>
              <a:gd name="T60" fmla="*/ 150 w 160"/>
              <a:gd name="T61" fmla="*/ 22 h 141"/>
              <a:gd name="T62" fmla="*/ 146 w 160"/>
              <a:gd name="T63" fmla="*/ 18 h 141"/>
              <a:gd name="T64" fmla="*/ 36 w 160"/>
              <a:gd name="T65" fmla="*/ 112 h 141"/>
              <a:gd name="T66" fmla="*/ 17 w 160"/>
              <a:gd name="T67" fmla="*/ 112 h 141"/>
              <a:gd name="T68" fmla="*/ 17 w 160"/>
              <a:gd name="T69" fmla="*/ 47 h 141"/>
              <a:gd name="T70" fmla="*/ 36 w 160"/>
              <a:gd name="T71" fmla="*/ 47 h 141"/>
              <a:gd name="T72" fmla="*/ 36 w 160"/>
              <a:gd name="T73" fmla="*/ 112 h 141"/>
              <a:gd name="T74" fmla="*/ 63 w 160"/>
              <a:gd name="T75" fmla="*/ 112 h 141"/>
              <a:gd name="T76" fmla="*/ 44 w 160"/>
              <a:gd name="T77" fmla="*/ 112 h 141"/>
              <a:gd name="T78" fmla="*/ 44 w 160"/>
              <a:gd name="T79" fmla="*/ 83 h 141"/>
              <a:gd name="T80" fmla="*/ 63 w 160"/>
              <a:gd name="T81" fmla="*/ 83 h 141"/>
              <a:gd name="T82" fmla="*/ 63 w 160"/>
              <a:gd name="T83" fmla="*/ 112 h 141"/>
              <a:gd name="T84" fmla="*/ 89 w 160"/>
              <a:gd name="T85" fmla="*/ 51 h 141"/>
              <a:gd name="T86" fmla="*/ 89 w 160"/>
              <a:gd name="T87" fmla="*/ 112 h 141"/>
              <a:gd name="T88" fmla="*/ 71 w 160"/>
              <a:gd name="T89" fmla="*/ 112 h 141"/>
              <a:gd name="T90" fmla="*/ 71 w 160"/>
              <a:gd name="T91" fmla="*/ 8 h 141"/>
              <a:gd name="T92" fmla="*/ 89 w 160"/>
              <a:gd name="T93" fmla="*/ 8 h 141"/>
              <a:gd name="T94" fmla="*/ 89 w 160"/>
              <a:gd name="T95" fmla="*/ 51 h 141"/>
              <a:gd name="T96" fmla="*/ 116 w 160"/>
              <a:gd name="T97" fmla="*/ 112 h 141"/>
              <a:gd name="T98" fmla="*/ 97 w 160"/>
              <a:gd name="T99" fmla="*/ 112 h 141"/>
              <a:gd name="T100" fmla="*/ 97 w 160"/>
              <a:gd name="T101" fmla="*/ 55 h 141"/>
              <a:gd name="T102" fmla="*/ 116 w 160"/>
              <a:gd name="T103" fmla="*/ 55 h 141"/>
              <a:gd name="T104" fmla="*/ 116 w 160"/>
              <a:gd name="T105" fmla="*/ 112 h 141"/>
              <a:gd name="T106" fmla="*/ 143 w 160"/>
              <a:gd name="T107" fmla="*/ 112 h 141"/>
              <a:gd name="T108" fmla="*/ 124 w 160"/>
              <a:gd name="T109" fmla="*/ 112 h 141"/>
              <a:gd name="T110" fmla="*/ 124 w 160"/>
              <a:gd name="T111" fmla="*/ 51 h 141"/>
              <a:gd name="T112" fmla="*/ 124 w 160"/>
              <a:gd name="T113" fmla="*/ 25 h 141"/>
              <a:gd name="T114" fmla="*/ 143 w 160"/>
              <a:gd name="T115" fmla="*/ 25 h 141"/>
              <a:gd name="T116" fmla="*/ 143 w 160"/>
              <a:gd name="T117" fmla="*/ 11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0" h="141">
                <a:moveTo>
                  <a:pt x="156" y="133"/>
                </a:moveTo>
                <a:cubicBezTo>
                  <a:pt x="4" y="133"/>
                  <a:pt x="4" y="133"/>
                  <a:pt x="4" y="133"/>
                </a:cubicBezTo>
                <a:cubicBezTo>
                  <a:pt x="2" y="133"/>
                  <a:pt x="0" y="135"/>
                  <a:pt x="0" y="137"/>
                </a:cubicBezTo>
                <a:cubicBezTo>
                  <a:pt x="0" y="139"/>
                  <a:pt x="2" y="141"/>
                  <a:pt x="4" y="141"/>
                </a:cubicBezTo>
                <a:cubicBezTo>
                  <a:pt x="156" y="141"/>
                  <a:pt x="156" y="141"/>
                  <a:pt x="156" y="141"/>
                </a:cubicBezTo>
                <a:cubicBezTo>
                  <a:pt x="158" y="141"/>
                  <a:pt x="160" y="139"/>
                  <a:pt x="160" y="137"/>
                </a:cubicBezTo>
                <a:cubicBezTo>
                  <a:pt x="160" y="135"/>
                  <a:pt x="158" y="133"/>
                  <a:pt x="156" y="133"/>
                </a:cubicBezTo>
                <a:close/>
                <a:moveTo>
                  <a:pt x="146" y="18"/>
                </a:moveTo>
                <a:cubicBezTo>
                  <a:pt x="120" y="18"/>
                  <a:pt x="120" y="18"/>
                  <a:pt x="120" y="18"/>
                </a:cubicBezTo>
                <a:cubicBezTo>
                  <a:pt x="118" y="18"/>
                  <a:pt x="116" y="20"/>
                  <a:pt x="116" y="22"/>
                </a:cubicBezTo>
                <a:cubicBezTo>
                  <a:pt x="116" y="47"/>
                  <a:pt x="116" y="47"/>
                  <a:pt x="116" y="47"/>
                </a:cubicBezTo>
                <a:cubicBezTo>
                  <a:pt x="97" y="47"/>
                  <a:pt x="97" y="47"/>
                  <a:pt x="97" y="47"/>
                </a:cubicBezTo>
                <a:cubicBezTo>
                  <a:pt x="97" y="4"/>
                  <a:pt x="97" y="4"/>
                  <a:pt x="97" y="4"/>
                </a:cubicBezTo>
                <a:cubicBezTo>
                  <a:pt x="97" y="2"/>
                  <a:pt x="95" y="0"/>
                  <a:pt x="93" y="0"/>
                </a:cubicBezTo>
                <a:cubicBezTo>
                  <a:pt x="67" y="0"/>
                  <a:pt x="67" y="0"/>
                  <a:pt x="67" y="0"/>
                </a:cubicBezTo>
                <a:cubicBezTo>
                  <a:pt x="65" y="0"/>
                  <a:pt x="63" y="2"/>
                  <a:pt x="63" y="4"/>
                </a:cubicBezTo>
                <a:cubicBezTo>
                  <a:pt x="63" y="75"/>
                  <a:pt x="63" y="75"/>
                  <a:pt x="63" y="75"/>
                </a:cubicBezTo>
                <a:cubicBezTo>
                  <a:pt x="44" y="75"/>
                  <a:pt x="44" y="75"/>
                  <a:pt x="44" y="75"/>
                </a:cubicBezTo>
                <a:cubicBezTo>
                  <a:pt x="44" y="43"/>
                  <a:pt x="44" y="43"/>
                  <a:pt x="44" y="43"/>
                </a:cubicBezTo>
                <a:cubicBezTo>
                  <a:pt x="44" y="41"/>
                  <a:pt x="42" y="39"/>
                  <a:pt x="40" y="39"/>
                </a:cubicBezTo>
                <a:cubicBezTo>
                  <a:pt x="14" y="39"/>
                  <a:pt x="14" y="39"/>
                  <a:pt x="14" y="39"/>
                </a:cubicBezTo>
                <a:cubicBezTo>
                  <a:pt x="12" y="39"/>
                  <a:pt x="10" y="41"/>
                  <a:pt x="10" y="43"/>
                </a:cubicBezTo>
                <a:cubicBezTo>
                  <a:pt x="10" y="116"/>
                  <a:pt x="10" y="116"/>
                  <a:pt x="10" y="116"/>
                </a:cubicBezTo>
                <a:cubicBezTo>
                  <a:pt x="10" y="118"/>
                  <a:pt x="12" y="119"/>
                  <a:pt x="14" y="119"/>
                </a:cubicBezTo>
                <a:cubicBezTo>
                  <a:pt x="40" y="119"/>
                  <a:pt x="40" y="119"/>
                  <a:pt x="40" y="119"/>
                </a:cubicBezTo>
                <a:cubicBezTo>
                  <a:pt x="67" y="119"/>
                  <a:pt x="67" y="119"/>
                  <a:pt x="67" y="119"/>
                </a:cubicBezTo>
                <a:cubicBezTo>
                  <a:pt x="93" y="119"/>
                  <a:pt x="93" y="119"/>
                  <a:pt x="93" y="119"/>
                </a:cubicBezTo>
                <a:cubicBezTo>
                  <a:pt x="120" y="119"/>
                  <a:pt x="120" y="119"/>
                  <a:pt x="120" y="119"/>
                </a:cubicBezTo>
                <a:cubicBezTo>
                  <a:pt x="146" y="119"/>
                  <a:pt x="146" y="119"/>
                  <a:pt x="146" y="119"/>
                </a:cubicBezTo>
                <a:cubicBezTo>
                  <a:pt x="148" y="119"/>
                  <a:pt x="150" y="118"/>
                  <a:pt x="150" y="116"/>
                </a:cubicBezTo>
                <a:cubicBezTo>
                  <a:pt x="150" y="22"/>
                  <a:pt x="150" y="22"/>
                  <a:pt x="150" y="22"/>
                </a:cubicBezTo>
                <a:cubicBezTo>
                  <a:pt x="150" y="20"/>
                  <a:pt x="148" y="18"/>
                  <a:pt x="146" y="18"/>
                </a:cubicBezTo>
                <a:close/>
                <a:moveTo>
                  <a:pt x="36" y="112"/>
                </a:moveTo>
                <a:cubicBezTo>
                  <a:pt x="17" y="112"/>
                  <a:pt x="17" y="112"/>
                  <a:pt x="17" y="112"/>
                </a:cubicBezTo>
                <a:cubicBezTo>
                  <a:pt x="17" y="47"/>
                  <a:pt x="17" y="47"/>
                  <a:pt x="17" y="47"/>
                </a:cubicBezTo>
                <a:cubicBezTo>
                  <a:pt x="36" y="47"/>
                  <a:pt x="36" y="47"/>
                  <a:pt x="36" y="47"/>
                </a:cubicBezTo>
                <a:lnTo>
                  <a:pt x="36" y="112"/>
                </a:lnTo>
                <a:close/>
                <a:moveTo>
                  <a:pt x="63" y="112"/>
                </a:moveTo>
                <a:cubicBezTo>
                  <a:pt x="44" y="112"/>
                  <a:pt x="44" y="112"/>
                  <a:pt x="44" y="112"/>
                </a:cubicBezTo>
                <a:cubicBezTo>
                  <a:pt x="44" y="83"/>
                  <a:pt x="44" y="83"/>
                  <a:pt x="44" y="83"/>
                </a:cubicBezTo>
                <a:cubicBezTo>
                  <a:pt x="63" y="83"/>
                  <a:pt x="63" y="83"/>
                  <a:pt x="63" y="83"/>
                </a:cubicBezTo>
                <a:lnTo>
                  <a:pt x="63" y="112"/>
                </a:lnTo>
                <a:close/>
                <a:moveTo>
                  <a:pt x="89" y="51"/>
                </a:moveTo>
                <a:cubicBezTo>
                  <a:pt x="89" y="112"/>
                  <a:pt x="89" y="112"/>
                  <a:pt x="89" y="112"/>
                </a:cubicBezTo>
                <a:cubicBezTo>
                  <a:pt x="71" y="112"/>
                  <a:pt x="71" y="112"/>
                  <a:pt x="71" y="112"/>
                </a:cubicBezTo>
                <a:cubicBezTo>
                  <a:pt x="71" y="8"/>
                  <a:pt x="71" y="8"/>
                  <a:pt x="71" y="8"/>
                </a:cubicBezTo>
                <a:cubicBezTo>
                  <a:pt x="89" y="8"/>
                  <a:pt x="89" y="8"/>
                  <a:pt x="89" y="8"/>
                </a:cubicBezTo>
                <a:lnTo>
                  <a:pt x="89" y="51"/>
                </a:lnTo>
                <a:close/>
                <a:moveTo>
                  <a:pt x="116" y="112"/>
                </a:moveTo>
                <a:cubicBezTo>
                  <a:pt x="97" y="112"/>
                  <a:pt x="97" y="112"/>
                  <a:pt x="97" y="112"/>
                </a:cubicBezTo>
                <a:cubicBezTo>
                  <a:pt x="97" y="55"/>
                  <a:pt x="97" y="55"/>
                  <a:pt x="97" y="55"/>
                </a:cubicBezTo>
                <a:cubicBezTo>
                  <a:pt x="116" y="55"/>
                  <a:pt x="116" y="55"/>
                  <a:pt x="116" y="55"/>
                </a:cubicBezTo>
                <a:lnTo>
                  <a:pt x="116" y="112"/>
                </a:lnTo>
                <a:close/>
                <a:moveTo>
                  <a:pt x="143" y="112"/>
                </a:moveTo>
                <a:cubicBezTo>
                  <a:pt x="124" y="112"/>
                  <a:pt x="124" y="112"/>
                  <a:pt x="124" y="112"/>
                </a:cubicBezTo>
                <a:cubicBezTo>
                  <a:pt x="124" y="51"/>
                  <a:pt x="124" y="51"/>
                  <a:pt x="124" y="51"/>
                </a:cubicBezTo>
                <a:cubicBezTo>
                  <a:pt x="124" y="25"/>
                  <a:pt x="124" y="25"/>
                  <a:pt x="124" y="25"/>
                </a:cubicBezTo>
                <a:cubicBezTo>
                  <a:pt x="143" y="25"/>
                  <a:pt x="143" y="25"/>
                  <a:pt x="143" y="25"/>
                </a:cubicBezTo>
                <a:cubicBezTo>
                  <a:pt x="143" y="112"/>
                  <a:pt x="143" y="112"/>
                  <a:pt x="143" y="112"/>
                </a:cubicBezTo>
                <a:close/>
              </a:path>
            </a:pathLst>
          </a:custGeom>
          <a:solidFill>
            <a:srgbClr val="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cs typeface="+mn-ea"/>
              <a:sym typeface="+mn-lt"/>
            </a:endParaRPr>
          </a:p>
        </p:txBody>
      </p:sp>
      <p:grpSp>
        <p:nvGrpSpPr>
          <p:cNvPr id="40" name="组合 39" descr="e7d195523061f1c03a90ee8e42cb24248e56383cd534985688F9F494128731F165EE95AB4B0C0A38076AAEA07667B1565C446FC45FF01DFB0E885BCDBDF3A284F3DB14DA61DD97F0BAB2E6C668FB4931CCA1232F21BFBFC34606AE8CD64350F16BDE77A4265FFC05717D6039C065DF63F73B248B14AF4D9CEA737E8AD7E73B7F099EED9B1457DB73"/>
          <p:cNvGrpSpPr/>
          <p:nvPr/>
        </p:nvGrpSpPr>
        <p:grpSpPr>
          <a:xfrm>
            <a:off x="1866002" y="3308797"/>
            <a:ext cx="552450" cy="490538"/>
            <a:chOff x="4387850" y="5976938"/>
            <a:chExt cx="552450" cy="490538"/>
          </a:xfrm>
        </p:grpSpPr>
        <p:sp>
          <p:nvSpPr>
            <p:cNvPr id="41" name="Freeform 85"/>
            <p:cNvSpPr/>
            <p:nvPr/>
          </p:nvSpPr>
          <p:spPr bwMode="auto">
            <a:xfrm>
              <a:off x="4387850" y="5976938"/>
              <a:ext cx="552450" cy="219075"/>
            </a:xfrm>
            <a:custGeom>
              <a:avLst/>
              <a:gdLst>
                <a:gd name="T0" fmla="*/ 159 w 162"/>
                <a:gd name="T1" fmla="*/ 56 h 64"/>
                <a:gd name="T2" fmla="*/ 83 w 162"/>
                <a:gd name="T3" fmla="*/ 1 h 64"/>
                <a:gd name="T4" fmla="*/ 79 w 162"/>
                <a:gd name="T5" fmla="*/ 1 h 64"/>
                <a:gd name="T6" fmla="*/ 3 w 162"/>
                <a:gd name="T7" fmla="*/ 56 h 64"/>
                <a:gd name="T8" fmla="*/ 2 w 162"/>
                <a:gd name="T9" fmla="*/ 62 h 64"/>
                <a:gd name="T10" fmla="*/ 8 w 162"/>
                <a:gd name="T11" fmla="*/ 63 h 64"/>
                <a:gd name="T12" fmla="*/ 81 w 162"/>
                <a:gd name="T13" fmla="*/ 9 h 64"/>
                <a:gd name="T14" fmla="*/ 154 w 162"/>
                <a:gd name="T15" fmla="*/ 63 h 64"/>
                <a:gd name="T16" fmla="*/ 157 w 162"/>
                <a:gd name="T17" fmla="*/ 64 h 64"/>
                <a:gd name="T18" fmla="*/ 160 w 162"/>
                <a:gd name="T19" fmla="*/ 62 h 64"/>
                <a:gd name="T20" fmla="*/ 159 w 162"/>
                <a:gd name="T21"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2" h="64">
                  <a:moveTo>
                    <a:pt x="159" y="56"/>
                  </a:moveTo>
                  <a:cubicBezTo>
                    <a:pt x="83" y="1"/>
                    <a:pt x="83" y="1"/>
                    <a:pt x="83" y="1"/>
                  </a:cubicBezTo>
                  <a:cubicBezTo>
                    <a:pt x="82" y="0"/>
                    <a:pt x="80" y="0"/>
                    <a:pt x="79" y="1"/>
                  </a:cubicBezTo>
                  <a:cubicBezTo>
                    <a:pt x="3" y="56"/>
                    <a:pt x="3" y="56"/>
                    <a:pt x="3" y="56"/>
                  </a:cubicBezTo>
                  <a:cubicBezTo>
                    <a:pt x="1" y="58"/>
                    <a:pt x="0" y="60"/>
                    <a:pt x="2" y="62"/>
                  </a:cubicBezTo>
                  <a:cubicBezTo>
                    <a:pt x="3" y="64"/>
                    <a:pt x="6" y="64"/>
                    <a:pt x="8" y="63"/>
                  </a:cubicBezTo>
                  <a:cubicBezTo>
                    <a:pt x="81" y="9"/>
                    <a:pt x="81" y="9"/>
                    <a:pt x="81" y="9"/>
                  </a:cubicBezTo>
                  <a:cubicBezTo>
                    <a:pt x="154" y="63"/>
                    <a:pt x="154" y="63"/>
                    <a:pt x="154" y="63"/>
                  </a:cubicBezTo>
                  <a:cubicBezTo>
                    <a:pt x="155" y="64"/>
                    <a:pt x="156" y="64"/>
                    <a:pt x="157" y="64"/>
                  </a:cubicBezTo>
                  <a:cubicBezTo>
                    <a:pt x="158" y="64"/>
                    <a:pt x="159" y="63"/>
                    <a:pt x="160" y="62"/>
                  </a:cubicBezTo>
                  <a:cubicBezTo>
                    <a:pt x="162" y="60"/>
                    <a:pt x="161" y="58"/>
                    <a:pt x="159" y="56"/>
                  </a:cubicBezTo>
                  <a:close/>
                </a:path>
              </a:pathLst>
            </a:custGeom>
            <a:solidFill>
              <a:srgbClr val="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42" name="Freeform 86"/>
            <p:cNvSpPr/>
            <p:nvPr/>
          </p:nvSpPr>
          <p:spPr bwMode="auto">
            <a:xfrm>
              <a:off x="4452938" y="6196013"/>
              <a:ext cx="422275" cy="271463"/>
            </a:xfrm>
            <a:custGeom>
              <a:avLst/>
              <a:gdLst>
                <a:gd name="T0" fmla="*/ 120 w 124"/>
                <a:gd name="T1" fmla="*/ 0 h 79"/>
                <a:gd name="T2" fmla="*/ 116 w 124"/>
                <a:gd name="T3" fmla="*/ 4 h 79"/>
                <a:gd name="T4" fmla="*/ 116 w 124"/>
                <a:gd name="T5" fmla="*/ 70 h 79"/>
                <a:gd name="T6" fmla="*/ 83 w 124"/>
                <a:gd name="T7" fmla="*/ 70 h 79"/>
                <a:gd name="T8" fmla="*/ 83 w 124"/>
                <a:gd name="T9" fmla="*/ 34 h 79"/>
                <a:gd name="T10" fmla="*/ 62 w 124"/>
                <a:gd name="T11" fmla="*/ 13 h 79"/>
                <a:gd name="T12" fmla="*/ 41 w 124"/>
                <a:gd name="T13" fmla="*/ 34 h 79"/>
                <a:gd name="T14" fmla="*/ 41 w 124"/>
                <a:gd name="T15" fmla="*/ 70 h 79"/>
                <a:gd name="T16" fmla="*/ 8 w 124"/>
                <a:gd name="T17" fmla="*/ 70 h 79"/>
                <a:gd name="T18" fmla="*/ 8 w 124"/>
                <a:gd name="T19" fmla="*/ 4 h 79"/>
                <a:gd name="T20" fmla="*/ 4 w 124"/>
                <a:gd name="T21" fmla="*/ 0 h 79"/>
                <a:gd name="T22" fmla="*/ 0 w 124"/>
                <a:gd name="T23" fmla="*/ 4 h 79"/>
                <a:gd name="T24" fmla="*/ 0 w 124"/>
                <a:gd name="T25" fmla="*/ 74 h 79"/>
                <a:gd name="T26" fmla="*/ 4 w 124"/>
                <a:gd name="T27" fmla="*/ 79 h 79"/>
                <a:gd name="T28" fmla="*/ 45 w 124"/>
                <a:gd name="T29" fmla="*/ 79 h 79"/>
                <a:gd name="T30" fmla="*/ 50 w 124"/>
                <a:gd name="T31" fmla="*/ 75 h 79"/>
                <a:gd name="T32" fmla="*/ 50 w 124"/>
                <a:gd name="T33" fmla="*/ 74 h 79"/>
                <a:gd name="T34" fmla="*/ 50 w 124"/>
                <a:gd name="T35" fmla="*/ 34 h 79"/>
                <a:gd name="T36" fmla="*/ 62 w 124"/>
                <a:gd name="T37" fmla="*/ 22 h 79"/>
                <a:gd name="T38" fmla="*/ 74 w 124"/>
                <a:gd name="T39" fmla="*/ 34 h 79"/>
                <a:gd name="T40" fmla="*/ 74 w 124"/>
                <a:gd name="T41" fmla="*/ 74 h 79"/>
                <a:gd name="T42" fmla="*/ 74 w 124"/>
                <a:gd name="T43" fmla="*/ 75 h 79"/>
                <a:gd name="T44" fmla="*/ 79 w 124"/>
                <a:gd name="T45" fmla="*/ 79 h 79"/>
                <a:gd name="T46" fmla="*/ 120 w 124"/>
                <a:gd name="T47" fmla="*/ 79 h 79"/>
                <a:gd name="T48" fmla="*/ 124 w 124"/>
                <a:gd name="T49" fmla="*/ 74 h 79"/>
                <a:gd name="T50" fmla="*/ 124 w 124"/>
                <a:gd name="T51" fmla="*/ 4 h 79"/>
                <a:gd name="T52" fmla="*/ 120 w 124"/>
                <a:gd name="T53"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4" h="79">
                  <a:moveTo>
                    <a:pt x="120" y="0"/>
                  </a:moveTo>
                  <a:cubicBezTo>
                    <a:pt x="118" y="0"/>
                    <a:pt x="116" y="2"/>
                    <a:pt x="116" y="4"/>
                  </a:cubicBezTo>
                  <a:cubicBezTo>
                    <a:pt x="116" y="70"/>
                    <a:pt x="116" y="70"/>
                    <a:pt x="116" y="70"/>
                  </a:cubicBezTo>
                  <a:cubicBezTo>
                    <a:pt x="83" y="70"/>
                    <a:pt x="83" y="70"/>
                    <a:pt x="83" y="70"/>
                  </a:cubicBezTo>
                  <a:cubicBezTo>
                    <a:pt x="83" y="34"/>
                    <a:pt x="83" y="34"/>
                    <a:pt x="83" y="34"/>
                  </a:cubicBezTo>
                  <a:cubicBezTo>
                    <a:pt x="83" y="23"/>
                    <a:pt x="73" y="13"/>
                    <a:pt x="62" y="13"/>
                  </a:cubicBezTo>
                  <a:cubicBezTo>
                    <a:pt x="51" y="13"/>
                    <a:pt x="41" y="23"/>
                    <a:pt x="41" y="34"/>
                  </a:cubicBezTo>
                  <a:cubicBezTo>
                    <a:pt x="41" y="70"/>
                    <a:pt x="41" y="70"/>
                    <a:pt x="41" y="70"/>
                  </a:cubicBezTo>
                  <a:cubicBezTo>
                    <a:pt x="8" y="70"/>
                    <a:pt x="8" y="70"/>
                    <a:pt x="8" y="70"/>
                  </a:cubicBezTo>
                  <a:cubicBezTo>
                    <a:pt x="8" y="4"/>
                    <a:pt x="8" y="4"/>
                    <a:pt x="8" y="4"/>
                  </a:cubicBezTo>
                  <a:cubicBezTo>
                    <a:pt x="8" y="2"/>
                    <a:pt x="6" y="0"/>
                    <a:pt x="4" y="0"/>
                  </a:cubicBezTo>
                  <a:cubicBezTo>
                    <a:pt x="2" y="0"/>
                    <a:pt x="0" y="2"/>
                    <a:pt x="0" y="4"/>
                  </a:cubicBezTo>
                  <a:cubicBezTo>
                    <a:pt x="0" y="74"/>
                    <a:pt x="0" y="74"/>
                    <a:pt x="0" y="74"/>
                  </a:cubicBezTo>
                  <a:cubicBezTo>
                    <a:pt x="0" y="77"/>
                    <a:pt x="2" y="79"/>
                    <a:pt x="4" y="79"/>
                  </a:cubicBezTo>
                  <a:cubicBezTo>
                    <a:pt x="45" y="79"/>
                    <a:pt x="45" y="79"/>
                    <a:pt x="45" y="79"/>
                  </a:cubicBezTo>
                  <a:cubicBezTo>
                    <a:pt x="48" y="79"/>
                    <a:pt x="49" y="77"/>
                    <a:pt x="50" y="75"/>
                  </a:cubicBezTo>
                  <a:cubicBezTo>
                    <a:pt x="50" y="75"/>
                    <a:pt x="50" y="75"/>
                    <a:pt x="50" y="74"/>
                  </a:cubicBezTo>
                  <a:cubicBezTo>
                    <a:pt x="50" y="34"/>
                    <a:pt x="50" y="34"/>
                    <a:pt x="50" y="34"/>
                  </a:cubicBezTo>
                  <a:cubicBezTo>
                    <a:pt x="50" y="27"/>
                    <a:pt x="55" y="22"/>
                    <a:pt x="62" y="22"/>
                  </a:cubicBezTo>
                  <a:cubicBezTo>
                    <a:pt x="69" y="22"/>
                    <a:pt x="74" y="27"/>
                    <a:pt x="74" y="34"/>
                  </a:cubicBezTo>
                  <a:cubicBezTo>
                    <a:pt x="74" y="74"/>
                    <a:pt x="74" y="74"/>
                    <a:pt x="74" y="74"/>
                  </a:cubicBezTo>
                  <a:cubicBezTo>
                    <a:pt x="74" y="75"/>
                    <a:pt x="74" y="75"/>
                    <a:pt x="74" y="75"/>
                  </a:cubicBezTo>
                  <a:cubicBezTo>
                    <a:pt x="75" y="77"/>
                    <a:pt x="76" y="79"/>
                    <a:pt x="79" y="79"/>
                  </a:cubicBezTo>
                  <a:cubicBezTo>
                    <a:pt x="120" y="79"/>
                    <a:pt x="120" y="79"/>
                    <a:pt x="120" y="79"/>
                  </a:cubicBezTo>
                  <a:cubicBezTo>
                    <a:pt x="122" y="79"/>
                    <a:pt x="124" y="77"/>
                    <a:pt x="124" y="74"/>
                  </a:cubicBezTo>
                  <a:cubicBezTo>
                    <a:pt x="124" y="4"/>
                    <a:pt x="124" y="4"/>
                    <a:pt x="124" y="4"/>
                  </a:cubicBezTo>
                  <a:cubicBezTo>
                    <a:pt x="124" y="2"/>
                    <a:pt x="122" y="0"/>
                    <a:pt x="120" y="0"/>
                  </a:cubicBezTo>
                  <a:close/>
                </a:path>
              </a:pathLst>
            </a:custGeom>
            <a:solidFill>
              <a:srgbClr val="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cs typeface="+mn-ea"/>
                <a:sym typeface="+mn-lt"/>
              </a:endParaRPr>
            </a:p>
          </p:txBody>
        </p:sp>
      </p:grpSp>
      <p:sp>
        <p:nvSpPr>
          <p:cNvPr id="43" name="Freeform 88" descr="e7d195523061f1c03a90ee8e42cb24248e56383cd534985688F9F494128731F165EE95AB4B0C0A38076AAEA07667B1565C446FC45FF01DFB0E885BCDBDF3A284F3DB14DA61DD97F0BAB2E6C668FB4931CCA1232F21BFBFC34606AE8CD64350F16BDE77A4265FFC05717D6039C065DF63F73B248B14AF4D9CEA737E8AD7E73B7F099EED9B1457DB73"/>
          <p:cNvSpPr>
            <a:spLocks noEditPoints="1"/>
          </p:cNvSpPr>
          <p:nvPr/>
        </p:nvSpPr>
        <p:spPr bwMode="auto">
          <a:xfrm>
            <a:off x="4503441" y="3211531"/>
            <a:ext cx="546100" cy="550863"/>
          </a:xfrm>
          <a:custGeom>
            <a:avLst/>
            <a:gdLst>
              <a:gd name="T0" fmla="*/ 4 w 160"/>
              <a:gd name="T1" fmla="*/ 52 h 160"/>
              <a:gd name="T2" fmla="*/ 4 w 160"/>
              <a:gd name="T3" fmla="*/ 60 h 160"/>
              <a:gd name="T4" fmla="*/ 22 w 160"/>
              <a:gd name="T5" fmla="*/ 56 h 160"/>
              <a:gd name="T6" fmla="*/ 156 w 160"/>
              <a:gd name="T7" fmla="*/ 52 h 160"/>
              <a:gd name="T8" fmla="*/ 138 w 160"/>
              <a:gd name="T9" fmla="*/ 56 h 160"/>
              <a:gd name="T10" fmla="*/ 156 w 160"/>
              <a:gd name="T11" fmla="*/ 60 h 160"/>
              <a:gd name="T12" fmla="*/ 156 w 160"/>
              <a:gd name="T13" fmla="*/ 52 h 160"/>
              <a:gd name="T14" fmla="*/ 28 w 160"/>
              <a:gd name="T15" fmla="*/ 102 h 160"/>
              <a:gd name="T16" fmla="*/ 18 w 160"/>
              <a:gd name="T17" fmla="*/ 118 h 160"/>
              <a:gd name="T18" fmla="*/ 24 w 160"/>
              <a:gd name="T19" fmla="*/ 118 h 160"/>
              <a:gd name="T20" fmla="*/ 34 w 160"/>
              <a:gd name="T21" fmla="*/ 102 h 160"/>
              <a:gd name="T22" fmla="*/ 129 w 160"/>
              <a:gd name="T23" fmla="*/ 1 h 160"/>
              <a:gd name="T24" fmla="*/ 119 w 160"/>
              <a:gd name="T25" fmla="*/ 16 h 160"/>
              <a:gd name="T26" fmla="*/ 125 w 160"/>
              <a:gd name="T27" fmla="*/ 16 h 160"/>
              <a:gd name="T28" fmla="*/ 135 w 160"/>
              <a:gd name="T29" fmla="*/ 1 h 160"/>
              <a:gd name="T30" fmla="*/ 31 w 160"/>
              <a:gd name="T31" fmla="*/ 1 h 160"/>
              <a:gd name="T32" fmla="*/ 25 w 160"/>
              <a:gd name="T33" fmla="*/ 7 h 160"/>
              <a:gd name="T34" fmla="*/ 38 w 160"/>
              <a:gd name="T35" fmla="*/ 18 h 160"/>
              <a:gd name="T36" fmla="*/ 41 w 160"/>
              <a:gd name="T37" fmla="*/ 11 h 160"/>
              <a:gd name="T38" fmla="*/ 132 w 160"/>
              <a:gd name="T39" fmla="*/ 102 h 160"/>
              <a:gd name="T40" fmla="*/ 126 w 160"/>
              <a:gd name="T41" fmla="*/ 107 h 160"/>
              <a:gd name="T42" fmla="*/ 139 w 160"/>
              <a:gd name="T43" fmla="*/ 119 h 160"/>
              <a:gd name="T44" fmla="*/ 142 w 160"/>
              <a:gd name="T45" fmla="*/ 112 h 160"/>
              <a:gd name="T46" fmla="*/ 31 w 160"/>
              <a:gd name="T47" fmla="*/ 61 h 160"/>
              <a:gd name="T48" fmla="*/ 54 w 160"/>
              <a:gd name="T49" fmla="*/ 128 h 160"/>
              <a:gd name="T50" fmla="*/ 61 w 160"/>
              <a:gd name="T51" fmla="*/ 160 h 160"/>
              <a:gd name="T52" fmla="*/ 106 w 160"/>
              <a:gd name="T53" fmla="*/ 152 h 160"/>
              <a:gd name="T54" fmla="*/ 116 w 160"/>
              <a:gd name="T55" fmla="*/ 100 h 160"/>
              <a:gd name="T56" fmla="*/ 80 w 160"/>
              <a:gd name="T57" fmla="*/ 11 h 160"/>
              <a:gd name="T58" fmla="*/ 61 w 160"/>
              <a:gd name="T59" fmla="*/ 152 h 160"/>
              <a:gd name="T60" fmla="*/ 80 w 160"/>
              <a:gd name="T61" fmla="*/ 147 h 160"/>
              <a:gd name="T62" fmla="*/ 80 w 160"/>
              <a:gd name="T63" fmla="*/ 139 h 160"/>
              <a:gd name="T64" fmla="*/ 61 w 160"/>
              <a:gd name="T65" fmla="*/ 134 h 160"/>
              <a:gd name="T66" fmla="*/ 98 w 160"/>
              <a:gd name="T67" fmla="*/ 152 h 160"/>
              <a:gd name="T68" fmla="*/ 69 w 160"/>
              <a:gd name="T69" fmla="*/ 69 h 160"/>
              <a:gd name="T70" fmla="*/ 85 w 160"/>
              <a:gd name="T71" fmla="*/ 80 h 160"/>
              <a:gd name="T72" fmla="*/ 82 w 160"/>
              <a:gd name="T73" fmla="*/ 127 h 160"/>
              <a:gd name="T74" fmla="*/ 75 w 160"/>
              <a:gd name="T75" fmla="*/ 81 h 160"/>
              <a:gd name="T76" fmla="*/ 109 w 160"/>
              <a:gd name="T77" fmla="*/ 95 h 160"/>
              <a:gd name="T78" fmla="*/ 90 w 160"/>
              <a:gd name="T79" fmla="*/ 127 h 160"/>
              <a:gd name="T80" fmla="*/ 100 w 160"/>
              <a:gd name="T81" fmla="*/ 67 h 160"/>
              <a:gd name="T82" fmla="*/ 97 w 160"/>
              <a:gd name="T83" fmla="*/ 61 h 160"/>
              <a:gd name="T84" fmla="*/ 60 w 160"/>
              <a:gd name="T85" fmla="*/ 63 h 160"/>
              <a:gd name="T86" fmla="*/ 67 w 160"/>
              <a:gd name="T87" fmla="*/ 83 h 160"/>
              <a:gd name="T88" fmla="*/ 61 w 160"/>
              <a:gd name="T89" fmla="*/ 127 h 160"/>
              <a:gd name="T90" fmla="*/ 39 w 160"/>
              <a:gd name="T91" fmla="*/ 61 h 160"/>
              <a:gd name="T92" fmla="*/ 121 w 160"/>
              <a:gd name="T93" fmla="*/ 6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0" h="160">
                <a:moveTo>
                  <a:pt x="18" y="52"/>
                </a:moveTo>
                <a:cubicBezTo>
                  <a:pt x="4" y="52"/>
                  <a:pt x="4" y="52"/>
                  <a:pt x="4" y="52"/>
                </a:cubicBezTo>
                <a:cubicBezTo>
                  <a:pt x="2" y="52"/>
                  <a:pt x="0" y="54"/>
                  <a:pt x="0" y="56"/>
                </a:cubicBezTo>
                <a:cubicBezTo>
                  <a:pt x="0" y="58"/>
                  <a:pt x="2" y="60"/>
                  <a:pt x="4" y="60"/>
                </a:cubicBezTo>
                <a:cubicBezTo>
                  <a:pt x="18" y="60"/>
                  <a:pt x="18" y="60"/>
                  <a:pt x="18" y="60"/>
                </a:cubicBezTo>
                <a:cubicBezTo>
                  <a:pt x="20" y="60"/>
                  <a:pt x="22" y="58"/>
                  <a:pt x="22" y="56"/>
                </a:cubicBezTo>
                <a:cubicBezTo>
                  <a:pt x="22" y="54"/>
                  <a:pt x="20" y="52"/>
                  <a:pt x="18" y="52"/>
                </a:cubicBezTo>
                <a:close/>
                <a:moveTo>
                  <a:pt x="156" y="52"/>
                </a:moveTo>
                <a:cubicBezTo>
                  <a:pt x="142" y="52"/>
                  <a:pt x="142" y="52"/>
                  <a:pt x="142" y="52"/>
                </a:cubicBezTo>
                <a:cubicBezTo>
                  <a:pt x="140" y="52"/>
                  <a:pt x="138" y="54"/>
                  <a:pt x="138" y="56"/>
                </a:cubicBezTo>
                <a:cubicBezTo>
                  <a:pt x="138" y="58"/>
                  <a:pt x="140" y="60"/>
                  <a:pt x="142" y="60"/>
                </a:cubicBezTo>
                <a:cubicBezTo>
                  <a:pt x="156" y="60"/>
                  <a:pt x="156" y="60"/>
                  <a:pt x="156" y="60"/>
                </a:cubicBezTo>
                <a:cubicBezTo>
                  <a:pt x="158" y="60"/>
                  <a:pt x="160" y="58"/>
                  <a:pt x="160" y="56"/>
                </a:cubicBezTo>
                <a:cubicBezTo>
                  <a:pt x="160" y="54"/>
                  <a:pt x="158" y="52"/>
                  <a:pt x="156" y="52"/>
                </a:cubicBezTo>
                <a:close/>
                <a:moveTo>
                  <a:pt x="34" y="102"/>
                </a:moveTo>
                <a:cubicBezTo>
                  <a:pt x="32" y="100"/>
                  <a:pt x="30" y="100"/>
                  <a:pt x="28" y="102"/>
                </a:cubicBezTo>
                <a:cubicBezTo>
                  <a:pt x="18" y="112"/>
                  <a:pt x="18" y="112"/>
                  <a:pt x="18" y="112"/>
                </a:cubicBezTo>
                <a:cubicBezTo>
                  <a:pt x="17" y="114"/>
                  <a:pt x="17" y="116"/>
                  <a:pt x="18" y="118"/>
                </a:cubicBezTo>
                <a:cubicBezTo>
                  <a:pt x="19" y="118"/>
                  <a:pt x="20" y="119"/>
                  <a:pt x="21" y="119"/>
                </a:cubicBezTo>
                <a:cubicBezTo>
                  <a:pt x="22" y="119"/>
                  <a:pt x="23" y="118"/>
                  <a:pt x="24" y="118"/>
                </a:cubicBezTo>
                <a:cubicBezTo>
                  <a:pt x="34" y="107"/>
                  <a:pt x="34" y="107"/>
                  <a:pt x="34" y="107"/>
                </a:cubicBezTo>
                <a:cubicBezTo>
                  <a:pt x="35" y="106"/>
                  <a:pt x="35" y="103"/>
                  <a:pt x="34" y="102"/>
                </a:cubicBezTo>
                <a:close/>
                <a:moveTo>
                  <a:pt x="135" y="1"/>
                </a:moveTo>
                <a:cubicBezTo>
                  <a:pt x="133" y="0"/>
                  <a:pt x="131" y="0"/>
                  <a:pt x="129" y="1"/>
                </a:cubicBezTo>
                <a:cubicBezTo>
                  <a:pt x="119" y="11"/>
                  <a:pt x="119" y="11"/>
                  <a:pt x="119" y="11"/>
                </a:cubicBezTo>
                <a:cubicBezTo>
                  <a:pt x="118" y="13"/>
                  <a:pt x="118" y="15"/>
                  <a:pt x="119" y="16"/>
                </a:cubicBezTo>
                <a:cubicBezTo>
                  <a:pt x="120" y="17"/>
                  <a:pt x="121" y="18"/>
                  <a:pt x="122" y="18"/>
                </a:cubicBezTo>
                <a:cubicBezTo>
                  <a:pt x="123" y="18"/>
                  <a:pt x="124" y="17"/>
                  <a:pt x="125" y="16"/>
                </a:cubicBezTo>
                <a:cubicBezTo>
                  <a:pt x="135" y="7"/>
                  <a:pt x="135" y="7"/>
                  <a:pt x="135" y="7"/>
                </a:cubicBezTo>
                <a:cubicBezTo>
                  <a:pt x="136" y="5"/>
                  <a:pt x="136" y="3"/>
                  <a:pt x="135" y="1"/>
                </a:cubicBezTo>
                <a:close/>
                <a:moveTo>
                  <a:pt x="41" y="11"/>
                </a:moveTo>
                <a:cubicBezTo>
                  <a:pt x="31" y="1"/>
                  <a:pt x="31" y="1"/>
                  <a:pt x="31" y="1"/>
                </a:cubicBezTo>
                <a:cubicBezTo>
                  <a:pt x="29" y="0"/>
                  <a:pt x="27" y="0"/>
                  <a:pt x="25" y="1"/>
                </a:cubicBezTo>
                <a:cubicBezTo>
                  <a:pt x="24" y="3"/>
                  <a:pt x="24" y="5"/>
                  <a:pt x="25" y="7"/>
                </a:cubicBezTo>
                <a:cubicBezTo>
                  <a:pt x="35" y="16"/>
                  <a:pt x="35" y="16"/>
                  <a:pt x="35" y="16"/>
                </a:cubicBezTo>
                <a:cubicBezTo>
                  <a:pt x="36" y="17"/>
                  <a:pt x="37" y="18"/>
                  <a:pt x="38" y="18"/>
                </a:cubicBezTo>
                <a:cubicBezTo>
                  <a:pt x="39" y="18"/>
                  <a:pt x="40" y="17"/>
                  <a:pt x="41" y="16"/>
                </a:cubicBezTo>
                <a:cubicBezTo>
                  <a:pt x="42" y="15"/>
                  <a:pt x="42" y="12"/>
                  <a:pt x="41" y="11"/>
                </a:cubicBezTo>
                <a:close/>
                <a:moveTo>
                  <a:pt x="142" y="112"/>
                </a:moveTo>
                <a:cubicBezTo>
                  <a:pt x="132" y="102"/>
                  <a:pt x="132" y="102"/>
                  <a:pt x="132" y="102"/>
                </a:cubicBezTo>
                <a:cubicBezTo>
                  <a:pt x="130" y="100"/>
                  <a:pt x="128" y="100"/>
                  <a:pt x="126" y="102"/>
                </a:cubicBezTo>
                <a:cubicBezTo>
                  <a:pt x="125" y="103"/>
                  <a:pt x="125" y="106"/>
                  <a:pt x="126" y="107"/>
                </a:cubicBezTo>
                <a:cubicBezTo>
                  <a:pt x="136" y="118"/>
                  <a:pt x="136" y="118"/>
                  <a:pt x="136" y="118"/>
                </a:cubicBezTo>
                <a:cubicBezTo>
                  <a:pt x="137" y="118"/>
                  <a:pt x="138" y="119"/>
                  <a:pt x="139" y="119"/>
                </a:cubicBezTo>
                <a:cubicBezTo>
                  <a:pt x="140" y="119"/>
                  <a:pt x="141" y="118"/>
                  <a:pt x="142" y="118"/>
                </a:cubicBezTo>
                <a:cubicBezTo>
                  <a:pt x="143" y="116"/>
                  <a:pt x="143" y="114"/>
                  <a:pt x="142" y="112"/>
                </a:cubicBezTo>
                <a:close/>
                <a:moveTo>
                  <a:pt x="80" y="11"/>
                </a:moveTo>
                <a:cubicBezTo>
                  <a:pt x="53" y="11"/>
                  <a:pt x="31" y="33"/>
                  <a:pt x="31" y="61"/>
                </a:cubicBezTo>
                <a:cubicBezTo>
                  <a:pt x="31" y="74"/>
                  <a:pt x="36" y="88"/>
                  <a:pt x="44" y="100"/>
                </a:cubicBezTo>
                <a:cubicBezTo>
                  <a:pt x="50" y="108"/>
                  <a:pt x="54" y="118"/>
                  <a:pt x="54" y="128"/>
                </a:cubicBezTo>
                <a:cubicBezTo>
                  <a:pt x="54" y="152"/>
                  <a:pt x="54" y="152"/>
                  <a:pt x="54" y="152"/>
                </a:cubicBezTo>
                <a:cubicBezTo>
                  <a:pt x="54" y="157"/>
                  <a:pt x="57" y="160"/>
                  <a:pt x="61" y="160"/>
                </a:cubicBezTo>
                <a:cubicBezTo>
                  <a:pt x="98" y="160"/>
                  <a:pt x="98" y="160"/>
                  <a:pt x="98" y="160"/>
                </a:cubicBezTo>
                <a:cubicBezTo>
                  <a:pt x="103" y="160"/>
                  <a:pt x="106" y="157"/>
                  <a:pt x="106" y="152"/>
                </a:cubicBezTo>
                <a:cubicBezTo>
                  <a:pt x="106" y="128"/>
                  <a:pt x="106" y="128"/>
                  <a:pt x="106" y="128"/>
                </a:cubicBezTo>
                <a:cubicBezTo>
                  <a:pt x="106" y="118"/>
                  <a:pt x="109" y="108"/>
                  <a:pt x="116" y="100"/>
                </a:cubicBezTo>
                <a:cubicBezTo>
                  <a:pt x="124" y="88"/>
                  <a:pt x="128" y="74"/>
                  <a:pt x="128" y="61"/>
                </a:cubicBezTo>
                <a:cubicBezTo>
                  <a:pt x="128" y="33"/>
                  <a:pt x="107" y="11"/>
                  <a:pt x="80" y="11"/>
                </a:cubicBezTo>
                <a:close/>
                <a:moveTo>
                  <a:pt x="98" y="152"/>
                </a:moveTo>
                <a:cubicBezTo>
                  <a:pt x="61" y="152"/>
                  <a:pt x="61" y="152"/>
                  <a:pt x="61" y="152"/>
                </a:cubicBezTo>
                <a:cubicBezTo>
                  <a:pt x="61" y="147"/>
                  <a:pt x="61" y="147"/>
                  <a:pt x="61" y="147"/>
                </a:cubicBezTo>
                <a:cubicBezTo>
                  <a:pt x="80" y="147"/>
                  <a:pt x="80" y="147"/>
                  <a:pt x="80" y="147"/>
                </a:cubicBezTo>
                <a:cubicBezTo>
                  <a:pt x="82" y="147"/>
                  <a:pt x="84" y="145"/>
                  <a:pt x="84" y="143"/>
                </a:cubicBezTo>
                <a:cubicBezTo>
                  <a:pt x="84" y="141"/>
                  <a:pt x="82" y="139"/>
                  <a:pt x="80" y="139"/>
                </a:cubicBezTo>
                <a:cubicBezTo>
                  <a:pt x="61" y="139"/>
                  <a:pt x="61" y="139"/>
                  <a:pt x="61" y="139"/>
                </a:cubicBezTo>
                <a:cubicBezTo>
                  <a:pt x="61" y="134"/>
                  <a:pt x="61" y="134"/>
                  <a:pt x="61" y="134"/>
                </a:cubicBezTo>
                <a:cubicBezTo>
                  <a:pt x="98" y="134"/>
                  <a:pt x="98" y="134"/>
                  <a:pt x="98" y="134"/>
                </a:cubicBezTo>
                <a:cubicBezTo>
                  <a:pt x="98" y="152"/>
                  <a:pt x="98" y="152"/>
                  <a:pt x="98" y="152"/>
                </a:cubicBezTo>
                <a:close/>
                <a:moveTo>
                  <a:pt x="74" y="80"/>
                </a:moveTo>
                <a:cubicBezTo>
                  <a:pt x="69" y="69"/>
                  <a:pt x="69" y="69"/>
                  <a:pt x="69" y="69"/>
                </a:cubicBezTo>
                <a:cubicBezTo>
                  <a:pt x="90" y="69"/>
                  <a:pt x="90" y="69"/>
                  <a:pt x="90" y="69"/>
                </a:cubicBezTo>
                <a:cubicBezTo>
                  <a:pt x="85" y="80"/>
                  <a:pt x="85" y="80"/>
                  <a:pt x="85" y="80"/>
                </a:cubicBezTo>
                <a:cubicBezTo>
                  <a:pt x="85" y="80"/>
                  <a:pt x="85" y="81"/>
                  <a:pt x="85" y="81"/>
                </a:cubicBezTo>
                <a:cubicBezTo>
                  <a:pt x="82" y="127"/>
                  <a:pt x="82" y="127"/>
                  <a:pt x="82" y="127"/>
                </a:cubicBezTo>
                <a:cubicBezTo>
                  <a:pt x="78" y="127"/>
                  <a:pt x="78" y="127"/>
                  <a:pt x="78" y="127"/>
                </a:cubicBezTo>
                <a:cubicBezTo>
                  <a:pt x="75" y="81"/>
                  <a:pt x="75" y="81"/>
                  <a:pt x="75" y="81"/>
                </a:cubicBezTo>
                <a:cubicBezTo>
                  <a:pt x="75" y="81"/>
                  <a:pt x="75" y="80"/>
                  <a:pt x="74" y="80"/>
                </a:cubicBezTo>
                <a:close/>
                <a:moveTo>
                  <a:pt x="109" y="95"/>
                </a:moveTo>
                <a:cubicBezTo>
                  <a:pt x="102" y="105"/>
                  <a:pt x="99" y="116"/>
                  <a:pt x="98" y="127"/>
                </a:cubicBezTo>
                <a:cubicBezTo>
                  <a:pt x="90" y="127"/>
                  <a:pt x="90" y="127"/>
                  <a:pt x="90" y="127"/>
                </a:cubicBezTo>
                <a:cubicBezTo>
                  <a:pt x="93" y="83"/>
                  <a:pt x="93" y="83"/>
                  <a:pt x="93" y="83"/>
                </a:cubicBezTo>
                <a:cubicBezTo>
                  <a:pt x="100" y="67"/>
                  <a:pt x="100" y="67"/>
                  <a:pt x="100" y="67"/>
                </a:cubicBezTo>
                <a:cubicBezTo>
                  <a:pt x="101" y="66"/>
                  <a:pt x="101" y="64"/>
                  <a:pt x="100" y="63"/>
                </a:cubicBezTo>
                <a:cubicBezTo>
                  <a:pt x="99" y="62"/>
                  <a:pt x="98" y="61"/>
                  <a:pt x="97" y="61"/>
                </a:cubicBezTo>
                <a:cubicBezTo>
                  <a:pt x="63" y="61"/>
                  <a:pt x="63" y="61"/>
                  <a:pt x="63" y="61"/>
                </a:cubicBezTo>
                <a:cubicBezTo>
                  <a:pt x="62" y="61"/>
                  <a:pt x="61" y="62"/>
                  <a:pt x="60" y="63"/>
                </a:cubicBezTo>
                <a:cubicBezTo>
                  <a:pt x="59" y="64"/>
                  <a:pt x="59" y="66"/>
                  <a:pt x="60" y="67"/>
                </a:cubicBezTo>
                <a:cubicBezTo>
                  <a:pt x="67" y="83"/>
                  <a:pt x="67" y="83"/>
                  <a:pt x="67" y="83"/>
                </a:cubicBezTo>
                <a:cubicBezTo>
                  <a:pt x="70" y="127"/>
                  <a:pt x="70" y="127"/>
                  <a:pt x="70" y="127"/>
                </a:cubicBezTo>
                <a:cubicBezTo>
                  <a:pt x="61" y="127"/>
                  <a:pt x="61" y="127"/>
                  <a:pt x="61" y="127"/>
                </a:cubicBezTo>
                <a:cubicBezTo>
                  <a:pt x="61" y="116"/>
                  <a:pt x="57" y="105"/>
                  <a:pt x="50" y="95"/>
                </a:cubicBezTo>
                <a:cubicBezTo>
                  <a:pt x="43" y="85"/>
                  <a:pt x="39" y="73"/>
                  <a:pt x="39" y="61"/>
                </a:cubicBezTo>
                <a:cubicBezTo>
                  <a:pt x="39" y="38"/>
                  <a:pt x="57" y="18"/>
                  <a:pt x="80" y="18"/>
                </a:cubicBezTo>
                <a:cubicBezTo>
                  <a:pt x="102" y="18"/>
                  <a:pt x="121" y="38"/>
                  <a:pt x="121" y="61"/>
                </a:cubicBezTo>
                <a:cubicBezTo>
                  <a:pt x="121" y="73"/>
                  <a:pt x="116" y="85"/>
                  <a:pt x="109" y="95"/>
                </a:cubicBezTo>
                <a:close/>
              </a:path>
            </a:pathLst>
          </a:custGeom>
          <a:solidFill>
            <a:srgbClr val="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44" name="Freeform 151" descr="e7d195523061f1c03a90ee8e42cb24248e56383cd534985688F9F494128731F165EE95AB4B0C0A38076AAEA07667B1565C446FC45FF01DFB0E885BCDBDF3A284F3DB14DA61DD97F0BAB2E6C668FB4931CCA1232F21BFBFC34606AE8CD64350F16BDE77A4265FFC05717D6039C065DF63F73B248B14AF4D9CEA737E8AD7E73B7F099EED9B1457DB73"/>
          <p:cNvSpPr>
            <a:spLocks noEditPoints="1"/>
          </p:cNvSpPr>
          <p:nvPr/>
        </p:nvSpPr>
        <p:spPr bwMode="auto">
          <a:xfrm>
            <a:off x="9892976" y="3268648"/>
            <a:ext cx="468313" cy="550863"/>
          </a:xfrm>
          <a:custGeom>
            <a:avLst/>
            <a:gdLst>
              <a:gd name="T0" fmla="*/ 125 w 137"/>
              <a:gd name="T1" fmla="*/ 11 h 160"/>
              <a:gd name="T2" fmla="*/ 114 w 137"/>
              <a:gd name="T3" fmla="*/ 8 h 160"/>
              <a:gd name="T4" fmla="*/ 31 w 137"/>
              <a:gd name="T5" fmla="*/ 0 h 160"/>
              <a:gd name="T6" fmla="*/ 23 w 137"/>
              <a:gd name="T7" fmla="*/ 11 h 160"/>
              <a:gd name="T8" fmla="*/ 3 w 137"/>
              <a:gd name="T9" fmla="*/ 15 h 160"/>
              <a:gd name="T10" fmla="*/ 31 w 137"/>
              <a:gd name="T11" fmla="*/ 67 h 160"/>
              <a:gd name="T12" fmla="*/ 57 w 137"/>
              <a:gd name="T13" fmla="*/ 98 h 160"/>
              <a:gd name="T14" fmla="*/ 44 w 137"/>
              <a:gd name="T15" fmla="*/ 116 h 160"/>
              <a:gd name="T16" fmla="*/ 41 w 137"/>
              <a:gd name="T17" fmla="*/ 136 h 160"/>
              <a:gd name="T18" fmla="*/ 23 w 137"/>
              <a:gd name="T19" fmla="*/ 148 h 160"/>
              <a:gd name="T20" fmla="*/ 27 w 137"/>
              <a:gd name="T21" fmla="*/ 160 h 160"/>
              <a:gd name="T22" fmla="*/ 114 w 137"/>
              <a:gd name="T23" fmla="*/ 156 h 160"/>
              <a:gd name="T24" fmla="*/ 103 w 137"/>
              <a:gd name="T25" fmla="*/ 136 h 160"/>
              <a:gd name="T26" fmla="*/ 96 w 137"/>
              <a:gd name="T27" fmla="*/ 119 h 160"/>
              <a:gd name="T28" fmla="*/ 93 w 137"/>
              <a:gd name="T29" fmla="*/ 116 h 160"/>
              <a:gd name="T30" fmla="*/ 101 w 137"/>
              <a:gd name="T31" fmla="*/ 77 h 160"/>
              <a:gd name="T32" fmla="*/ 137 w 137"/>
              <a:gd name="T33" fmla="*/ 25 h 160"/>
              <a:gd name="T34" fmla="*/ 7 w 137"/>
              <a:gd name="T35" fmla="*/ 23 h 160"/>
              <a:gd name="T36" fmla="*/ 12 w 137"/>
              <a:gd name="T37" fmla="*/ 19 h 160"/>
              <a:gd name="T38" fmla="*/ 23 w 137"/>
              <a:gd name="T39" fmla="*/ 26 h 160"/>
              <a:gd name="T40" fmla="*/ 7 w 137"/>
              <a:gd name="T41" fmla="*/ 23 h 160"/>
              <a:gd name="T42" fmla="*/ 107 w 137"/>
              <a:gd name="T43" fmla="*/ 148 h 160"/>
              <a:gd name="T44" fmla="*/ 31 w 137"/>
              <a:gd name="T45" fmla="*/ 153 h 160"/>
              <a:gd name="T46" fmla="*/ 34 w 137"/>
              <a:gd name="T47" fmla="*/ 144 h 160"/>
              <a:gd name="T48" fmla="*/ 89 w 137"/>
              <a:gd name="T49" fmla="*/ 123 h 160"/>
              <a:gd name="T50" fmla="*/ 48 w 137"/>
              <a:gd name="T51" fmla="*/ 136 h 160"/>
              <a:gd name="T52" fmla="*/ 89 w 137"/>
              <a:gd name="T53" fmla="*/ 123 h 160"/>
              <a:gd name="T54" fmla="*/ 61 w 137"/>
              <a:gd name="T55" fmla="*/ 112 h 160"/>
              <a:gd name="T56" fmla="*/ 69 w 137"/>
              <a:gd name="T57" fmla="*/ 100 h 160"/>
              <a:gd name="T58" fmla="*/ 79 w 137"/>
              <a:gd name="T59" fmla="*/ 116 h 160"/>
              <a:gd name="T60" fmla="*/ 107 w 137"/>
              <a:gd name="T61" fmla="*/ 26 h 160"/>
              <a:gd name="T62" fmla="*/ 69 w 137"/>
              <a:gd name="T63" fmla="*/ 93 h 160"/>
              <a:gd name="T64" fmla="*/ 30 w 137"/>
              <a:gd name="T65" fmla="*/ 26 h 160"/>
              <a:gd name="T66" fmla="*/ 31 w 137"/>
              <a:gd name="T67" fmla="*/ 7 h 160"/>
              <a:gd name="T68" fmla="*/ 107 w 137"/>
              <a:gd name="T69" fmla="*/ 8 h 160"/>
              <a:gd name="T70" fmla="*/ 130 w 137"/>
              <a:gd name="T71" fmla="*/ 23 h 160"/>
              <a:gd name="T72" fmla="*/ 114 w 137"/>
              <a:gd name="T73" fmla="*/ 26 h 160"/>
              <a:gd name="T74" fmla="*/ 125 w 137"/>
              <a:gd name="T75" fmla="*/ 19 h 160"/>
              <a:gd name="T76" fmla="*/ 130 w 137"/>
              <a:gd name="T77" fmla="*/ 23 h 160"/>
              <a:gd name="T78" fmla="*/ 88 w 137"/>
              <a:gd name="T79" fmla="*/ 36 h 160"/>
              <a:gd name="T80" fmla="*/ 72 w 137"/>
              <a:gd name="T81" fmla="*/ 24 h 160"/>
              <a:gd name="T82" fmla="*/ 65 w 137"/>
              <a:gd name="T83" fmla="*/ 24 h 160"/>
              <a:gd name="T84" fmla="*/ 49 w 137"/>
              <a:gd name="T85" fmla="*/ 36 h 160"/>
              <a:gd name="T86" fmla="*/ 47 w 137"/>
              <a:gd name="T87" fmla="*/ 42 h 160"/>
              <a:gd name="T88" fmla="*/ 53 w 137"/>
              <a:gd name="T89" fmla="*/ 61 h 160"/>
              <a:gd name="T90" fmla="*/ 59 w 137"/>
              <a:gd name="T91" fmla="*/ 65 h 160"/>
              <a:gd name="T92" fmla="*/ 79 w 137"/>
              <a:gd name="T93" fmla="*/ 65 h 160"/>
              <a:gd name="T94" fmla="*/ 82 w 137"/>
              <a:gd name="T95" fmla="*/ 64 h 160"/>
              <a:gd name="T96" fmla="*/ 82 w 137"/>
              <a:gd name="T97" fmla="*/ 50 h 160"/>
              <a:gd name="T98" fmla="*/ 91 w 137"/>
              <a:gd name="T99" fmla="*/ 38 h 160"/>
              <a:gd name="T100" fmla="*/ 74 w 137"/>
              <a:gd name="T101" fmla="*/ 49 h 160"/>
              <a:gd name="T102" fmla="*/ 70 w 137"/>
              <a:gd name="T103" fmla="*/ 52 h 160"/>
              <a:gd name="T104" fmla="*/ 67 w 137"/>
              <a:gd name="T105" fmla="*/ 52 h 160"/>
              <a:gd name="T106" fmla="*/ 63 w 137"/>
              <a:gd name="T107" fmla="*/ 49 h 160"/>
              <a:gd name="T108" fmla="*/ 58 w 137"/>
              <a:gd name="T109" fmla="*/ 42 h 160"/>
              <a:gd name="T110" fmla="*/ 66 w 137"/>
              <a:gd name="T111" fmla="*/ 39 h 160"/>
              <a:gd name="T112" fmla="*/ 71 w 137"/>
              <a:gd name="T113" fmla="*/ 39 h 160"/>
              <a:gd name="T114" fmla="*/ 80 w 137"/>
              <a:gd name="T115" fmla="*/ 4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7" h="160">
                <a:moveTo>
                  <a:pt x="134" y="15"/>
                </a:moveTo>
                <a:cubicBezTo>
                  <a:pt x="132" y="13"/>
                  <a:pt x="129" y="11"/>
                  <a:pt x="125" y="11"/>
                </a:cubicBezTo>
                <a:cubicBezTo>
                  <a:pt x="114" y="11"/>
                  <a:pt x="114" y="11"/>
                  <a:pt x="114" y="11"/>
                </a:cubicBezTo>
                <a:cubicBezTo>
                  <a:pt x="114" y="8"/>
                  <a:pt x="114" y="8"/>
                  <a:pt x="114" y="8"/>
                </a:cubicBezTo>
                <a:cubicBezTo>
                  <a:pt x="114" y="4"/>
                  <a:pt x="111" y="0"/>
                  <a:pt x="106" y="0"/>
                </a:cubicBezTo>
                <a:cubicBezTo>
                  <a:pt x="31" y="0"/>
                  <a:pt x="31" y="0"/>
                  <a:pt x="31" y="0"/>
                </a:cubicBezTo>
                <a:cubicBezTo>
                  <a:pt x="26" y="0"/>
                  <a:pt x="23" y="4"/>
                  <a:pt x="23" y="8"/>
                </a:cubicBezTo>
                <a:cubicBezTo>
                  <a:pt x="23" y="11"/>
                  <a:pt x="23" y="11"/>
                  <a:pt x="23" y="11"/>
                </a:cubicBezTo>
                <a:cubicBezTo>
                  <a:pt x="12" y="11"/>
                  <a:pt x="12" y="11"/>
                  <a:pt x="12" y="11"/>
                </a:cubicBezTo>
                <a:cubicBezTo>
                  <a:pt x="8" y="11"/>
                  <a:pt x="5" y="13"/>
                  <a:pt x="3" y="15"/>
                </a:cubicBezTo>
                <a:cubicBezTo>
                  <a:pt x="1" y="18"/>
                  <a:pt x="0" y="21"/>
                  <a:pt x="0" y="25"/>
                </a:cubicBezTo>
                <a:cubicBezTo>
                  <a:pt x="3" y="43"/>
                  <a:pt x="14" y="59"/>
                  <a:pt x="31" y="67"/>
                </a:cubicBezTo>
                <a:cubicBezTo>
                  <a:pt x="32" y="71"/>
                  <a:pt x="34" y="74"/>
                  <a:pt x="36" y="77"/>
                </a:cubicBezTo>
                <a:cubicBezTo>
                  <a:pt x="42" y="87"/>
                  <a:pt x="49" y="94"/>
                  <a:pt x="57" y="98"/>
                </a:cubicBezTo>
                <a:cubicBezTo>
                  <a:pt x="58" y="106"/>
                  <a:pt x="52" y="114"/>
                  <a:pt x="44" y="116"/>
                </a:cubicBezTo>
                <a:cubicBezTo>
                  <a:pt x="44" y="116"/>
                  <a:pt x="44" y="116"/>
                  <a:pt x="44" y="116"/>
                </a:cubicBezTo>
                <a:cubicBezTo>
                  <a:pt x="42" y="116"/>
                  <a:pt x="41" y="118"/>
                  <a:pt x="41" y="119"/>
                </a:cubicBezTo>
                <a:cubicBezTo>
                  <a:pt x="41" y="136"/>
                  <a:pt x="41" y="136"/>
                  <a:pt x="41" y="136"/>
                </a:cubicBezTo>
                <a:cubicBezTo>
                  <a:pt x="34" y="136"/>
                  <a:pt x="34" y="136"/>
                  <a:pt x="34" y="136"/>
                </a:cubicBezTo>
                <a:cubicBezTo>
                  <a:pt x="28" y="136"/>
                  <a:pt x="23" y="141"/>
                  <a:pt x="23" y="148"/>
                </a:cubicBezTo>
                <a:cubicBezTo>
                  <a:pt x="23" y="156"/>
                  <a:pt x="23" y="156"/>
                  <a:pt x="23" y="156"/>
                </a:cubicBezTo>
                <a:cubicBezTo>
                  <a:pt x="23" y="158"/>
                  <a:pt x="25" y="160"/>
                  <a:pt x="27" y="160"/>
                </a:cubicBezTo>
                <a:cubicBezTo>
                  <a:pt x="111" y="160"/>
                  <a:pt x="111" y="160"/>
                  <a:pt x="111" y="160"/>
                </a:cubicBezTo>
                <a:cubicBezTo>
                  <a:pt x="113" y="160"/>
                  <a:pt x="114" y="158"/>
                  <a:pt x="114" y="156"/>
                </a:cubicBezTo>
                <a:cubicBezTo>
                  <a:pt x="114" y="148"/>
                  <a:pt x="114" y="148"/>
                  <a:pt x="114" y="148"/>
                </a:cubicBezTo>
                <a:cubicBezTo>
                  <a:pt x="114" y="141"/>
                  <a:pt x="109" y="136"/>
                  <a:pt x="103" y="136"/>
                </a:cubicBezTo>
                <a:cubicBezTo>
                  <a:pt x="96" y="136"/>
                  <a:pt x="96" y="136"/>
                  <a:pt x="96" y="136"/>
                </a:cubicBezTo>
                <a:cubicBezTo>
                  <a:pt x="96" y="119"/>
                  <a:pt x="96" y="119"/>
                  <a:pt x="96" y="119"/>
                </a:cubicBezTo>
                <a:cubicBezTo>
                  <a:pt x="96" y="118"/>
                  <a:pt x="95" y="116"/>
                  <a:pt x="93" y="116"/>
                </a:cubicBezTo>
                <a:cubicBezTo>
                  <a:pt x="93" y="116"/>
                  <a:pt x="93" y="116"/>
                  <a:pt x="93" y="116"/>
                </a:cubicBezTo>
                <a:cubicBezTo>
                  <a:pt x="85" y="114"/>
                  <a:pt x="79" y="106"/>
                  <a:pt x="80" y="98"/>
                </a:cubicBezTo>
                <a:cubicBezTo>
                  <a:pt x="88" y="94"/>
                  <a:pt x="96" y="87"/>
                  <a:pt x="101" y="77"/>
                </a:cubicBezTo>
                <a:cubicBezTo>
                  <a:pt x="103" y="74"/>
                  <a:pt x="105" y="71"/>
                  <a:pt x="106" y="67"/>
                </a:cubicBezTo>
                <a:cubicBezTo>
                  <a:pt x="123" y="59"/>
                  <a:pt x="134" y="43"/>
                  <a:pt x="137" y="25"/>
                </a:cubicBezTo>
                <a:cubicBezTo>
                  <a:pt x="137" y="21"/>
                  <a:pt x="136" y="18"/>
                  <a:pt x="134" y="15"/>
                </a:cubicBezTo>
                <a:close/>
                <a:moveTo>
                  <a:pt x="7" y="23"/>
                </a:moveTo>
                <a:cubicBezTo>
                  <a:pt x="7" y="22"/>
                  <a:pt x="8" y="21"/>
                  <a:pt x="8" y="20"/>
                </a:cubicBezTo>
                <a:cubicBezTo>
                  <a:pt x="9" y="19"/>
                  <a:pt x="10" y="19"/>
                  <a:pt x="12" y="19"/>
                </a:cubicBezTo>
                <a:cubicBezTo>
                  <a:pt x="23" y="19"/>
                  <a:pt x="23" y="19"/>
                  <a:pt x="23" y="19"/>
                </a:cubicBezTo>
                <a:cubicBezTo>
                  <a:pt x="23" y="26"/>
                  <a:pt x="23" y="26"/>
                  <a:pt x="23" y="26"/>
                </a:cubicBezTo>
                <a:cubicBezTo>
                  <a:pt x="23" y="36"/>
                  <a:pt x="24" y="47"/>
                  <a:pt x="27" y="56"/>
                </a:cubicBezTo>
                <a:cubicBezTo>
                  <a:pt x="17" y="48"/>
                  <a:pt x="10" y="36"/>
                  <a:pt x="7" y="23"/>
                </a:cubicBezTo>
                <a:close/>
                <a:moveTo>
                  <a:pt x="103" y="144"/>
                </a:moveTo>
                <a:cubicBezTo>
                  <a:pt x="105" y="144"/>
                  <a:pt x="107" y="145"/>
                  <a:pt x="107" y="148"/>
                </a:cubicBezTo>
                <a:cubicBezTo>
                  <a:pt x="107" y="153"/>
                  <a:pt x="107" y="153"/>
                  <a:pt x="107" y="153"/>
                </a:cubicBezTo>
                <a:cubicBezTo>
                  <a:pt x="31" y="153"/>
                  <a:pt x="31" y="153"/>
                  <a:pt x="31" y="153"/>
                </a:cubicBezTo>
                <a:cubicBezTo>
                  <a:pt x="31" y="148"/>
                  <a:pt x="31" y="148"/>
                  <a:pt x="31" y="148"/>
                </a:cubicBezTo>
                <a:cubicBezTo>
                  <a:pt x="31" y="145"/>
                  <a:pt x="32" y="144"/>
                  <a:pt x="34" y="144"/>
                </a:cubicBezTo>
                <a:lnTo>
                  <a:pt x="103" y="144"/>
                </a:lnTo>
                <a:close/>
                <a:moveTo>
                  <a:pt x="89" y="123"/>
                </a:moveTo>
                <a:cubicBezTo>
                  <a:pt x="89" y="136"/>
                  <a:pt x="89" y="136"/>
                  <a:pt x="89" y="136"/>
                </a:cubicBezTo>
                <a:cubicBezTo>
                  <a:pt x="48" y="136"/>
                  <a:pt x="48" y="136"/>
                  <a:pt x="48" y="136"/>
                </a:cubicBezTo>
                <a:cubicBezTo>
                  <a:pt x="48" y="123"/>
                  <a:pt x="48" y="123"/>
                  <a:pt x="48" y="123"/>
                </a:cubicBezTo>
                <a:lnTo>
                  <a:pt x="89" y="123"/>
                </a:lnTo>
                <a:close/>
                <a:moveTo>
                  <a:pt x="58" y="116"/>
                </a:moveTo>
                <a:cubicBezTo>
                  <a:pt x="59" y="115"/>
                  <a:pt x="60" y="114"/>
                  <a:pt x="61" y="112"/>
                </a:cubicBezTo>
                <a:cubicBezTo>
                  <a:pt x="63" y="109"/>
                  <a:pt x="64" y="104"/>
                  <a:pt x="65" y="100"/>
                </a:cubicBezTo>
                <a:cubicBezTo>
                  <a:pt x="66" y="100"/>
                  <a:pt x="67" y="100"/>
                  <a:pt x="69" y="100"/>
                </a:cubicBezTo>
                <a:cubicBezTo>
                  <a:pt x="70" y="100"/>
                  <a:pt x="71" y="100"/>
                  <a:pt x="73" y="100"/>
                </a:cubicBezTo>
                <a:cubicBezTo>
                  <a:pt x="73" y="106"/>
                  <a:pt x="75" y="111"/>
                  <a:pt x="79" y="116"/>
                </a:cubicBezTo>
                <a:cubicBezTo>
                  <a:pt x="58" y="116"/>
                  <a:pt x="58" y="116"/>
                  <a:pt x="58" y="116"/>
                </a:cubicBezTo>
                <a:close/>
                <a:moveTo>
                  <a:pt x="107" y="26"/>
                </a:moveTo>
                <a:cubicBezTo>
                  <a:pt x="107" y="44"/>
                  <a:pt x="103" y="61"/>
                  <a:pt x="95" y="74"/>
                </a:cubicBezTo>
                <a:cubicBezTo>
                  <a:pt x="88" y="86"/>
                  <a:pt x="78" y="93"/>
                  <a:pt x="69" y="93"/>
                </a:cubicBezTo>
                <a:cubicBezTo>
                  <a:pt x="59" y="93"/>
                  <a:pt x="49" y="86"/>
                  <a:pt x="42" y="74"/>
                </a:cubicBezTo>
                <a:cubicBezTo>
                  <a:pt x="34" y="61"/>
                  <a:pt x="30" y="44"/>
                  <a:pt x="30" y="26"/>
                </a:cubicBezTo>
                <a:cubicBezTo>
                  <a:pt x="30" y="8"/>
                  <a:pt x="30" y="8"/>
                  <a:pt x="30" y="8"/>
                </a:cubicBezTo>
                <a:cubicBezTo>
                  <a:pt x="30" y="8"/>
                  <a:pt x="30" y="7"/>
                  <a:pt x="31" y="7"/>
                </a:cubicBezTo>
                <a:cubicBezTo>
                  <a:pt x="106" y="7"/>
                  <a:pt x="106" y="7"/>
                  <a:pt x="106" y="7"/>
                </a:cubicBezTo>
                <a:cubicBezTo>
                  <a:pt x="107" y="7"/>
                  <a:pt x="107" y="8"/>
                  <a:pt x="107" y="8"/>
                </a:cubicBezTo>
                <a:lnTo>
                  <a:pt x="107" y="26"/>
                </a:lnTo>
                <a:close/>
                <a:moveTo>
                  <a:pt x="130" y="23"/>
                </a:moveTo>
                <a:cubicBezTo>
                  <a:pt x="127" y="36"/>
                  <a:pt x="120" y="48"/>
                  <a:pt x="110" y="56"/>
                </a:cubicBezTo>
                <a:cubicBezTo>
                  <a:pt x="113" y="47"/>
                  <a:pt x="114" y="36"/>
                  <a:pt x="114" y="26"/>
                </a:cubicBezTo>
                <a:cubicBezTo>
                  <a:pt x="114" y="19"/>
                  <a:pt x="114" y="19"/>
                  <a:pt x="114" y="19"/>
                </a:cubicBezTo>
                <a:cubicBezTo>
                  <a:pt x="125" y="19"/>
                  <a:pt x="125" y="19"/>
                  <a:pt x="125" y="19"/>
                </a:cubicBezTo>
                <a:cubicBezTo>
                  <a:pt x="127" y="19"/>
                  <a:pt x="128" y="19"/>
                  <a:pt x="129" y="20"/>
                </a:cubicBezTo>
                <a:cubicBezTo>
                  <a:pt x="129" y="21"/>
                  <a:pt x="130" y="22"/>
                  <a:pt x="130" y="23"/>
                </a:cubicBezTo>
                <a:close/>
                <a:moveTo>
                  <a:pt x="91" y="38"/>
                </a:moveTo>
                <a:cubicBezTo>
                  <a:pt x="91" y="37"/>
                  <a:pt x="89" y="36"/>
                  <a:pt x="88" y="36"/>
                </a:cubicBezTo>
                <a:cubicBezTo>
                  <a:pt x="77" y="34"/>
                  <a:pt x="77" y="34"/>
                  <a:pt x="77" y="34"/>
                </a:cubicBezTo>
                <a:cubicBezTo>
                  <a:pt x="72" y="24"/>
                  <a:pt x="72" y="24"/>
                  <a:pt x="72" y="24"/>
                </a:cubicBezTo>
                <a:cubicBezTo>
                  <a:pt x="71" y="22"/>
                  <a:pt x="70" y="22"/>
                  <a:pt x="69" y="22"/>
                </a:cubicBezTo>
                <a:cubicBezTo>
                  <a:pt x="67" y="22"/>
                  <a:pt x="66" y="22"/>
                  <a:pt x="65" y="24"/>
                </a:cubicBezTo>
                <a:cubicBezTo>
                  <a:pt x="60" y="34"/>
                  <a:pt x="60" y="34"/>
                  <a:pt x="60" y="34"/>
                </a:cubicBezTo>
                <a:cubicBezTo>
                  <a:pt x="49" y="36"/>
                  <a:pt x="49" y="36"/>
                  <a:pt x="49" y="36"/>
                </a:cubicBezTo>
                <a:cubicBezTo>
                  <a:pt x="48" y="36"/>
                  <a:pt x="46" y="37"/>
                  <a:pt x="46" y="38"/>
                </a:cubicBezTo>
                <a:cubicBezTo>
                  <a:pt x="46" y="39"/>
                  <a:pt x="46" y="41"/>
                  <a:pt x="47" y="42"/>
                </a:cubicBezTo>
                <a:cubicBezTo>
                  <a:pt x="55" y="50"/>
                  <a:pt x="55" y="50"/>
                  <a:pt x="55" y="50"/>
                </a:cubicBezTo>
                <a:cubicBezTo>
                  <a:pt x="53" y="61"/>
                  <a:pt x="53" y="61"/>
                  <a:pt x="53" y="61"/>
                </a:cubicBezTo>
                <a:cubicBezTo>
                  <a:pt x="53" y="62"/>
                  <a:pt x="53" y="64"/>
                  <a:pt x="55" y="64"/>
                </a:cubicBezTo>
                <a:cubicBezTo>
                  <a:pt x="56" y="65"/>
                  <a:pt x="57" y="65"/>
                  <a:pt x="59" y="65"/>
                </a:cubicBezTo>
                <a:cubicBezTo>
                  <a:pt x="69" y="59"/>
                  <a:pt x="69" y="59"/>
                  <a:pt x="69" y="59"/>
                </a:cubicBezTo>
                <a:cubicBezTo>
                  <a:pt x="79" y="65"/>
                  <a:pt x="79" y="65"/>
                  <a:pt x="79" y="65"/>
                </a:cubicBezTo>
                <a:cubicBezTo>
                  <a:pt x="79" y="65"/>
                  <a:pt x="80" y="65"/>
                  <a:pt x="80" y="65"/>
                </a:cubicBezTo>
                <a:cubicBezTo>
                  <a:pt x="81" y="65"/>
                  <a:pt x="82" y="65"/>
                  <a:pt x="82" y="64"/>
                </a:cubicBezTo>
                <a:cubicBezTo>
                  <a:pt x="84" y="64"/>
                  <a:pt x="84" y="62"/>
                  <a:pt x="84" y="61"/>
                </a:cubicBezTo>
                <a:cubicBezTo>
                  <a:pt x="82" y="50"/>
                  <a:pt x="82" y="50"/>
                  <a:pt x="82" y="50"/>
                </a:cubicBezTo>
                <a:cubicBezTo>
                  <a:pt x="90" y="42"/>
                  <a:pt x="90" y="42"/>
                  <a:pt x="90" y="42"/>
                </a:cubicBezTo>
                <a:cubicBezTo>
                  <a:pt x="91" y="41"/>
                  <a:pt x="91" y="39"/>
                  <a:pt x="91" y="38"/>
                </a:cubicBezTo>
                <a:close/>
                <a:moveTo>
                  <a:pt x="75" y="46"/>
                </a:moveTo>
                <a:cubicBezTo>
                  <a:pt x="75" y="47"/>
                  <a:pt x="74" y="48"/>
                  <a:pt x="74" y="49"/>
                </a:cubicBezTo>
                <a:cubicBezTo>
                  <a:pt x="75" y="55"/>
                  <a:pt x="75" y="55"/>
                  <a:pt x="75" y="55"/>
                </a:cubicBezTo>
                <a:cubicBezTo>
                  <a:pt x="70" y="52"/>
                  <a:pt x="70" y="52"/>
                  <a:pt x="70" y="52"/>
                </a:cubicBezTo>
                <a:cubicBezTo>
                  <a:pt x="70" y="52"/>
                  <a:pt x="69" y="52"/>
                  <a:pt x="69" y="52"/>
                </a:cubicBezTo>
                <a:cubicBezTo>
                  <a:pt x="68" y="52"/>
                  <a:pt x="67" y="52"/>
                  <a:pt x="67" y="52"/>
                </a:cubicBezTo>
                <a:cubicBezTo>
                  <a:pt x="62" y="55"/>
                  <a:pt x="62" y="55"/>
                  <a:pt x="62" y="55"/>
                </a:cubicBezTo>
                <a:cubicBezTo>
                  <a:pt x="63" y="49"/>
                  <a:pt x="63" y="49"/>
                  <a:pt x="63" y="49"/>
                </a:cubicBezTo>
                <a:cubicBezTo>
                  <a:pt x="63" y="48"/>
                  <a:pt x="62" y="47"/>
                  <a:pt x="62" y="46"/>
                </a:cubicBezTo>
                <a:cubicBezTo>
                  <a:pt x="58" y="42"/>
                  <a:pt x="58" y="42"/>
                  <a:pt x="58" y="42"/>
                </a:cubicBezTo>
                <a:cubicBezTo>
                  <a:pt x="63" y="41"/>
                  <a:pt x="63" y="41"/>
                  <a:pt x="63" y="41"/>
                </a:cubicBezTo>
                <a:cubicBezTo>
                  <a:pt x="64" y="41"/>
                  <a:pt x="65" y="40"/>
                  <a:pt x="66" y="39"/>
                </a:cubicBezTo>
                <a:cubicBezTo>
                  <a:pt x="69" y="34"/>
                  <a:pt x="69" y="34"/>
                  <a:pt x="69" y="34"/>
                </a:cubicBezTo>
                <a:cubicBezTo>
                  <a:pt x="71" y="39"/>
                  <a:pt x="71" y="39"/>
                  <a:pt x="71" y="39"/>
                </a:cubicBezTo>
                <a:cubicBezTo>
                  <a:pt x="72" y="40"/>
                  <a:pt x="73" y="41"/>
                  <a:pt x="74" y="41"/>
                </a:cubicBezTo>
                <a:cubicBezTo>
                  <a:pt x="80" y="42"/>
                  <a:pt x="80" y="42"/>
                  <a:pt x="80" y="42"/>
                </a:cubicBezTo>
                <a:lnTo>
                  <a:pt x="75" y="46"/>
                </a:lnTo>
                <a:close/>
              </a:path>
            </a:pathLst>
          </a:custGeom>
          <a:solidFill>
            <a:srgbClr val="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50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2" presetClass="entr" presetSubtype="1" decel="10000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000" fill="hold"/>
                                        <p:tgtEl>
                                          <p:spTgt spid="9"/>
                                        </p:tgtEl>
                                        <p:attrNameLst>
                                          <p:attrName>ppt_x</p:attrName>
                                        </p:attrNameLst>
                                      </p:cBhvr>
                                      <p:tavLst>
                                        <p:tav tm="0">
                                          <p:val>
                                            <p:strVal val="#ppt_x"/>
                                          </p:val>
                                        </p:tav>
                                        <p:tav tm="100000">
                                          <p:val>
                                            <p:strVal val="#ppt_x"/>
                                          </p:val>
                                        </p:tav>
                                      </p:tavLst>
                                    </p:anim>
                                    <p:anim calcmode="lin" valueType="num">
                                      <p:cBhvr additive="base">
                                        <p:cTn id="18" dur="1000" fill="hold"/>
                                        <p:tgtEl>
                                          <p:spTgt spid="9"/>
                                        </p:tgtEl>
                                        <p:attrNameLst>
                                          <p:attrName>ppt_y</p:attrName>
                                        </p:attrNameLst>
                                      </p:cBhvr>
                                      <p:tavLst>
                                        <p:tav tm="0">
                                          <p:val>
                                            <p:strVal val="0-#ppt_h/2"/>
                                          </p:val>
                                        </p:tav>
                                        <p:tav tm="100000">
                                          <p:val>
                                            <p:strVal val="#ppt_y"/>
                                          </p:val>
                                        </p:tav>
                                      </p:tavLst>
                                    </p:anim>
                                  </p:childTnLst>
                                </p:cTn>
                              </p:par>
                              <p:par>
                                <p:cTn id="19" presetID="2" presetClass="entr" presetSubtype="1" decel="100000" fill="hold" nodeType="withEffect">
                                  <p:stCondLst>
                                    <p:cond delay="2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0-#ppt_h/2"/>
                                          </p:val>
                                        </p:tav>
                                        <p:tav tm="100000">
                                          <p:val>
                                            <p:strVal val="#ppt_y"/>
                                          </p:val>
                                        </p:tav>
                                      </p:tavLst>
                                    </p:anim>
                                  </p:childTnLst>
                                </p:cTn>
                              </p:par>
                            </p:childTnLst>
                          </p:cTn>
                        </p:par>
                        <p:par>
                          <p:cTn id="23" fill="hold">
                            <p:stCondLst>
                              <p:cond delay="0"/>
                            </p:stCondLst>
                            <p:childTnLst>
                              <p:par>
                                <p:cTn id="24" presetID="2" presetClass="entr" presetSubtype="4" decel="10000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1000" fill="hold"/>
                                        <p:tgtEl>
                                          <p:spTgt spid="11"/>
                                        </p:tgtEl>
                                        <p:attrNameLst>
                                          <p:attrName>ppt_x</p:attrName>
                                        </p:attrNameLst>
                                      </p:cBhvr>
                                      <p:tavLst>
                                        <p:tav tm="0">
                                          <p:val>
                                            <p:strVal val="#ppt_x"/>
                                          </p:val>
                                        </p:tav>
                                        <p:tav tm="100000">
                                          <p:val>
                                            <p:strVal val="#ppt_x"/>
                                          </p:val>
                                        </p:tav>
                                      </p:tavLst>
                                    </p:anim>
                                    <p:anim calcmode="lin" valueType="num">
                                      <p:cBhvr additive="base">
                                        <p:cTn id="27" dur="1000" fill="hold"/>
                                        <p:tgtEl>
                                          <p:spTgt spid="11"/>
                                        </p:tgtEl>
                                        <p:attrNameLst>
                                          <p:attrName>ppt_y</p:attrName>
                                        </p:attrNameLst>
                                      </p:cBhvr>
                                      <p:tavLst>
                                        <p:tav tm="0">
                                          <p:val>
                                            <p:strVal val="1+#ppt_h/2"/>
                                          </p:val>
                                        </p:tav>
                                        <p:tav tm="100000">
                                          <p:val>
                                            <p:strVal val="#ppt_y"/>
                                          </p:val>
                                        </p:tav>
                                      </p:tavLst>
                                    </p:anim>
                                  </p:childTnLst>
                                </p:cTn>
                              </p:par>
                              <p:par>
                                <p:cTn id="28" presetID="2" presetClass="entr" presetSubtype="4" decel="100000" fill="hold" nodeType="withEffect">
                                  <p:stCondLst>
                                    <p:cond delay="50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1000" fill="hold"/>
                                        <p:tgtEl>
                                          <p:spTgt spid="15"/>
                                        </p:tgtEl>
                                        <p:attrNameLst>
                                          <p:attrName>ppt_x</p:attrName>
                                        </p:attrNameLst>
                                      </p:cBhvr>
                                      <p:tavLst>
                                        <p:tav tm="0">
                                          <p:val>
                                            <p:strVal val="#ppt_x"/>
                                          </p:val>
                                        </p:tav>
                                        <p:tav tm="100000">
                                          <p:val>
                                            <p:strVal val="#ppt_x"/>
                                          </p:val>
                                        </p:tav>
                                      </p:tavLst>
                                    </p:anim>
                                    <p:anim calcmode="lin" valueType="num">
                                      <p:cBhvr additive="base">
                                        <p:cTn id="31" dur="1000" fill="hold"/>
                                        <p:tgtEl>
                                          <p:spTgt spid="15"/>
                                        </p:tgtEl>
                                        <p:attrNameLst>
                                          <p:attrName>ppt_y</p:attrName>
                                        </p:attrNameLst>
                                      </p:cBhvr>
                                      <p:tavLst>
                                        <p:tav tm="0">
                                          <p:val>
                                            <p:strVal val="1+#ppt_h/2"/>
                                          </p:val>
                                        </p:tav>
                                        <p:tav tm="100000">
                                          <p:val>
                                            <p:strVal val="#ppt_y"/>
                                          </p:val>
                                        </p:tav>
                                      </p:tavLst>
                                    </p:anim>
                                  </p:childTnLst>
                                </p:cTn>
                              </p:par>
                              <p:par>
                                <p:cTn id="32" presetID="2" presetClass="entr" presetSubtype="4" decel="100000" fill="hold" nodeType="withEffect">
                                  <p:stCondLst>
                                    <p:cond delay="100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1000" fill="hold"/>
                                        <p:tgtEl>
                                          <p:spTgt spid="19"/>
                                        </p:tgtEl>
                                        <p:attrNameLst>
                                          <p:attrName>ppt_x</p:attrName>
                                        </p:attrNameLst>
                                      </p:cBhvr>
                                      <p:tavLst>
                                        <p:tav tm="0">
                                          <p:val>
                                            <p:strVal val="#ppt_x"/>
                                          </p:val>
                                        </p:tav>
                                        <p:tav tm="100000">
                                          <p:val>
                                            <p:strVal val="#ppt_x"/>
                                          </p:val>
                                        </p:tav>
                                      </p:tavLst>
                                    </p:anim>
                                    <p:anim calcmode="lin" valueType="num">
                                      <p:cBhvr additive="base">
                                        <p:cTn id="35" dur="1000" fill="hold"/>
                                        <p:tgtEl>
                                          <p:spTgt spid="19"/>
                                        </p:tgtEl>
                                        <p:attrNameLst>
                                          <p:attrName>ppt_y</p:attrName>
                                        </p:attrNameLst>
                                      </p:cBhvr>
                                      <p:tavLst>
                                        <p:tav tm="0">
                                          <p:val>
                                            <p:strVal val="1+#ppt_h/2"/>
                                          </p:val>
                                        </p:tav>
                                        <p:tav tm="100000">
                                          <p:val>
                                            <p:strVal val="#ppt_y"/>
                                          </p:val>
                                        </p:tav>
                                      </p:tavLst>
                                    </p:anim>
                                  </p:childTnLst>
                                </p:cTn>
                              </p:par>
                              <p:par>
                                <p:cTn id="36" presetID="2" presetClass="entr" presetSubtype="4" decel="100000" fill="hold" nodeType="withEffect">
                                  <p:stCondLst>
                                    <p:cond delay="150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1000" fill="hold"/>
                                        <p:tgtEl>
                                          <p:spTgt spid="23"/>
                                        </p:tgtEl>
                                        <p:attrNameLst>
                                          <p:attrName>ppt_x</p:attrName>
                                        </p:attrNameLst>
                                      </p:cBhvr>
                                      <p:tavLst>
                                        <p:tav tm="0">
                                          <p:val>
                                            <p:strVal val="#ppt_x"/>
                                          </p:val>
                                        </p:tav>
                                        <p:tav tm="100000">
                                          <p:val>
                                            <p:strVal val="#ppt_x"/>
                                          </p:val>
                                        </p:tav>
                                      </p:tavLst>
                                    </p:anim>
                                    <p:anim calcmode="lin" valueType="num">
                                      <p:cBhvr additive="base">
                                        <p:cTn id="39" dur="1000" fill="hold"/>
                                        <p:tgtEl>
                                          <p:spTgt spid="23"/>
                                        </p:tgtEl>
                                        <p:attrNameLst>
                                          <p:attrName>ppt_y</p:attrName>
                                        </p:attrNameLst>
                                      </p:cBhvr>
                                      <p:tavLst>
                                        <p:tav tm="0">
                                          <p:val>
                                            <p:strVal val="1+#ppt_h/2"/>
                                          </p:val>
                                        </p:tav>
                                        <p:tav tm="100000">
                                          <p:val>
                                            <p:strVal val="#ppt_y"/>
                                          </p:val>
                                        </p:tav>
                                      </p:tavLst>
                                    </p:anim>
                                  </p:childTnLst>
                                </p:cTn>
                              </p:par>
                            </p:childTnLst>
                          </p:cTn>
                        </p:par>
                        <p:par>
                          <p:cTn id="40" fill="hold">
                            <p:stCondLst>
                              <p:cond delay="1000"/>
                            </p:stCondLst>
                            <p:childTnLst>
                              <p:par>
                                <p:cTn id="41" presetID="14" presetClass="entr" presetSubtype="10"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randombar(horizontal)">
                                      <p:cBhvr>
                                        <p:cTn id="43" dur="500"/>
                                        <p:tgtEl>
                                          <p:spTgt spid="27"/>
                                        </p:tgtEl>
                                      </p:cBhvr>
                                    </p:animEffect>
                                  </p:childTnLst>
                                </p:cTn>
                              </p:par>
                            </p:childTnLst>
                          </p:cTn>
                        </p:par>
                        <p:par>
                          <p:cTn id="44" fill="hold">
                            <p:stCondLst>
                              <p:cond delay="1500"/>
                            </p:stCondLst>
                            <p:childTnLst>
                              <p:par>
                                <p:cTn id="45" presetID="14" presetClass="entr" presetSubtype="10"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randombar(horizontal)">
                                      <p:cBhvr>
                                        <p:cTn id="47" dur="500"/>
                                        <p:tgtEl>
                                          <p:spTgt spid="30"/>
                                        </p:tgtEl>
                                      </p:cBhvr>
                                    </p:animEffect>
                                  </p:childTnLst>
                                </p:cTn>
                              </p:par>
                            </p:childTnLst>
                          </p:cTn>
                        </p:par>
                        <p:par>
                          <p:cTn id="48" fill="hold">
                            <p:stCondLst>
                              <p:cond delay="2000"/>
                            </p:stCondLst>
                            <p:childTnLst>
                              <p:par>
                                <p:cTn id="49" presetID="14" presetClass="entr" presetSubtype="10" fill="hold" nodeType="after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randombar(horizontal)">
                                      <p:cBhvr>
                                        <p:cTn id="51" dur="500"/>
                                        <p:tgtEl>
                                          <p:spTgt spid="33"/>
                                        </p:tgtEl>
                                      </p:cBhvr>
                                    </p:animEffect>
                                  </p:childTnLst>
                                </p:cTn>
                              </p:par>
                            </p:childTnLst>
                          </p:cTn>
                        </p:par>
                        <p:par>
                          <p:cTn id="52" fill="hold">
                            <p:stCondLst>
                              <p:cond delay="2500"/>
                            </p:stCondLst>
                            <p:childTnLst>
                              <p:par>
                                <p:cTn id="53" presetID="14" presetClass="entr" presetSubtype="10" fill="hold" nodeType="after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randombar(horizontal)">
                                      <p:cBhvr>
                                        <p:cTn id="5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2"/>
          <p:cNvGrpSpPr/>
          <p:nvPr/>
        </p:nvGrpSpPr>
        <p:grpSpPr bwMode="auto">
          <a:xfrm>
            <a:off x="529065" y="498190"/>
            <a:ext cx="738482" cy="813502"/>
            <a:chOff x="2647254" y="1086463"/>
            <a:chExt cx="500861" cy="419071"/>
          </a:xfrm>
        </p:grpSpPr>
        <p:grpSp>
          <p:nvGrpSpPr>
            <p:cNvPr id="3" name="组合 37"/>
            <p:cNvGrpSpPr/>
            <p:nvPr/>
          </p:nvGrpSpPr>
          <p:grpSpPr bwMode="auto">
            <a:xfrm>
              <a:off x="2647254" y="1086463"/>
              <a:ext cx="500861" cy="419071"/>
              <a:chOff x="2813325" y="1131630"/>
              <a:chExt cx="451903" cy="349226"/>
            </a:xfrm>
          </p:grpSpPr>
          <p:sp>
            <p:nvSpPr>
              <p:cNvPr id="5" name="圆角矩形 39"/>
              <p:cNvSpPr/>
              <p:nvPr/>
            </p:nvSpPr>
            <p:spPr bwMode="auto">
              <a:xfrm>
                <a:off x="2813325" y="1146054"/>
                <a:ext cx="452247" cy="308989"/>
              </a:xfrm>
              <a:prstGeom prst="roundRect">
                <a:avLst>
                  <a:gd name="adj" fmla="val 30079"/>
                </a:avLst>
              </a:prstGeom>
              <a:solidFill>
                <a:srgbClr val="E1031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800" b="1" noProof="1">
                  <a:cs typeface="+mn-ea"/>
                  <a:sym typeface="+mn-lt"/>
                </a:endParaRPr>
              </a:p>
            </p:txBody>
          </p:sp>
          <p:sp>
            <p:nvSpPr>
              <p:cNvPr id="6" name="圆角矩形 9"/>
              <p:cNvSpPr>
                <a:spLocks noChangeArrowheads="1"/>
              </p:cNvSpPr>
              <p:nvPr/>
            </p:nvSpPr>
            <p:spPr bwMode="auto">
              <a:xfrm>
                <a:off x="2843856" y="1131630"/>
                <a:ext cx="342030" cy="349226"/>
              </a:xfrm>
              <a:custGeom>
                <a:avLst/>
                <a:gdLst>
                  <a:gd name="T0" fmla="*/ 108293 w 342030"/>
                  <a:gd name="T1" fmla="*/ 0 h 349226"/>
                  <a:gd name="T2" fmla="*/ 323743 w 342030"/>
                  <a:gd name="T3" fmla="*/ 0 h 349226"/>
                  <a:gd name="T4" fmla="*/ 342030 w 342030"/>
                  <a:gd name="T5" fmla="*/ 3692 h 349226"/>
                  <a:gd name="T6" fmla="*/ 62738 w 342030"/>
                  <a:gd name="T7" fmla="*/ 349226 h 349226"/>
                  <a:gd name="T8" fmla="*/ 0 w 342030"/>
                  <a:gd name="T9" fmla="*/ 251737 h 349226"/>
                  <a:gd name="T10" fmla="*/ 0 w 342030"/>
                  <a:gd name="T11" fmla="*/ 108293 h 349226"/>
                  <a:gd name="T12" fmla="*/ 108293 w 342030"/>
                  <a:gd name="T13" fmla="*/ 0 h 3492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030" h="349226">
                    <a:moveTo>
                      <a:pt x="108293" y="0"/>
                    </a:moveTo>
                    <a:lnTo>
                      <a:pt x="323743" y="0"/>
                    </a:lnTo>
                    <a:lnTo>
                      <a:pt x="342030" y="3692"/>
                    </a:lnTo>
                    <a:lnTo>
                      <a:pt x="62738" y="349226"/>
                    </a:lnTo>
                    <a:cubicBezTo>
                      <a:pt x="25551" y="332604"/>
                      <a:pt x="0" y="295155"/>
                      <a:pt x="0" y="251737"/>
                    </a:cubicBezTo>
                    <a:lnTo>
                      <a:pt x="0" y="108293"/>
                    </a:lnTo>
                    <a:cubicBezTo>
                      <a:pt x="0" y="48484"/>
                      <a:pt x="48484" y="0"/>
                      <a:pt x="108293" y="0"/>
                    </a:cubicBezTo>
                    <a:close/>
                  </a:path>
                </a:pathLst>
              </a:custGeom>
              <a:gradFill rotWithShape="1">
                <a:gsLst>
                  <a:gs pos="0">
                    <a:srgbClr val="FFFFFF">
                      <a:alpha val="51999"/>
                    </a:srgbClr>
                  </a:gs>
                  <a:gs pos="100000">
                    <a:srgbClr val="FFFFFF">
                      <a:alpha val="0"/>
                    </a:srgbClr>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800" b="1">
                  <a:cs typeface="+mn-ea"/>
                  <a:sym typeface="+mn-lt"/>
                </a:endParaRPr>
              </a:p>
            </p:txBody>
          </p:sp>
        </p:grpSp>
        <p:sp>
          <p:nvSpPr>
            <p:cNvPr id="4" name="标题层"/>
            <p:cNvSpPr txBox="1"/>
            <p:nvPr/>
          </p:nvSpPr>
          <p:spPr bwMode="auto">
            <a:xfrm>
              <a:off x="2668080" y="1145779"/>
              <a:ext cx="479811" cy="269534"/>
            </a:xfrm>
            <a:prstGeom prst="rect">
              <a:avLst/>
            </a:prstGeom>
            <a:noFill/>
            <a:effectLst>
              <a:outerShdw blurRad="12700" dist="12700" dir="4380000" algn="tl" rotWithShape="0">
                <a:prstClr val="black">
                  <a:alpha val="40000"/>
                </a:prstClr>
              </a:outerShdw>
            </a:effectLst>
          </p:spPr>
          <p:txBody>
            <a:bodyPr>
              <a:spAutoFit/>
            </a:bodyPr>
            <a:lstStyle/>
            <a:p>
              <a:pPr algn="ctr" defTabSz="1218565" fontAlgn="auto">
                <a:defRPr/>
              </a:pPr>
              <a:r>
                <a:rPr lang="en-US" altLang="zh-CN" sz="2800" b="1" kern="0" noProof="1">
                  <a:solidFill>
                    <a:sysClr val="window" lastClr="FFFFFF"/>
                  </a:solidFill>
                  <a:cs typeface="+mn-ea"/>
                  <a:sym typeface="+mn-lt"/>
                </a:rPr>
                <a:t>03</a:t>
              </a:r>
              <a:endParaRPr lang="zh-CN" altLang="en-US" sz="2800" b="1" kern="0" noProof="1">
                <a:solidFill>
                  <a:sysClr val="window" lastClr="FFFFFF"/>
                </a:solidFill>
                <a:cs typeface="+mn-ea"/>
                <a:sym typeface="+mn-lt"/>
              </a:endParaRPr>
            </a:p>
          </p:txBody>
        </p:sp>
      </p:grpSp>
      <p:sp>
        <p:nvSpPr>
          <p:cNvPr id="7" name="文本框 6"/>
          <p:cNvSpPr txBox="1"/>
          <p:nvPr/>
        </p:nvSpPr>
        <p:spPr>
          <a:xfrm>
            <a:off x="1397916" y="630077"/>
            <a:ext cx="2713731" cy="523220"/>
          </a:xfrm>
          <a:prstGeom prst="rect">
            <a:avLst/>
          </a:prstGeom>
          <a:noFill/>
        </p:spPr>
        <p:txBody>
          <a:bodyPr wrap="square" rtlCol="0">
            <a:spAutoFit/>
          </a:bodyPr>
          <a:lstStyle/>
          <a:p>
            <a:r>
              <a:rPr lang="zh-CN" altLang="en-US" sz="2800" dirty="0">
                <a:cs typeface="+mn-ea"/>
                <a:sym typeface="+mn-lt"/>
              </a:rPr>
              <a:t>活动预算</a:t>
            </a:r>
          </a:p>
        </p:txBody>
      </p:sp>
      <p:pic>
        <p:nvPicPr>
          <p:cNvPr id="9" name="图片 8"/>
          <p:cNvPicPr>
            <a:picLocks noChangeAspect="1"/>
          </p:cNvPicPr>
          <p:nvPr/>
        </p:nvPicPr>
        <p:blipFill>
          <a:blip r:embed="rId2"/>
          <a:stretch>
            <a:fillRect/>
          </a:stretch>
        </p:blipFill>
        <p:spPr>
          <a:xfrm>
            <a:off x="8061293" y="157656"/>
            <a:ext cx="1284990" cy="769357"/>
          </a:xfrm>
          <a:prstGeom prst="rect">
            <a:avLst/>
          </a:prstGeom>
        </p:spPr>
      </p:pic>
      <p:pic>
        <p:nvPicPr>
          <p:cNvPr id="10" name="图片 9"/>
          <p:cNvPicPr>
            <a:picLocks noChangeAspect="1"/>
          </p:cNvPicPr>
          <p:nvPr/>
        </p:nvPicPr>
        <p:blipFill rotWithShape="1">
          <a:blip r:embed="rId3" cstate="screen"/>
          <a:srcRect/>
          <a:stretch>
            <a:fillRect/>
          </a:stretch>
        </p:blipFill>
        <p:spPr>
          <a:xfrm>
            <a:off x="10112495" y="222818"/>
            <a:ext cx="1526166" cy="678334"/>
          </a:xfrm>
          <a:prstGeom prst="rect">
            <a:avLst/>
          </a:prstGeom>
        </p:spPr>
      </p:pic>
      <p:grpSp>
        <p:nvGrpSpPr>
          <p:cNvPr id="11" name="Group" descr="e7d195523061f1c03a90ee8e42cb24248e56383cd534985688F9F494128731F165EE95AB4B0C0A38076AAEA07667B1565C446FC45FF01DFB0E885BCDBDF3A284F3DB14DA61DD97F0BAB2E6C668FB49314F866CEC9A6ABF512FB128440C27400C1A5CA6700BB4832D94C44076F9B27032F78CBC071BD9EA65D414668998E91A32306C2471DA6DF228"/>
          <p:cNvGrpSpPr/>
          <p:nvPr/>
        </p:nvGrpSpPr>
        <p:grpSpPr>
          <a:xfrm>
            <a:off x="3842894" y="1364343"/>
            <a:ext cx="4506214" cy="4592000"/>
            <a:chOff x="-1" y="0"/>
            <a:chExt cx="7493415" cy="7636069"/>
          </a:xfrm>
        </p:grpSpPr>
        <p:grpSp>
          <p:nvGrpSpPr>
            <p:cNvPr id="12" name="Group"/>
            <p:cNvGrpSpPr/>
            <p:nvPr/>
          </p:nvGrpSpPr>
          <p:grpSpPr>
            <a:xfrm>
              <a:off x="-1" y="0"/>
              <a:ext cx="7493415" cy="7636069"/>
              <a:chOff x="0" y="0"/>
              <a:chExt cx="7493413" cy="7636068"/>
            </a:xfrm>
          </p:grpSpPr>
          <p:sp>
            <p:nvSpPr>
              <p:cNvPr id="17" name="Rectangle"/>
              <p:cNvSpPr/>
              <p:nvPr/>
            </p:nvSpPr>
            <p:spPr>
              <a:xfrm>
                <a:off x="93936" y="46383"/>
                <a:ext cx="7305542" cy="7543303"/>
              </a:xfrm>
              <a:prstGeom prst="rect">
                <a:avLst/>
              </a:prstGeom>
              <a:gradFill flip="none" rotWithShape="1">
                <a:gsLst>
                  <a:gs pos="25">
                    <a:srgbClr val="3BC9F1"/>
                  </a:gs>
                  <a:gs pos="51990">
                    <a:srgbClr val="F93685"/>
                  </a:gs>
                  <a:gs pos="100000">
                    <a:srgbClr val="D5F576"/>
                  </a:gs>
                </a:gsLst>
                <a:lin ang="2828930" scaled="0"/>
              </a:gradFill>
              <a:ln w="12700" cap="flat">
                <a:noFill/>
                <a:miter lim="400000"/>
              </a:ln>
              <a:effectLst/>
            </p:spPr>
            <p:txBody>
              <a:bodyPr wrap="square" lIns="0" tIns="0" rIns="0" bIns="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b="0">
                    <a:solidFill>
                      <a:srgbClr val="FFFFFF"/>
                    </a:solidFill>
                    <a:latin typeface="+mn-lt"/>
                    <a:ea typeface="+mn-ea"/>
                    <a:cs typeface="+mn-cs"/>
                    <a:sym typeface="Helvetica Neue Medium"/>
                  </a:defRPr>
                </a:pPr>
                <a:endParaRPr kumimoji="0" sz="4000" b="0" i="0" u="none" strike="noStrike" kern="0" cap="none" spc="0" normalizeH="0" baseline="0" noProof="0">
                  <a:ln>
                    <a:noFill/>
                  </a:ln>
                  <a:solidFill>
                    <a:srgbClr val="FFFFFF"/>
                  </a:solidFill>
                  <a:effectLst/>
                  <a:uLnTx/>
                  <a:uFillTx/>
                  <a:cs typeface="+mn-ea"/>
                  <a:sym typeface="+mn-lt"/>
                </a:endParaRPr>
              </a:p>
            </p:txBody>
          </p:sp>
          <p:sp>
            <p:nvSpPr>
              <p:cNvPr id="18" name="Freeform 2788"/>
              <p:cNvSpPr/>
              <p:nvPr/>
            </p:nvSpPr>
            <p:spPr>
              <a:xfrm>
                <a:off x="406301" y="951592"/>
                <a:ext cx="6680812" cy="6310840"/>
              </a:xfrm>
              <a:custGeom>
                <a:avLst/>
                <a:gdLst/>
                <a:ahLst/>
                <a:cxnLst>
                  <a:cxn ang="0">
                    <a:pos x="wd2" y="hd2"/>
                  </a:cxn>
                  <a:cxn ang="5400000">
                    <a:pos x="wd2" y="hd2"/>
                  </a:cxn>
                  <a:cxn ang="10800000">
                    <a:pos x="wd2" y="hd2"/>
                  </a:cxn>
                  <a:cxn ang="16200000">
                    <a:pos x="wd2" y="hd2"/>
                  </a:cxn>
                </a:cxnLst>
                <a:rect l="0" t="0" r="r" b="b"/>
                <a:pathLst>
                  <a:path w="21600" h="21600" extrusionOk="0">
                    <a:moveTo>
                      <a:pt x="7579" y="0"/>
                    </a:moveTo>
                    <a:cubicBezTo>
                      <a:pt x="7578" y="0"/>
                      <a:pt x="7578" y="1"/>
                      <a:pt x="7578" y="1"/>
                    </a:cubicBezTo>
                    <a:cubicBezTo>
                      <a:pt x="7578" y="2"/>
                      <a:pt x="7578" y="2"/>
                      <a:pt x="7579" y="2"/>
                    </a:cubicBezTo>
                    <a:cubicBezTo>
                      <a:pt x="7580" y="2"/>
                      <a:pt x="7580" y="2"/>
                      <a:pt x="7580" y="1"/>
                    </a:cubicBezTo>
                    <a:cubicBezTo>
                      <a:pt x="7580" y="1"/>
                      <a:pt x="7579" y="0"/>
                      <a:pt x="7579" y="0"/>
                    </a:cubicBezTo>
                    <a:close/>
                    <a:moveTo>
                      <a:pt x="10655" y="114"/>
                    </a:moveTo>
                    <a:cubicBezTo>
                      <a:pt x="10653" y="114"/>
                      <a:pt x="10652" y="115"/>
                      <a:pt x="10652" y="116"/>
                    </a:cubicBezTo>
                    <a:cubicBezTo>
                      <a:pt x="10652" y="118"/>
                      <a:pt x="10653" y="120"/>
                      <a:pt x="10655" y="120"/>
                    </a:cubicBezTo>
                    <a:cubicBezTo>
                      <a:pt x="10656" y="120"/>
                      <a:pt x="10658" y="118"/>
                      <a:pt x="10658" y="116"/>
                    </a:cubicBezTo>
                    <a:cubicBezTo>
                      <a:pt x="10658" y="115"/>
                      <a:pt x="10656" y="114"/>
                      <a:pt x="10655" y="114"/>
                    </a:cubicBezTo>
                    <a:close/>
                    <a:moveTo>
                      <a:pt x="11113" y="114"/>
                    </a:moveTo>
                    <a:cubicBezTo>
                      <a:pt x="11111" y="114"/>
                      <a:pt x="11109" y="115"/>
                      <a:pt x="11109" y="116"/>
                    </a:cubicBezTo>
                    <a:cubicBezTo>
                      <a:pt x="11109" y="118"/>
                      <a:pt x="11111" y="120"/>
                      <a:pt x="11113" y="120"/>
                    </a:cubicBezTo>
                    <a:cubicBezTo>
                      <a:pt x="11114" y="120"/>
                      <a:pt x="11116" y="118"/>
                      <a:pt x="11116" y="116"/>
                    </a:cubicBezTo>
                    <a:cubicBezTo>
                      <a:pt x="11116" y="115"/>
                      <a:pt x="11114" y="114"/>
                      <a:pt x="11113" y="114"/>
                    </a:cubicBezTo>
                    <a:close/>
                    <a:moveTo>
                      <a:pt x="14865" y="123"/>
                    </a:moveTo>
                    <a:cubicBezTo>
                      <a:pt x="14864" y="123"/>
                      <a:pt x="14864" y="124"/>
                      <a:pt x="14864" y="124"/>
                    </a:cubicBezTo>
                    <a:cubicBezTo>
                      <a:pt x="14864" y="125"/>
                      <a:pt x="14864" y="125"/>
                      <a:pt x="14865" y="125"/>
                    </a:cubicBezTo>
                    <a:cubicBezTo>
                      <a:pt x="14865" y="125"/>
                      <a:pt x="14866" y="125"/>
                      <a:pt x="14866" y="124"/>
                    </a:cubicBezTo>
                    <a:cubicBezTo>
                      <a:pt x="14866" y="124"/>
                      <a:pt x="14865" y="123"/>
                      <a:pt x="14865" y="123"/>
                    </a:cubicBezTo>
                    <a:close/>
                    <a:moveTo>
                      <a:pt x="10198" y="124"/>
                    </a:moveTo>
                    <a:cubicBezTo>
                      <a:pt x="10196" y="124"/>
                      <a:pt x="10194" y="126"/>
                      <a:pt x="10194" y="128"/>
                    </a:cubicBezTo>
                    <a:cubicBezTo>
                      <a:pt x="10194" y="129"/>
                      <a:pt x="10196" y="131"/>
                      <a:pt x="10198" y="131"/>
                    </a:cubicBezTo>
                    <a:cubicBezTo>
                      <a:pt x="10199" y="131"/>
                      <a:pt x="10200" y="129"/>
                      <a:pt x="10200" y="128"/>
                    </a:cubicBezTo>
                    <a:cubicBezTo>
                      <a:pt x="10200" y="126"/>
                      <a:pt x="10199" y="124"/>
                      <a:pt x="10198" y="124"/>
                    </a:cubicBezTo>
                    <a:close/>
                    <a:moveTo>
                      <a:pt x="11571" y="124"/>
                    </a:moveTo>
                    <a:cubicBezTo>
                      <a:pt x="11569" y="124"/>
                      <a:pt x="11567" y="126"/>
                      <a:pt x="11567" y="128"/>
                    </a:cubicBezTo>
                    <a:cubicBezTo>
                      <a:pt x="11567" y="130"/>
                      <a:pt x="11569" y="131"/>
                      <a:pt x="11571" y="131"/>
                    </a:cubicBezTo>
                    <a:cubicBezTo>
                      <a:pt x="11572" y="131"/>
                      <a:pt x="11573" y="130"/>
                      <a:pt x="11573" y="128"/>
                    </a:cubicBezTo>
                    <a:cubicBezTo>
                      <a:pt x="11573" y="126"/>
                      <a:pt x="11572" y="124"/>
                      <a:pt x="11571" y="124"/>
                    </a:cubicBezTo>
                    <a:close/>
                    <a:moveTo>
                      <a:pt x="9741" y="145"/>
                    </a:moveTo>
                    <a:cubicBezTo>
                      <a:pt x="9739" y="145"/>
                      <a:pt x="9737" y="147"/>
                      <a:pt x="9737" y="148"/>
                    </a:cubicBezTo>
                    <a:cubicBezTo>
                      <a:pt x="9737" y="150"/>
                      <a:pt x="9739" y="152"/>
                      <a:pt x="9741" y="152"/>
                    </a:cubicBezTo>
                    <a:cubicBezTo>
                      <a:pt x="9742" y="152"/>
                      <a:pt x="9743" y="150"/>
                      <a:pt x="9743" y="148"/>
                    </a:cubicBezTo>
                    <a:cubicBezTo>
                      <a:pt x="9743" y="146"/>
                      <a:pt x="9742" y="145"/>
                      <a:pt x="9741" y="145"/>
                    </a:cubicBezTo>
                    <a:close/>
                    <a:moveTo>
                      <a:pt x="12027" y="145"/>
                    </a:moveTo>
                    <a:cubicBezTo>
                      <a:pt x="12026" y="145"/>
                      <a:pt x="12024" y="147"/>
                      <a:pt x="12024" y="148"/>
                    </a:cubicBezTo>
                    <a:cubicBezTo>
                      <a:pt x="12024" y="150"/>
                      <a:pt x="12026" y="152"/>
                      <a:pt x="12027" y="152"/>
                    </a:cubicBezTo>
                    <a:cubicBezTo>
                      <a:pt x="12029" y="152"/>
                      <a:pt x="12031" y="150"/>
                      <a:pt x="12031" y="148"/>
                    </a:cubicBezTo>
                    <a:cubicBezTo>
                      <a:pt x="12031" y="146"/>
                      <a:pt x="12029" y="145"/>
                      <a:pt x="12027" y="145"/>
                    </a:cubicBezTo>
                    <a:close/>
                    <a:moveTo>
                      <a:pt x="6678" y="169"/>
                    </a:moveTo>
                    <a:cubicBezTo>
                      <a:pt x="6678" y="169"/>
                      <a:pt x="6677" y="169"/>
                      <a:pt x="6677" y="170"/>
                    </a:cubicBezTo>
                    <a:cubicBezTo>
                      <a:pt x="6677" y="170"/>
                      <a:pt x="6678" y="171"/>
                      <a:pt x="6678" y="171"/>
                    </a:cubicBezTo>
                    <a:cubicBezTo>
                      <a:pt x="6679" y="171"/>
                      <a:pt x="6679" y="170"/>
                      <a:pt x="6679" y="170"/>
                    </a:cubicBezTo>
                    <a:cubicBezTo>
                      <a:pt x="6679" y="169"/>
                      <a:pt x="6679" y="169"/>
                      <a:pt x="6678" y="169"/>
                    </a:cubicBezTo>
                    <a:close/>
                    <a:moveTo>
                      <a:pt x="9284" y="177"/>
                    </a:moveTo>
                    <a:cubicBezTo>
                      <a:pt x="9282" y="177"/>
                      <a:pt x="9281" y="179"/>
                      <a:pt x="9281" y="180"/>
                    </a:cubicBezTo>
                    <a:cubicBezTo>
                      <a:pt x="9281" y="182"/>
                      <a:pt x="9282" y="183"/>
                      <a:pt x="9284" y="183"/>
                    </a:cubicBezTo>
                    <a:cubicBezTo>
                      <a:pt x="9285" y="183"/>
                      <a:pt x="9286" y="182"/>
                      <a:pt x="9286" y="180"/>
                    </a:cubicBezTo>
                    <a:cubicBezTo>
                      <a:pt x="9286" y="178"/>
                      <a:pt x="9285" y="177"/>
                      <a:pt x="9284" y="177"/>
                    </a:cubicBezTo>
                    <a:close/>
                    <a:moveTo>
                      <a:pt x="12484" y="177"/>
                    </a:moveTo>
                    <a:cubicBezTo>
                      <a:pt x="12483" y="177"/>
                      <a:pt x="12481" y="179"/>
                      <a:pt x="12481" y="180"/>
                    </a:cubicBezTo>
                    <a:cubicBezTo>
                      <a:pt x="12481" y="182"/>
                      <a:pt x="12483" y="183"/>
                      <a:pt x="12484" y="183"/>
                    </a:cubicBezTo>
                    <a:cubicBezTo>
                      <a:pt x="12486" y="183"/>
                      <a:pt x="12486" y="182"/>
                      <a:pt x="12486" y="180"/>
                    </a:cubicBezTo>
                    <a:cubicBezTo>
                      <a:pt x="12486" y="178"/>
                      <a:pt x="12486" y="177"/>
                      <a:pt x="12484" y="177"/>
                    </a:cubicBezTo>
                    <a:close/>
                    <a:moveTo>
                      <a:pt x="12940" y="219"/>
                    </a:moveTo>
                    <a:cubicBezTo>
                      <a:pt x="12939" y="219"/>
                      <a:pt x="12937" y="221"/>
                      <a:pt x="12937" y="222"/>
                    </a:cubicBezTo>
                    <a:cubicBezTo>
                      <a:pt x="12937" y="224"/>
                      <a:pt x="12939" y="225"/>
                      <a:pt x="12940" y="225"/>
                    </a:cubicBezTo>
                    <a:cubicBezTo>
                      <a:pt x="12942" y="225"/>
                      <a:pt x="12942" y="224"/>
                      <a:pt x="12942" y="222"/>
                    </a:cubicBezTo>
                    <a:cubicBezTo>
                      <a:pt x="12942" y="221"/>
                      <a:pt x="12942" y="219"/>
                      <a:pt x="12940" y="219"/>
                    </a:cubicBezTo>
                    <a:close/>
                    <a:moveTo>
                      <a:pt x="8828" y="220"/>
                    </a:moveTo>
                    <a:cubicBezTo>
                      <a:pt x="8827" y="220"/>
                      <a:pt x="8826" y="221"/>
                      <a:pt x="8826" y="222"/>
                    </a:cubicBezTo>
                    <a:cubicBezTo>
                      <a:pt x="8826" y="224"/>
                      <a:pt x="8827" y="224"/>
                      <a:pt x="8828" y="224"/>
                    </a:cubicBezTo>
                    <a:cubicBezTo>
                      <a:pt x="8829" y="224"/>
                      <a:pt x="8830" y="224"/>
                      <a:pt x="8830" y="222"/>
                    </a:cubicBezTo>
                    <a:cubicBezTo>
                      <a:pt x="8830" y="221"/>
                      <a:pt x="8829" y="220"/>
                      <a:pt x="8828" y="220"/>
                    </a:cubicBezTo>
                    <a:close/>
                    <a:moveTo>
                      <a:pt x="8372" y="273"/>
                    </a:moveTo>
                    <a:cubicBezTo>
                      <a:pt x="8371" y="273"/>
                      <a:pt x="8371" y="273"/>
                      <a:pt x="8371" y="274"/>
                    </a:cubicBezTo>
                    <a:cubicBezTo>
                      <a:pt x="8371" y="275"/>
                      <a:pt x="8371" y="276"/>
                      <a:pt x="8372" y="276"/>
                    </a:cubicBezTo>
                    <a:cubicBezTo>
                      <a:pt x="8373" y="276"/>
                      <a:pt x="8374" y="275"/>
                      <a:pt x="8374" y="274"/>
                    </a:cubicBezTo>
                    <a:cubicBezTo>
                      <a:pt x="8374" y="272"/>
                      <a:pt x="8373" y="273"/>
                      <a:pt x="8372" y="273"/>
                    </a:cubicBezTo>
                    <a:close/>
                    <a:moveTo>
                      <a:pt x="13395" y="273"/>
                    </a:moveTo>
                    <a:cubicBezTo>
                      <a:pt x="13394" y="273"/>
                      <a:pt x="13393" y="273"/>
                      <a:pt x="13393" y="274"/>
                    </a:cubicBezTo>
                    <a:cubicBezTo>
                      <a:pt x="13393" y="275"/>
                      <a:pt x="13394" y="276"/>
                      <a:pt x="13395" y="276"/>
                    </a:cubicBezTo>
                    <a:cubicBezTo>
                      <a:pt x="13396" y="276"/>
                      <a:pt x="13397" y="275"/>
                      <a:pt x="13397" y="274"/>
                    </a:cubicBezTo>
                    <a:cubicBezTo>
                      <a:pt x="13397" y="273"/>
                      <a:pt x="13396" y="273"/>
                      <a:pt x="13395" y="273"/>
                    </a:cubicBezTo>
                    <a:close/>
                    <a:moveTo>
                      <a:pt x="15760" y="323"/>
                    </a:moveTo>
                    <a:cubicBezTo>
                      <a:pt x="15760" y="323"/>
                      <a:pt x="15759" y="323"/>
                      <a:pt x="15759" y="324"/>
                    </a:cubicBezTo>
                    <a:cubicBezTo>
                      <a:pt x="15759" y="325"/>
                      <a:pt x="15760" y="325"/>
                      <a:pt x="15760" y="325"/>
                    </a:cubicBezTo>
                    <a:cubicBezTo>
                      <a:pt x="15761" y="325"/>
                      <a:pt x="15761" y="325"/>
                      <a:pt x="15761" y="324"/>
                    </a:cubicBezTo>
                    <a:cubicBezTo>
                      <a:pt x="15761" y="323"/>
                      <a:pt x="15761" y="323"/>
                      <a:pt x="15760" y="323"/>
                    </a:cubicBezTo>
                    <a:close/>
                    <a:moveTo>
                      <a:pt x="7918" y="335"/>
                    </a:moveTo>
                    <a:cubicBezTo>
                      <a:pt x="7917" y="335"/>
                      <a:pt x="7916" y="337"/>
                      <a:pt x="7916" y="338"/>
                    </a:cubicBezTo>
                    <a:cubicBezTo>
                      <a:pt x="7916" y="339"/>
                      <a:pt x="7917" y="340"/>
                      <a:pt x="7918" y="340"/>
                    </a:cubicBezTo>
                    <a:cubicBezTo>
                      <a:pt x="7920" y="340"/>
                      <a:pt x="7921" y="339"/>
                      <a:pt x="7921" y="338"/>
                    </a:cubicBezTo>
                    <a:cubicBezTo>
                      <a:pt x="7921" y="336"/>
                      <a:pt x="7919" y="335"/>
                      <a:pt x="7918" y="335"/>
                    </a:cubicBezTo>
                    <a:close/>
                    <a:moveTo>
                      <a:pt x="13849" y="335"/>
                    </a:moveTo>
                    <a:cubicBezTo>
                      <a:pt x="13847" y="335"/>
                      <a:pt x="13846" y="336"/>
                      <a:pt x="13846" y="337"/>
                    </a:cubicBezTo>
                    <a:cubicBezTo>
                      <a:pt x="13846" y="338"/>
                      <a:pt x="13848" y="339"/>
                      <a:pt x="13849" y="339"/>
                    </a:cubicBezTo>
                    <a:cubicBezTo>
                      <a:pt x="13850" y="339"/>
                      <a:pt x="13851" y="338"/>
                      <a:pt x="13851" y="337"/>
                    </a:cubicBezTo>
                    <a:cubicBezTo>
                      <a:pt x="13851" y="336"/>
                      <a:pt x="13850" y="335"/>
                      <a:pt x="13849" y="335"/>
                    </a:cubicBezTo>
                    <a:close/>
                    <a:moveTo>
                      <a:pt x="5785" y="378"/>
                    </a:moveTo>
                    <a:cubicBezTo>
                      <a:pt x="5783" y="378"/>
                      <a:pt x="5781" y="378"/>
                      <a:pt x="5781" y="380"/>
                    </a:cubicBezTo>
                    <a:cubicBezTo>
                      <a:pt x="5781" y="382"/>
                      <a:pt x="5783" y="383"/>
                      <a:pt x="5785" y="383"/>
                    </a:cubicBezTo>
                    <a:cubicBezTo>
                      <a:pt x="5786" y="383"/>
                      <a:pt x="5787" y="381"/>
                      <a:pt x="5787" y="380"/>
                    </a:cubicBezTo>
                    <a:cubicBezTo>
                      <a:pt x="5787" y="378"/>
                      <a:pt x="5786" y="378"/>
                      <a:pt x="5785" y="378"/>
                    </a:cubicBezTo>
                    <a:close/>
                    <a:moveTo>
                      <a:pt x="7466" y="406"/>
                    </a:moveTo>
                    <a:cubicBezTo>
                      <a:pt x="7464" y="406"/>
                      <a:pt x="7463" y="408"/>
                      <a:pt x="7463" y="411"/>
                    </a:cubicBezTo>
                    <a:cubicBezTo>
                      <a:pt x="7463" y="413"/>
                      <a:pt x="7464" y="415"/>
                      <a:pt x="7466" y="415"/>
                    </a:cubicBezTo>
                    <a:cubicBezTo>
                      <a:pt x="7468" y="415"/>
                      <a:pt x="7470" y="413"/>
                      <a:pt x="7470" y="411"/>
                    </a:cubicBezTo>
                    <a:cubicBezTo>
                      <a:pt x="7470" y="408"/>
                      <a:pt x="7468" y="406"/>
                      <a:pt x="7466" y="406"/>
                    </a:cubicBezTo>
                    <a:close/>
                    <a:moveTo>
                      <a:pt x="14301" y="406"/>
                    </a:moveTo>
                    <a:cubicBezTo>
                      <a:pt x="14299" y="406"/>
                      <a:pt x="14297" y="408"/>
                      <a:pt x="14297" y="411"/>
                    </a:cubicBezTo>
                    <a:cubicBezTo>
                      <a:pt x="14297" y="413"/>
                      <a:pt x="14299" y="414"/>
                      <a:pt x="14301" y="414"/>
                    </a:cubicBezTo>
                    <a:cubicBezTo>
                      <a:pt x="14304" y="414"/>
                      <a:pt x="14304" y="413"/>
                      <a:pt x="14304" y="411"/>
                    </a:cubicBezTo>
                    <a:cubicBezTo>
                      <a:pt x="14304" y="408"/>
                      <a:pt x="14303" y="406"/>
                      <a:pt x="14301" y="406"/>
                    </a:cubicBezTo>
                    <a:close/>
                    <a:moveTo>
                      <a:pt x="16205" y="436"/>
                    </a:moveTo>
                    <a:cubicBezTo>
                      <a:pt x="16204" y="436"/>
                      <a:pt x="16202" y="438"/>
                      <a:pt x="16202" y="439"/>
                    </a:cubicBezTo>
                    <a:cubicBezTo>
                      <a:pt x="16202" y="441"/>
                      <a:pt x="16204" y="443"/>
                      <a:pt x="16205" y="443"/>
                    </a:cubicBezTo>
                    <a:cubicBezTo>
                      <a:pt x="16207" y="443"/>
                      <a:pt x="16209" y="441"/>
                      <a:pt x="16209" y="439"/>
                    </a:cubicBezTo>
                    <a:cubicBezTo>
                      <a:pt x="16209" y="437"/>
                      <a:pt x="16207" y="436"/>
                      <a:pt x="16205" y="436"/>
                    </a:cubicBezTo>
                    <a:close/>
                    <a:moveTo>
                      <a:pt x="4132" y="476"/>
                    </a:moveTo>
                    <a:cubicBezTo>
                      <a:pt x="4131" y="476"/>
                      <a:pt x="4131" y="476"/>
                      <a:pt x="4131" y="477"/>
                    </a:cubicBezTo>
                    <a:cubicBezTo>
                      <a:pt x="4131" y="477"/>
                      <a:pt x="4131" y="478"/>
                      <a:pt x="4132" y="478"/>
                    </a:cubicBezTo>
                    <a:cubicBezTo>
                      <a:pt x="4132" y="478"/>
                      <a:pt x="4133" y="477"/>
                      <a:pt x="4133" y="477"/>
                    </a:cubicBezTo>
                    <a:cubicBezTo>
                      <a:pt x="4133" y="476"/>
                      <a:pt x="4132" y="476"/>
                      <a:pt x="4132" y="476"/>
                    </a:cubicBezTo>
                    <a:close/>
                    <a:moveTo>
                      <a:pt x="17636" y="476"/>
                    </a:moveTo>
                    <a:cubicBezTo>
                      <a:pt x="17636" y="476"/>
                      <a:pt x="17635" y="476"/>
                      <a:pt x="17635" y="477"/>
                    </a:cubicBezTo>
                    <a:cubicBezTo>
                      <a:pt x="17635" y="477"/>
                      <a:pt x="17636" y="478"/>
                      <a:pt x="17636" y="478"/>
                    </a:cubicBezTo>
                    <a:cubicBezTo>
                      <a:pt x="17637" y="478"/>
                      <a:pt x="17638" y="477"/>
                      <a:pt x="17638" y="477"/>
                    </a:cubicBezTo>
                    <a:cubicBezTo>
                      <a:pt x="17638" y="476"/>
                      <a:pt x="17637" y="476"/>
                      <a:pt x="17636" y="476"/>
                    </a:cubicBezTo>
                    <a:close/>
                    <a:moveTo>
                      <a:pt x="7015" y="489"/>
                    </a:moveTo>
                    <a:cubicBezTo>
                      <a:pt x="7013" y="489"/>
                      <a:pt x="7011" y="491"/>
                      <a:pt x="7011" y="494"/>
                    </a:cubicBezTo>
                    <a:cubicBezTo>
                      <a:pt x="7011" y="496"/>
                      <a:pt x="7013" y="499"/>
                      <a:pt x="7015" y="499"/>
                    </a:cubicBezTo>
                    <a:cubicBezTo>
                      <a:pt x="7018" y="499"/>
                      <a:pt x="7020" y="496"/>
                      <a:pt x="7020" y="494"/>
                    </a:cubicBezTo>
                    <a:cubicBezTo>
                      <a:pt x="7020" y="492"/>
                      <a:pt x="7018" y="489"/>
                      <a:pt x="7015" y="489"/>
                    </a:cubicBezTo>
                    <a:close/>
                    <a:moveTo>
                      <a:pt x="14752" y="489"/>
                    </a:moveTo>
                    <a:cubicBezTo>
                      <a:pt x="14749" y="489"/>
                      <a:pt x="14747" y="491"/>
                      <a:pt x="14747" y="494"/>
                    </a:cubicBezTo>
                    <a:cubicBezTo>
                      <a:pt x="14747" y="496"/>
                      <a:pt x="14749" y="499"/>
                      <a:pt x="14752" y="499"/>
                    </a:cubicBezTo>
                    <a:cubicBezTo>
                      <a:pt x="14754" y="499"/>
                      <a:pt x="14756" y="496"/>
                      <a:pt x="14756" y="494"/>
                    </a:cubicBezTo>
                    <a:cubicBezTo>
                      <a:pt x="14756" y="492"/>
                      <a:pt x="14754" y="489"/>
                      <a:pt x="14752" y="489"/>
                    </a:cubicBezTo>
                    <a:close/>
                    <a:moveTo>
                      <a:pt x="10998" y="495"/>
                    </a:moveTo>
                    <a:cubicBezTo>
                      <a:pt x="10995" y="495"/>
                      <a:pt x="10992" y="498"/>
                      <a:pt x="10992" y="502"/>
                    </a:cubicBezTo>
                    <a:cubicBezTo>
                      <a:pt x="10992" y="506"/>
                      <a:pt x="10995" y="509"/>
                      <a:pt x="10998" y="509"/>
                    </a:cubicBezTo>
                    <a:cubicBezTo>
                      <a:pt x="11002" y="509"/>
                      <a:pt x="11005" y="506"/>
                      <a:pt x="11005" y="502"/>
                    </a:cubicBezTo>
                    <a:cubicBezTo>
                      <a:pt x="11005" y="498"/>
                      <a:pt x="11002" y="495"/>
                      <a:pt x="10998" y="495"/>
                    </a:cubicBezTo>
                    <a:close/>
                    <a:moveTo>
                      <a:pt x="10540" y="497"/>
                    </a:moveTo>
                    <a:cubicBezTo>
                      <a:pt x="10537" y="497"/>
                      <a:pt x="10535" y="501"/>
                      <a:pt x="10535" y="504"/>
                    </a:cubicBezTo>
                    <a:cubicBezTo>
                      <a:pt x="10535" y="508"/>
                      <a:pt x="10537" y="511"/>
                      <a:pt x="10540" y="511"/>
                    </a:cubicBezTo>
                    <a:cubicBezTo>
                      <a:pt x="10544" y="511"/>
                      <a:pt x="10547" y="508"/>
                      <a:pt x="10547" y="504"/>
                    </a:cubicBezTo>
                    <a:cubicBezTo>
                      <a:pt x="10547" y="501"/>
                      <a:pt x="10544" y="497"/>
                      <a:pt x="10540" y="497"/>
                    </a:cubicBezTo>
                    <a:close/>
                    <a:moveTo>
                      <a:pt x="5341" y="499"/>
                    </a:moveTo>
                    <a:cubicBezTo>
                      <a:pt x="5340" y="499"/>
                      <a:pt x="5339" y="499"/>
                      <a:pt x="5339" y="500"/>
                    </a:cubicBezTo>
                    <a:cubicBezTo>
                      <a:pt x="5339" y="501"/>
                      <a:pt x="5340" y="502"/>
                      <a:pt x="5341" y="502"/>
                    </a:cubicBezTo>
                    <a:cubicBezTo>
                      <a:pt x="5342" y="502"/>
                      <a:pt x="5343" y="501"/>
                      <a:pt x="5343" y="500"/>
                    </a:cubicBezTo>
                    <a:cubicBezTo>
                      <a:pt x="5343" y="498"/>
                      <a:pt x="5342" y="499"/>
                      <a:pt x="5341" y="499"/>
                    </a:cubicBezTo>
                    <a:close/>
                    <a:moveTo>
                      <a:pt x="11456" y="503"/>
                    </a:moveTo>
                    <a:cubicBezTo>
                      <a:pt x="11453" y="503"/>
                      <a:pt x="11450" y="506"/>
                      <a:pt x="11450" y="510"/>
                    </a:cubicBezTo>
                    <a:cubicBezTo>
                      <a:pt x="11450" y="514"/>
                      <a:pt x="11453" y="517"/>
                      <a:pt x="11456" y="517"/>
                    </a:cubicBezTo>
                    <a:cubicBezTo>
                      <a:pt x="11460" y="517"/>
                      <a:pt x="11462" y="514"/>
                      <a:pt x="11462" y="510"/>
                    </a:cubicBezTo>
                    <a:cubicBezTo>
                      <a:pt x="11462" y="506"/>
                      <a:pt x="11460" y="503"/>
                      <a:pt x="11456" y="503"/>
                    </a:cubicBezTo>
                    <a:close/>
                    <a:moveTo>
                      <a:pt x="10083" y="512"/>
                    </a:moveTo>
                    <a:cubicBezTo>
                      <a:pt x="10080" y="512"/>
                      <a:pt x="10078" y="515"/>
                      <a:pt x="10078" y="518"/>
                    </a:cubicBezTo>
                    <a:cubicBezTo>
                      <a:pt x="10078" y="521"/>
                      <a:pt x="10080" y="524"/>
                      <a:pt x="10083" y="524"/>
                    </a:cubicBezTo>
                    <a:cubicBezTo>
                      <a:pt x="10086" y="524"/>
                      <a:pt x="10088" y="521"/>
                      <a:pt x="10088" y="518"/>
                    </a:cubicBezTo>
                    <a:cubicBezTo>
                      <a:pt x="10088" y="515"/>
                      <a:pt x="10086" y="512"/>
                      <a:pt x="10083" y="512"/>
                    </a:cubicBezTo>
                    <a:close/>
                    <a:moveTo>
                      <a:pt x="11913" y="522"/>
                    </a:moveTo>
                    <a:cubicBezTo>
                      <a:pt x="11911" y="522"/>
                      <a:pt x="11908" y="525"/>
                      <a:pt x="11908" y="528"/>
                    </a:cubicBezTo>
                    <a:cubicBezTo>
                      <a:pt x="11908" y="531"/>
                      <a:pt x="11910" y="534"/>
                      <a:pt x="11913" y="534"/>
                    </a:cubicBezTo>
                    <a:cubicBezTo>
                      <a:pt x="11916" y="534"/>
                      <a:pt x="11919" y="531"/>
                      <a:pt x="11919" y="528"/>
                    </a:cubicBezTo>
                    <a:cubicBezTo>
                      <a:pt x="11919" y="525"/>
                      <a:pt x="11916" y="522"/>
                      <a:pt x="11913" y="522"/>
                    </a:cubicBezTo>
                    <a:close/>
                    <a:moveTo>
                      <a:pt x="9626" y="536"/>
                    </a:moveTo>
                    <a:cubicBezTo>
                      <a:pt x="9624" y="536"/>
                      <a:pt x="9621" y="539"/>
                      <a:pt x="9621" y="542"/>
                    </a:cubicBezTo>
                    <a:cubicBezTo>
                      <a:pt x="9621" y="545"/>
                      <a:pt x="9624" y="548"/>
                      <a:pt x="9626" y="548"/>
                    </a:cubicBezTo>
                    <a:cubicBezTo>
                      <a:pt x="9629" y="548"/>
                      <a:pt x="9631" y="545"/>
                      <a:pt x="9631" y="542"/>
                    </a:cubicBezTo>
                    <a:cubicBezTo>
                      <a:pt x="9631" y="539"/>
                      <a:pt x="9629" y="536"/>
                      <a:pt x="9626" y="536"/>
                    </a:cubicBezTo>
                    <a:close/>
                    <a:moveTo>
                      <a:pt x="12370" y="552"/>
                    </a:moveTo>
                    <a:cubicBezTo>
                      <a:pt x="12367" y="552"/>
                      <a:pt x="12365" y="555"/>
                      <a:pt x="12365" y="558"/>
                    </a:cubicBezTo>
                    <a:cubicBezTo>
                      <a:pt x="12365" y="561"/>
                      <a:pt x="12367" y="564"/>
                      <a:pt x="12370" y="564"/>
                    </a:cubicBezTo>
                    <a:cubicBezTo>
                      <a:pt x="12373" y="563"/>
                      <a:pt x="12374" y="561"/>
                      <a:pt x="12374" y="558"/>
                    </a:cubicBezTo>
                    <a:cubicBezTo>
                      <a:pt x="12374" y="555"/>
                      <a:pt x="12373" y="552"/>
                      <a:pt x="12370" y="552"/>
                    </a:cubicBezTo>
                    <a:close/>
                    <a:moveTo>
                      <a:pt x="16647" y="562"/>
                    </a:moveTo>
                    <a:cubicBezTo>
                      <a:pt x="16646" y="562"/>
                      <a:pt x="16645" y="563"/>
                      <a:pt x="16645" y="564"/>
                    </a:cubicBezTo>
                    <a:cubicBezTo>
                      <a:pt x="16645" y="565"/>
                      <a:pt x="16646" y="566"/>
                      <a:pt x="16647" y="566"/>
                    </a:cubicBezTo>
                    <a:cubicBezTo>
                      <a:pt x="16648" y="566"/>
                      <a:pt x="16649" y="565"/>
                      <a:pt x="16649" y="564"/>
                    </a:cubicBezTo>
                    <a:cubicBezTo>
                      <a:pt x="16649" y="562"/>
                      <a:pt x="16648" y="562"/>
                      <a:pt x="16647" y="562"/>
                    </a:cubicBezTo>
                    <a:close/>
                    <a:moveTo>
                      <a:pt x="9170" y="572"/>
                    </a:moveTo>
                    <a:cubicBezTo>
                      <a:pt x="9167" y="572"/>
                      <a:pt x="9165" y="574"/>
                      <a:pt x="9165" y="577"/>
                    </a:cubicBezTo>
                    <a:cubicBezTo>
                      <a:pt x="9165" y="580"/>
                      <a:pt x="9167" y="582"/>
                      <a:pt x="9170" y="582"/>
                    </a:cubicBezTo>
                    <a:cubicBezTo>
                      <a:pt x="9172" y="582"/>
                      <a:pt x="9175" y="580"/>
                      <a:pt x="9175" y="577"/>
                    </a:cubicBezTo>
                    <a:cubicBezTo>
                      <a:pt x="9175" y="574"/>
                      <a:pt x="9172" y="572"/>
                      <a:pt x="9170" y="572"/>
                    </a:cubicBezTo>
                    <a:close/>
                    <a:moveTo>
                      <a:pt x="15201" y="583"/>
                    </a:moveTo>
                    <a:cubicBezTo>
                      <a:pt x="15199" y="583"/>
                      <a:pt x="15197" y="585"/>
                      <a:pt x="15197" y="588"/>
                    </a:cubicBezTo>
                    <a:cubicBezTo>
                      <a:pt x="15197" y="590"/>
                      <a:pt x="15199" y="592"/>
                      <a:pt x="15201" y="592"/>
                    </a:cubicBezTo>
                    <a:cubicBezTo>
                      <a:pt x="15203" y="592"/>
                      <a:pt x="15204" y="590"/>
                      <a:pt x="15204" y="588"/>
                    </a:cubicBezTo>
                    <a:cubicBezTo>
                      <a:pt x="15204" y="585"/>
                      <a:pt x="15203" y="583"/>
                      <a:pt x="15201" y="583"/>
                    </a:cubicBezTo>
                    <a:close/>
                    <a:moveTo>
                      <a:pt x="6566" y="585"/>
                    </a:moveTo>
                    <a:cubicBezTo>
                      <a:pt x="6564" y="585"/>
                      <a:pt x="6564" y="587"/>
                      <a:pt x="6564" y="589"/>
                    </a:cubicBezTo>
                    <a:cubicBezTo>
                      <a:pt x="6564" y="590"/>
                      <a:pt x="6565" y="591"/>
                      <a:pt x="6566" y="591"/>
                    </a:cubicBezTo>
                    <a:cubicBezTo>
                      <a:pt x="6568" y="591"/>
                      <a:pt x="6569" y="590"/>
                      <a:pt x="6569" y="589"/>
                    </a:cubicBezTo>
                    <a:cubicBezTo>
                      <a:pt x="6569" y="587"/>
                      <a:pt x="6568" y="585"/>
                      <a:pt x="6566" y="585"/>
                    </a:cubicBezTo>
                    <a:close/>
                    <a:moveTo>
                      <a:pt x="12826" y="592"/>
                    </a:moveTo>
                    <a:cubicBezTo>
                      <a:pt x="12823" y="592"/>
                      <a:pt x="12822" y="595"/>
                      <a:pt x="12822" y="598"/>
                    </a:cubicBezTo>
                    <a:cubicBezTo>
                      <a:pt x="12822" y="601"/>
                      <a:pt x="12823" y="603"/>
                      <a:pt x="12826" y="603"/>
                    </a:cubicBezTo>
                    <a:cubicBezTo>
                      <a:pt x="12829" y="603"/>
                      <a:pt x="12831" y="601"/>
                      <a:pt x="12831" y="598"/>
                    </a:cubicBezTo>
                    <a:cubicBezTo>
                      <a:pt x="12831" y="595"/>
                      <a:pt x="12829" y="592"/>
                      <a:pt x="12826" y="592"/>
                    </a:cubicBezTo>
                    <a:close/>
                    <a:moveTo>
                      <a:pt x="8714" y="617"/>
                    </a:moveTo>
                    <a:cubicBezTo>
                      <a:pt x="8711" y="617"/>
                      <a:pt x="8708" y="619"/>
                      <a:pt x="8708" y="622"/>
                    </a:cubicBezTo>
                    <a:cubicBezTo>
                      <a:pt x="8708" y="625"/>
                      <a:pt x="8711" y="627"/>
                      <a:pt x="8714" y="627"/>
                    </a:cubicBezTo>
                    <a:cubicBezTo>
                      <a:pt x="8717" y="627"/>
                      <a:pt x="8719" y="625"/>
                      <a:pt x="8719" y="622"/>
                    </a:cubicBezTo>
                    <a:cubicBezTo>
                      <a:pt x="8719" y="619"/>
                      <a:pt x="8717" y="617"/>
                      <a:pt x="8714" y="617"/>
                    </a:cubicBezTo>
                    <a:close/>
                    <a:moveTo>
                      <a:pt x="4900" y="629"/>
                    </a:moveTo>
                    <a:cubicBezTo>
                      <a:pt x="4899" y="629"/>
                      <a:pt x="4898" y="630"/>
                      <a:pt x="4898" y="631"/>
                    </a:cubicBezTo>
                    <a:cubicBezTo>
                      <a:pt x="4898" y="632"/>
                      <a:pt x="4899" y="632"/>
                      <a:pt x="4900" y="632"/>
                    </a:cubicBezTo>
                    <a:cubicBezTo>
                      <a:pt x="4901" y="632"/>
                      <a:pt x="4902" y="632"/>
                      <a:pt x="4902" y="631"/>
                    </a:cubicBezTo>
                    <a:cubicBezTo>
                      <a:pt x="4902" y="630"/>
                      <a:pt x="4901" y="629"/>
                      <a:pt x="4900" y="629"/>
                    </a:cubicBezTo>
                    <a:close/>
                    <a:moveTo>
                      <a:pt x="13281" y="643"/>
                    </a:moveTo>
                    <a:cubicBezTo>
                      <a:pt x="13278" y="643"/>
                      <a:pt x="13276" y="645"/>
                      <a:pt x="13276" y="648"/>
                    </a:cubicBezTo>
                    <a:cubicBezTo>
                      <a:pt x="13276" y="651"/>
                      <a:pt x="13278" y="654"/>
                      <a:pt x="13281" y="654"/>
                    </a:cubicBezTo>
                    <a:cubicBezTo>
                      <a:pt x="13283" y="654"/>
                      <a:pt x="13286" y="651"/>
                      <a:pt x="13286" y="648"/>
                    </a:cubicBezTo>
                    <a:cubicBezTo>
                      <a:pt x="13286" y="645"/>
                      <a:pt x="13283" y="643"/>
                      <a:pt x="13281" y="643"/>
                    </a:cubicBezTo>
                    <a:close/>
                    <a:moveTo>
                      <a:pt x="8259" y="673"/>
                    </a:moveTo>
                    <a:cubicBezTo>
                      <a:pt x="8257" y="673"/>
                      <a:pt x="8255" y="675"/>
                      <a:pt x="8255" y="678"/>
                    </a:cubicBezTo>
                    <a:cubicBezTo>
                      <a:pt x="8255" y="680"/>
                      <a:pt x="8257" y="682"/>
                      <a:pt x="8259" y="682"/>
                    </a:cubicBezTo>
                    <a:cubicBezTo>
                      <a:pt x="8261" y="682"/>
                      <a:pt x="8263" y="680"/>
                      <a:pt x="8263" y="678"/>
                    </a:cubicBezTo>
                    <a:cubicBezTo>
                      <a:pt x="8263" y="675"/>
                      <a:pt x="8261" y="673"/>
                      <a:pt x="8259" y="673"/>
                    </a:cubicBezTo>
                    <a:close/>
                    <a:moveTo>
                      <a:pt x="6120" y="689"/>
                    </a:moveTo>
                    <a:cubicBezTo>
                      <a:pt x="6118" y="689"/>
                      <a:pt x="6117" y="691"/>
                      <a:pt x="6117" y="692"/>
                    </a:cubicBezTo>
                    <a:cubicBezTo>
                      <a:pt x="6117" y="694"/>
                      <a:pt x="6118" y="696"/>
                      <a:pt x="6120" y="696"/>
                    </a:cubicBezTo>
                    <a:cubicBezTo>
                      <a:pt x="6122" y="696"/>
                      <a:pt x="6123" y="694"/>
                      <a:pt x="6123" y="692"/>
                    </a:cubicBezTo>
                    <a:cubicBezTo>
                      <a:pt x="6123" y="691"/>
                      <a:pt x="6122" y="689"/>
                      <a:pt x="6120" y="689"/>
                    </a:cubicBezTo>
                    <a:close/>
                    <a:moveTo>
                      <a:pt x="15647" y="689"/>
                    </a:moveTo>
                    <a:cubicBezTo>
                      <a:pt x="15645" y="689"/>
                      <a:pt x="15644" y="691"/>
                      <a:pt x="15644" y="692"/>
                    </a:cubicBezTo>
                    <a:cubicBezTo>
                      <a:pt x="15644" y="694"/>
                      <a:pt x="15646" y="695"/>
                      <a:pt x="15647" y="695"/>
                    </a:cubicBezTo>
                    <a:cubicBezTo>
                      <a:pt x="15649" y="695"/>
                      <a:pt x="15650" y="694"/>
                      <a:pt x="15650" y="692"/>
                    </a:cubicBezTo>
                    <a:cubicBezTo>
                      <a:pt x="15650" y="691"/>
                      <a:pt x="15649" y="689"/>
                      <a:pt x="15647" y="689"/>
                    </a:cubicBezTo>
                    <a:close/>
                    <a:moveTo>
                      <a:pt x="17087" y="697"/>
                    </a:moveTo>
                    <a:cubicBezTo>
                      <a:pt x="17086" y="697"/>
                      <a:pt x="17085" y="698"/>
                      <a:pt x="17085" y="699"/>
                    </a:cubicBezTo>
                    <a:cubicBezTo>
                      <a:pt x="17085" y="701"/>
                      <a:pt x="17086" y="702"/>
                      <a:pt x="17087" y="702"/>
                    </a:cubicBezTo>
                    <a:cubicBezTo>
                      <a:pt x="17088" y="702"/>
                      <a:pt x="17089" y="700"/>
                      <a:pt x="17089" y="699"/>
                    </a:cubicBezTo>
                    <a:cubicBezTo>
                      <a:pt x="17089" y="698"/>
                      <a:pt x="17088" y="697"/>
                      <a:pt x="17087" y="697"/>
                    </a:cubicBezTo>
                    <a:close/>
                    <a:moveTo>
                      <a:pt x="13735" y="705"/>
                    </a:moveTo>
                    <a:cubicBezTo>
                      <a:pt x="13733" y="705"/>
                      <a:pt x="13731" y="707"/>
                      <a:pt x="13731" y="710"/>
                    </a:cubicBezTo>
                    <a:cubicBezTo>
                      <a:pt x="13731" y="712"/>
                      <a:pt x="13733" y="714"/>
                      <a:pt x="13735" y="714"/>
                    </a:cubicBezTo>
                    <a:cubicBezTo>
                      <a:pt x="13738" y="714"/>
                      <a:pt x="13739" y="712"/>
                      <a:pt x="13739" y="710"/>
                    </a:cubicBezTo>
                    <a:cubicBezTo>
                      <a:pt x="13739" y="707"/>
                      <a:pt x="13738" y="705"/>
                      <a:pt x="13735" y="705"/>
                    </a:cubicBezTo>
                    <a:close/>
                    <a:moveTo>
                      <a:pt x="7806" y="737"/>
                    </a:moveTo>
                    <a:cubicBezTo>
                      <a:pt x="7802" y="737"/>
                      <a:pt x="7799" y="741"/>
                      <a:pt x="7799" y="745"/>
                    </a:cubicBezTo>
                    <a:cubicBezTo>
                      <a:pt x="7799" y="749"/>
                      <a:pt x="7802" y="752"/>
                      <a:pt x="7806" y="752"/>
                    </a:cubicBezTo>
                    <a:cubicBezTo>
                      <a:pt x="7810" y="752"/>
                      <a:pt x="7813" y="749"/>
                      <a:pt x="7813" y="745"/>
                    </a:cubicBezTo>
                    <a:cubicBezTo>
                      <a:pt x="7813" y="741"/>
                      <a:pt x="7810" y="737"/>
                      <a:pt x="7806" y="737"/>
                    </a:cubicBezTo>
                    <a:close/>
                    <a:moveTo>
                      <a:pt x="4461" y="765"/>
                    </a:moveTo>
                    <a:cubicBezTo>
                      <a:pt x="4459" y="765"/>
                      <a:pt x="4458" y="767"/>
                      <a:pt x="4458" y="770"/>
                    </a:cubicBezTo>
                    <a:cubicBezTo>
                      <a:pt x="4458" y="772"/>
                      <a:pt x="4459" y="775"/>
                      <a:pt x="4461" y="775"/>
                    </a:cubicBezTo>
                    <a:cubicBezTo>
                      <a:pt x="4464" y="775"/>
                      <a:pt x="4466" y="772"/>
                      <a:pt x="4466" y="770"/>
                    </a:cubicBezTo>
                    <a:cubicBezTo>
                      <a:pt x="4466" y="768"/>
                      <a:pt x="4464" y="765"/>
                      <a:pt x="4461" y="765"/>
                    </a:cubicBezTo>
                    <a:close/>
                    <a:moveTo>
                      <a:pt x="14188" y="775"/>
                    </a:moveTo>
                    <a:cubicBezTo>
                      <a:pt x="14184" y="775"/>
                      <a:pt x="14181" y="777"/>
                      <a:pt x="14181" y="781"/>
                    </a:cubicBezTo>
                    <a:cubicBezTo>
                      <a:pt x="14181" y="786"/>
                      <a:pt x="14184" y="789"/>
                      <a:pt x="14188" y="789"/>
                    </a:cubicBezTo>
                    <a:cubicBezTo>
                      <a:pt x="14192" y="789"/>
                      <a:pt x="14195" y="786"/>
                      <a:pt x="14195" y="781"/>
                    </a:cubicBezTo>
                    <a:cubicBezTo>
                      <a:pt x="14195" y="777"/>
                      <a:pt x="14192" y="775"/>
                      <a:pt x="14188" y="775"/>
                    </a:cubicBezTo>
                    <a:close/>
                    <a:moveTo>
                      <a:pt x="18501" y="793"/>
                    </a:moveTo>
                    <a:cubicBezTo>
                      <a:pt x="18499" y="793"/>
                      <a:pt x="18498" y="795"/>
                      <a:pt x="18498" y="796"/>
                    </a:cubicBezTo>
                    <a:cubicBezTo>
                      <a:pt x="18498" y="798"/>
                      <a:pt x="18499" y="799"/>
                      <a:pt x="18501" y="799"/>
                    </a:cubicBezTo>
                    <a:cubicBezTo>
                      <a:pt x="18502" y="799"/>
                      <a:pt x="18504" y="798"/>
                      <a:pt x="18504" y="796"/>
                    </a:cubicBezTo>
                    <a:cubicBezTo>
                      <a:pt x="18504" y="794"/>
                      <a:pt x="18502" y="793"/>
                      <a:pt x="18501" y="793"/>
                    </a:cubicBezTo>
                    <a:close/>
                    <a:moveTo>
                      <a:pt x="3267" y="794"/>
                    </a:moveTo>
                    <a:cubicBezTo>
                      <a:pt x="3266" y="794"/>
                      <a:pt x="3265" y="795"/>
                      <a:pt x="3265" y="796"/>
                    </a:cubicBezTo>
                    <a:cubicBezTo>
                      <a:pt x="3265" y="798"/>
                      <a:pt x="3266" y="797"/>
                      <a:pt x="3267" y="797"/>
                    </a:cubicBezTo>
                    <a:cubicBezTo>
                      <a:pt x="3269" y="797"/>
                      <a:pt x="3270" y="798"/>
                      <a:pt x="3270" y="796"/>
                    </a:cubicBezTo>
                    <a:cubicBezTo>
                      <a:pt x="3270" y="795"/>
                      <a:pt x="3268" y="794"/>
                      <a:pt x="3267" y="794"/>
                    </a:cubicBezTo>
                    <a:close/>
                    <a:moveTo>
                      <a:pt x="16092" y="800"/>
                    </a:moveTo>
                    <a:cubicBezTo>
                      <a:pt x="16089" y="800"/>
                      <a:pt x="16086" y="803"/>
                      <a:pt x="16086" y="807"/>
                    </a:cubicBezTo>
                    <a:cubicBezTo>
                      <a:pt x="16086" y="810"/>
                      <a:pt x="16089" y="813"/>
                      <a:pt x="16092" y="813"/>
                    </a:cubicBezTo>
                    <a:cubicBezTo>
                      <a:pt x="16096" y="813"/>
                      <a:pt x="16099" y="810"/>
                      <a:pt x="16099" y="807"/>
                    </a:cubicBezTo>
                    <a:cubicBezTo>
                      <a:pt x="16099" y="803"/>
                      <a:pt x="16096" y="800"/>
                      <a:pt x="16092" y="800"/>
                    </a:cubicBezTo>
                    <a:close/>
                    <a:moveTo>
                      <a:pt x="5675" y="801"/>
                    </a:moveTo>
                    <a:cubicBezTo>
                      <a:pt x="5672" y="801"/>
                      <a:pt x="5669" y="803"/>
                      <a:pt x="5669" y="807"/>
                    </a:cubicBezTo>
                    <a:cubicBezTo>
                      <a:pt x="5669" y="809"/>
                      <a:pt x="5672" y="812"/>
                      <a:pt x="5675" y="812"/>
                    </a:cubicBezTo>
                    <a:cubicBezTo>
                      <a:pt x="5678" y="812"/>
                      <a:pt x="5680" y="809"/>
                      <a:pt x="5680" y="807"/>
                    </a:cubicBezTo>
                    <a:cubicBezTo>
                      <a:pt x="5680" y="804"/>
                      <a:pt x="5678" y="801"/>
                      <a:pt x="5675" y="801"/>
                    </a:cubicBezTo>
                    <a:close/>
                    <a:moveTo>
                      <a:pt x="7355" y="815"/>
                    </a:moveTo>
                    <a:cubicBezTo>
                      <a:pt x="7351" y="815"/>
                      <a:pt x="7348" y="818"/>
                      <a:pt x="7348" y="821"/>
                    </a:cubicBezTo>
                    <a:cubicBezTo>
                      <a:pt x="7348" y="825"/>
                      <a:pt x="7351" y="828"/>
                      <a:pt x="7355" y="828"/>
                    </a:cubicBezTo>
                    <a:cubicBezTo>
                      <a:pt x="7358" y="828"/>
                      <a:pt x="7360" y="825"/>
                      <a:pt x="7360" y="821"/>
                    </a:cubicBezTo>
                    <a:cubicBezTo>
                      <a:pt x="7360" y="818"/>
                      <a:pt x="7358" y="815"/>
                      <a:pt x="7355" y="815"/>
                    </a:cubicBezTo>
                    <a:close/>
                    <a:moveTo>
                      <a:pt x="17523" y="840"/>
                    </a:moveTo>
                    <a:cubicBezTo>
                      <a:pt x="17521" y="840"/>
                      <a:pt x="17519" y="842"/>
                      <a:pt x="17519" y="844"/>
                    </a:cubicBezTo>
                    <a:cubicBezTo>
                      <a:pt x="17519" y="847"/>
                      <a:pt x="17521" y="848"/>
                      <a:pt x="17523" y="848"/>
                    </a:cubicBezTo>
                    <a:cubicBezTo>
                      <a:pt x="17526" y="848"/>
                      <a:pt x="17528" y="847"/>
                      <a:pt x="17528" y="844"/>
                    </a:cubicBezTo>
                    <a:cubicBezTo>
                      <a:pt x="17528" y="842"/>
                      <a:pt x="17526" y="840"/>
                      <a:pt x="17523" y="840"/>
                    </a:cubicBezTo>
                    <a:close/>
                    <a:moveTo>
                      <a:pt x="14639" y="857"/>
                    </a:moveTo>
                    <a:cubicBezTo>
                      <a:pt x="14635" y="857"/>
                      <a:pt x="14631" y="859"/>
                      <a:pt x="14631" y="864"/>
                    </a:cubicBezTo>
                    <a:cubicBezTo>
                      <a:pt x="14631" y="868"/>
                      <a:pt x="14635" y="872"/>
                      <a:pt x="14639" y="872"/>
                    </a:cubicBezTo>
                    <a:cubicBezTo>
                      <a:pt x="14642" y="872"/>
                      <a:pt x="14646" y="868"/>
                      <a:pt x="14646" y="864"/>
                    </a:cubicBezTo>
                    <a:cubicBezTo>
                      <a:pt x="14646" y="859"/>
                      <a:pt x="14642" y="857"/>
                      <a:pt x="14639" y="857"/>
                    </a:cubicBezTo>
                    <a:close/>
                    <a:moveTo>
                      <a:pt x="10884" y="878"/>
                    </a:moveTo>
                    <a:cubicBezTo>
                      <a:pt x="10880" y="878"/>
                      <a:pt x="10875" y="883"/>
                      <a:pt x="10875" y="888"/>
                    </a:cubicBezTo>
                    <a:cubicBezTo>
                      <a:pt x="10875" y="892"/>
                      <a:pt x="10879" y="896"/>
                      <a:pt x="10884" y="896"/>
                    </a:cubicBezTo>
                    <a:cubicBezTo>
                      <a:pt x="10888" y="896"/>
                      <a:pt x="10892" y="892"/>
                      <a:pt x="10892" y="888"/>
                    </a:cubicBezTo>
                    <a:cubicBezTo>
                      <a:pt x="10892" y="883"/>
                      <a:pt x="10888" y="878"/>
                      <a:pt x="10884" y="878"/>
                    </a:cubicBezTo>
                    <a:close/>
                    <a:moveTo>
                      <a:pt x="10426" y="884"/>
                    </a:moveTo>
                    <a:cubicBezTo>
                      <a:pt x="10422" y="884"/>
                      <a:pt x="10419" y="889"/>
                      <a:pt x="10419" y="893"/>
                    </a:cubicBezTo>
                    <a:cubicBezTo>
                      <a:pt x="10419" y="898"/>
                      <a:pt x="10422" y="901"/>
                      <a:pt x="10426" y="901"/>
                    </a:cubicBezTo>
                    <a:cubicBezTo>
                      <a:pt x="10430" y="901"/>
                      <a:pt x="10435" y="898"/>
                      <a:pt x="10435" y="893"/>
                    </a:cubicBezTo>
                    <a:cubicBezTo>
                      <a:pt x="10435" y="889"/>
                      <a:pt x="10430" y="884"/>
                      <a:pt x="10426" y="884"/>
                    </a:cubicBezTo>
                    <a:close/>
                    <a:moveTo>
                      <a:pt x="11341" y="884"/>
                    </a:moveTo>
                    <a:cubicBezTo>
                      <a:pt x="11337" y="884"/>
                      <a:pt x="11333" y="889"/>
                      <a:pt x="11333" y="893"/>
                    </a:cubicBezTo>
                    <a:cubicBezTo>
                      <a:pt x="11333" y="898"/>
                      <a:pt x="11337" y="901"/>
                      <a:pt x="11341" y="901"/>
                    </a:cubicBezTo>
                    <a:cubicBezTo>
                      <a:pt x="11345" y="901"/>
                      <a:pt x="11350" y="898"/>
                      <a:pt x="11350" y="893"/>
                    </a:cubicBezTo>
                    <a:cubicBezTo>
                      <a:pt x="11350" y="889"/>
                      <a:pt x="11345" y="884"/>
                      <a:pt x="11341" y="884"/>
                    </a:cubicBezTo>
                    <a:close/>
                    <a:moveTo>
                      <a:pt x="9969" y="900"/>
                    </a:moveTo>
                    <a:cubicBezTo>
                      <a:pt x="9965" y="900"/>
                      <a:pt x="9961" y="905"/>
                      <a:pt x="9961" y="909"/>
                    </a:cubicBezTo>
                    <a:cubicBezTo>
                      <a:pt x="9961" y="914"/>
                      <a:pt x="9965" y="917"/>
                      <a:pt x="9969" y="917"/>
                    </a:cubicBezTo>
                    <a:cubicBezTo>
                      <a:pt x="9974" y="917"/>
                      <a:pt x="9977" y="914"/>
                      <a:pt x="9977" y="909"/>
                    </a:cubicBezTo>
                    <a:cubicBezTo>
                      <a:pt x="9977" y="905"/>
                      <a:pt x="9974" y="900"/>
                      <a:pt x="9969" y="900"/>
                    </a:cubicBezTo>
                    <a:close/>
                    <a:moveTo>
                      <a:pt x="11799" y="900"/>
                    </a:moveTo>
                    <a:cubicBezTo>
                      <a:pt x="11795" y="900"/>
                      <a:pt x="11790" y="905"/>
                      <a:pt x="11790" y="909"/>
                    </a:cubicBezTo>
                    <a:cubicBezTo>
                      <a:pt x="11790" y="914"/>
                      <a:pt x="11795" y="917"/>
                      <a:pt x="11799" y="917"/>
                    </a:cubicBezTo>
                    <a:cubicBezTo>
                      <a:pt x="11803" y="917"/>
                      <a:pt x="11807" y="914"/>
                      <a:pt x="11807" y="909"/>
                    </a:cubicBezTo>
                    <a:cubicBezTo>
                      <a:pt x="11807" y="905"/>
                      <a:pt x="11803" y="900"/>
                      <a:pt x="11799" y="900"/>
                    </a:cubicBezTo>
                    <a:close/>
                    <a:moveTo>
                      <a:pt x="6904" y="902"/>
                    </a:moveTo>
                    <a:cubicBezTo>
                      <a:pt x="6901" y="902"/>
                      <a:pt x="6898" y="906"/>
                      <a:pt x="6898" y="909"/>
                    </a:cubicBezTo>
                    <a:cubicBezTo>
                      <a:pt x="6898" y="913"/>
                      <a:pt x="6901" y="916"/>
                      <a:pt x="6904" y="916"/>
                    </a:cubicBezTo>
                    <a:cubicBezTo>
                      <a:pt x="6908" y="916"/>
                      <a:pt x="6911" y="913"/>
                      <a:pt x="6911" y="909"/>
                    </a:cubicBezTo>
                    <a:cubicBezTo>
                      <a:pt x="6911" y="906"/>
                      <a:pt x="6908" y="902"/>
                      <a:pt x="6904" y="902"/>
                    </a:cubicBezTo>
                    <a:close/>
                    <a:moveTo>
                      <a:pt x="4027" y="917"/>
                    </a:moveTo>
                    <a:cubicBezTo>
                      <a:pt x="4026" y="917"/>
                      <a:pt x="4024" y="918"/>
                      <a:pt x="4024" y="919"/>
                    </a:cubicBezTo>
                    <a:cubicBezTo>
                      <a:pt x="4024" y="921"/>
                      <a:pt x="4026" y="923"/>
                      <a:pt x="4027" y="923"/>
                    </a:cubicBezTo>
                    <a:cubicBezTo>
                      <a:pt x="4029" y="923"/>
                      <a:pt x="4029" y="921"/>
                      <a:pt x="4029" y="919"/>
                    </a:cubicBezTo>
                    <a:cubicBezTo>
                      <a:pt x="4029" y="918"/>
                      <a:pt x="4029" y="917"/>
                      <a:pt x="4027" y="917"/>
                    </a:cubicBezTo>
                    <a:close/>
                    <a:moveTo>
                      <a:pt x="16534" y="925"/>
                    </a:moveTo>
                    <a:cubicBezTo>
                      <a:pt x="16531" y="925"/>
                      <a:pt x="16530" y="928"/>
                      <a:pt x="16530" y="931"/>
                    </a:cubicBezTo>
                    <a:cubicBezTo>
                      <a:pt x="16530" y="934"/>
                      <a:pt x="16531" y="937"/>
                      <a:pt x="16534" y="937"/>
                    </a:cubicBezTo>
                    <a:cubicBezTo>
                      <a:pt x="16537" y="937"/>
                      <a:pt x="16539" y="934"/>
                      <a:pt x="16539" y="931"/>
                    </a:cubicBezTo>
                    <a:cubicBezTo>
                      <a:pt x="16539" y="928"/>
                      <a:pt x="16537" y="925"/>
                      <a:pt x="16534" y="925"/>
                    </a:cubicBezTo>
                    <a:close/>
                    <a:moveTo>
                      <a:pt x="5233" y="927"/>
                    </a:moveTo>
                    <a:cubicBezTo>
                      <a:pt x="5231" y="927"/>
                      <a:pt x="5229" y="928"/>
                      <a:pt x="5229" y="931"/>
                    </a:cubicBezTo>
                    <a:cubicBezTo>
                      <a:pt x="5229" y="933"/>
                      <a:pt x="5231" y="935"/>
                      <a:pt x="5233" y="935"/>
                    </a:cubicBezTo>
                    <a:cubicBezTo>
                      <a:pt x="5235" y="935"/>
                      <a:pt x="5237" y="933"/>
                      <a:pt x="5237" y="931"/>
                    </a:cubicBezTo>
                    <a:cubicBezTo>
                      <a:pt x="5237" y="929"/>
                      <a:pt x="5235" y="927"/>
                      <a:pt x="5233" y="927"/>
                    </a:cubicBezTo>
                    <a:close/>
                    <a:moveTo>
                      <a:pt x="9512" y="927"/>
                    </a:moveTo>
                    <a:cubicBezTo>
                      <a:pt x="9508" y="927"/>
                      <a:pt x="9504" y="932"/>
                      <a:pt x="9504" y="937"/>
                    </a:cubicBezTo>
                    <a:cubicBezTo>
                      <a:pt x="9504" y="942"/>
                      <a:pt x="9508" y="945"/>
                      <a:pt x="9512" y="945"/>
                    </a:cubicBezTo>
                    <a:cubicBezTo>
                      <a:pt x="9517" y="945"/>
                      <a:pt x="9520" y="941"/>
                      <a:pt x="9520" y="937"/>
                    </a:cubicBezTo>
                    <a:cubicBezTo>
                      <a:pt x="9520" y="932"/>
                      <a:pt x="9517" y="927"/>
                      <a:pt x="9512" y="927"/>
                    </a:cubicBezTo>
                    <a:close/>
                    <a:moveTo>
                      <a:pt x="12256" y="927"/>
                    </a:moveTo>
                    <a:cubicBezTo>
                      <a:pt x="12251" y="927"/>
                      <a:pt x="12247" y="932"/>
                      <a:pt x="12247" y="937"/>
                    </a:cubicBezTo>
                    <a:cubicBezTo>
                      <a:pt x="12247" y="942"/>
                      <a:pt x="12251" y="945"/>
                      <a:pt x="12256" y="945"/>
                    </a:cubicBezTo>
                    <a:cubicBezTo>
                      <a:pt x="12260" y="945"/>
                      <a:pt x="12263" y="941"/>
                      <a:pt x="12263" y="937"/>
                    </a:cubicBezTo>
                    <a:cubicBezTo>
                      <a:pt x="12263" y="932"/>
                      <a:pt x="12260" y="927"/>
                      <a:pt x="12256" y="927"/>
                    </a:cubicBezTo>
                    <a:close/>
                    <a:moveTo>
                      <a:pt x="15088" y="950"/>
                    </a:moveTo>
                    <a:cubicBezTo>
                      <a:pt x="15084" y="950"/>
                      <a:pt x="15081" y="954"/>
                      <a:pt x="15081" y="957"/>
                    </a:cubicBezTo>
                    <a:cubicBezTo>
                      <a:pt x="15081" y="961"/>
                      <a:pt x="15084" y="964"/>
                      <a:pt x="15088" y="964"/>
                    </a:cubicBezTo>
                    <a:cubicBezTo>
                      <a:pt x="15091" y="964"/>
                      <a:pt x="15094" y="961"/>
                      <a:pt x="15094" y="957"/>
                    </a:cubicBezTo>
                    <a:cubicBezTo>
                      <a:pt x="15094" y="954"/>
                      <a:pt x="15091" y="950"/>
                      <a:pt x="15088" y="950"/>
                    </a:cubicBezTo>
                    <a:close/>
                    <a:moveTo>
                      <a:pt x="9055" y="965"/>
                    </a:moveTo>
                    <a:cubicBezTo>
                      <a:pt x="9051" y="965"/>
                      <a:pt x="9048" y="970"/>
                      <a:pt x="9048" y="974"/>
                    </a:cubicBezTo>
                    <a:cubicBezTo>
                      <a:pt x="9048" y="979"/>
                      <a:pt x="9051" y="982"/>
                      <a:pt x="9055" y="982"/>
                    </a:cubicBezTo>
                    <a:cubicBezTo>
                      <a:pt x="9060" y="982"/>
                      <a:pt x="9064" y="979"/>
                      <a:pt x="9064" y="974"/>
                    </a:cubicBezTo>
                    <a:cubicBezTo>
                      <a:pt x="9064" y="970"/>
                      <a:pt x="9060" y="965"/>
                      <a:pt x="9055" y="965"/>
                    </a:cubicBezTo>
                    <a:close/>
                    <a:moveTo>
                      <a:pt x="12712" y="965"/>
                    </a:moveTo>
                    <a:cubicBezTo>
                      <a:pt x="12707" y="965"/>
                      <a:pt x="12704" y="970"/>
                      <a:pt x="12704" y="974"/>
                    </a:cubicBezTo>
                    <a:cubicBezTo>
                      <a:pt x="12704" y="979"/>
                      <a:pt x="12707" y="982"/>
                      <a:pt x="12712" y="982"/>
                    </a:cubicBezTo>
                    <a:cubicBezTo>
                      <a:pt x="12716" y="982"/>
                      <a:pt x="12720" y="979"/>
                      <a:pt x="12720" y="974"/>
                    </a:cubicBezTo>
                    <a:cubicBezTo>
                      <a:pt x="12720" y="970"/>
                      <a:pt x="12716" y="965"/>
                      <a:pt x="12712" y="965"/>
                    </a:cubicBezTo>
                    <a:close/>
                    <a:moveTo>
                      <a:pt x="18927" y="967"/>
                    </a:moveTo>
                    <a:cubicBezTo>
                      <a:pt x="18927" y="967"/>
                      <a:pt x="18926" y="969"/>
                      <a:pt x="18926" y="970"/>
                    </a:cubicBezTo>
                    <a:cubicBezTo>
                      <a:pt x="18926" y="971"/>
                      <a:pt x="18927" y="972"/>
                      <a:pt x="18927" y="972"/>
                    </a:cubicBezTo>
                    <a:cubicBezTo>
                      <a:pt x="18928" y="972"/>
                      <a:pt x="18930" y="971"/>
                      <a:pt x="18930" y="970"/>
                    </a:cubicBezTo>
                    <a:cubicBezTo>
                      <a:pt x="18930" y="968"/>
                      <a:pt x="18928" y="967"/>
                      <a:pt x="18927" y="967"/>
                    </a:cubicBezTo>
                    <a:close/>
                    <a:moveTo>
                      <a:pt x="2840" y="969"/>
                    </a:moveTo>
                    <a:cubicBezTo>
                      <a:pt x="2839" y="969"/>
                      <a:pt x="2838" y="969"/>
                      <a:pt x="2838" y="970"/>
                    </a:cubicBezTo>
                    <a:cubicBezTo>
                      <a:pt x="2838" y="970"/>
                      <a:pt x="2839" y="971"/>
                      <a:pt x="2840" y="971"/>
                    </a:cubicBezTo>
                    <a:cubicBezTo>
                      <a:pt x="2840" y="971"/>
                      <a:pt x="2841" y="970"/>
                      <a:pt x="2841" y="970"/>
                    </a:cubicBezTo>
                    <a:cubicBezTo>
                      <a:pt x="2841" y="969"/>
                      <a:pt x="2840" y="969"/>
                      <a:pt x="2840" y="969"/>
                    </a:cubicBezTo>
                    <a:close/>
                    <a:moveTo>
                      <a:pt x="17958" y="994"/>
                    </a:moveTo>
                    <a:cubicBezTo>
                      <a:pt x="17955" y="994"/>
                      <a:pt x="17953" y="996"/>
                      <a:pt x="17953" y="998"/>
                    </a:cubicBezTo>
                    <a:cubicBezTo>
                      <a:pt x="17953" y="1001"/>
                      <a:pt x="17955" y="1003"/>
                      <a:pt x="17958" y="1003"/>
                    </a:cubicBezTo>
                    <a:cubicBezTo>
                      <a:pt x="17960" y="1003"/>
                      <a:pt x="17961" y="1001"/>
                      <a:pt x="17961" y="998"/>
                    </a:cubicBezTo>
                    <a:cubicBezTo>
                      <a:pt x="17961" y="996"/>
                      <a:pt x="17960" y="994"/>
                      <a:pt x="17958" y="994"/>
                    </a:cubicBezTo>
                    <a:close/>
                    <a:moveTo>
                      <a:pt x="6456" y="1000"/>
                    </a:moveTo>
                    <a:cubicBezTo>
                      <a:pt x="6453" y="1000"/>
                      <a:pt x="6450" y="1004"/>
                      <a:pt x="6450" y="1007"/>
                    </a:cubicBezTo>
                    <a:cubicBezTo>
                      <a:pt x="6450" y="1011"/>
                      <a:pt x="6453" y="1014"/>
                      <a:pt x="6456" y="1014"/>
                    </a:cubicBezTo>
                    <a:cubicBezTo>
                      <a:pt x="6459" y="1014"/>
                      <a:pt x="6463" y="1011"/>
                      <a:pt x="6463" y="1007"/>
                    </a:cubicBezTo>
                    <a:cubicBezTo>
                      <a:pt x="6463" y="1004"/>
                      <a:pt x="6460" y="1000"/>
                      <a:pt x="6456" y="1000"/>
                    </a:cubicBezTo>
                    <a:close/>
                    <a:moveTo>
                      <a:pt x="8601" y="1014"/>
                    </a:moveTo>
                    <a:cubicBezTo>
                      <a:pt x="8596" y="1014"/>
                      <a:pt x="8592" y="1019"/>
                      <a:pt x="8592" y="1023"/>
                    </a:cubicBezTo>
                    <a:cubicBezTo>
                      <a:pt x="8592" y="1028"/>
                      <a:pt x="8596" y="1031"/>
                      <a:pt x="8601" y="1031"/>
                    </a:cubicBezTo>
                    <a:cubicBezTo>
                      <a:pt x="8605" y="1031"/>
                      <a:pt x="8608" y="1028"/>
                      <a:pt x="8608" y="1023"/>
                    </a:cubicBezTo>
                    <a:cubicBezTo>
                      <a:pt x="8608" y="1019"/>
                      <a:pt x="8605" y="1014"/>
                      <a:pt x="8601" y="1014"/>
                    </a:cubicBezTo>
                    <a:close/>
                    <a:moveTo>
                      <a:pt x="13168" y="1014"/>
                    </a:moveTo>
                    <a:cubicBezTo>
                      <a:pt x="13163" y="1014"/>
                      <a:pt x="13159" y="1019"/>
                      <a:pt x="13159" y="1023"/>
                    </a:cubicBezTo>
                    <a:cubicBezTo>
                      <a:pt x="13159" y="1028"/>
                      <a:pt x="13163" y="1031"/>
                      <a:pt x="13168" y="1031"/>
                    </a:cubicBezTo>
                    <a:cubicBezTo>
                      <a:pt x="13172" y="1031"/>
                      <a:pt x="13175" y="1028"/>
                      <a:pt x="13175" y="1023"/>
                    </a:cubicBezTo>
                    <a:cubicBezTo>
                      <a:pt x="13175" y="1019"/>
                      <a:pt x="13172" y="1014"/>
                      <a:pt x="13168" y="1014"/>
                    </a:cubicBezTo>
                    <a:close/>
                    <a:moveTo>
                      <a:pt x="15535" y="1054"/>
                    </a:moveTo>
                    <a:cubicBezTo>
                      <a:pt x="15532" y="1054"/>
                      <a:pt x="15529" y="1057"/>
                      <a:pt x="15529" y="1061"/>
                    </a:cubicBezTo>
                    <a:cubicBezTo>
                      <a:pt x="15529" y="1064"/>
                      <a:pt x="15532" y="1067"/>
                      <a:pt x="15535" y="1067"/>
                    </a:cubicBezTo>
                    <a:cubicBezTo>
                      <a:pt x="15539" y="1067"/>
                      <a:pt x="15540" y="1065"/>
                      <a:pt x="15540" y="1061"/>
                    </a:cubicBezTo>
                    <a:cubicBezTo>
                      <a:pt x="15540" y="1057"/>
                      <a:pt x="15539" y="1054"/>
                      <a:pt x="15535" y="1054"/>
                    </a:cubicBezTo>
                    <a:close/>
                    <a:moveTo>
                      <a:pt x="4793" y="1062"/>
                    </a:moveTo>
                    <a:cubicBezTo>
                      <a:pt x="4791" y="1062"/>
                      <a:pt x="4789" y="1063"/>
                      <a:pt x="4789" y="1066"/>
                    </a:cubicBezTo>
                    <a:cubicBezTo>
                      <a:pt x="4789" y="1068"/>
                      <a:pt x="4791" y="1070"/>
                      <a:pt x="4793" y="1070"/>
                    </a:cubicBezTo>
                    <a:cubicBezTo>
                      <a:pt x="4796" y="1070"/>
                      <a:pt x="4798" y="1068"/>
                      <a:pt x="4798" y="1066"/>
                    </a:cubicBezTo>
                    <a:cubicBezTo>
                      <a:pt x="4798" y="1063"/>
                      <a:pt x="4796" y="1062"/>
                      <a:pt x="4793" y="1062"/>
                    </a:cubicBezTo>
                    <a:close/>
                    <a:moveTo>
                      <a:pt x="16974" y="1062"/>
                    </a:moveTo>
                    <a:cubicBezTo>
                      <a:pt x="16971" y="1062"/>
                      <a:pt x="16969" y="1063"/>
                      <a:pt x="16969" y="1066"/>
                    </a:cubicBezTo>
                    <a:cubicBezTo>
                      <a:pt x="16969" y="1068"/>
                      <a:pt x="16971" y="1070"/>
                      <a:pt x="16974" y="1070"/>
                    </a:cubicBezTo>
                    <a:cubicBezTo>
                      <a:pt x="16976" y="1070"/>
                      <a:pt x="16978" y="1068"/>
                      <a:pt x="16978" y="1066"/>
                    </a:cubicBezTo>
                    <a:cubicBezTo>
                      <a:pt x="16978" y="1063"/>
                      <a:pt x="16976" y="1062"/>
                      <a:pt x="16974" y="1062"/>
                    </a:cubicBezTo>
                    <a:close/>
                    <a:moveTo>
                      <a:pt x="13621" y="1075"/>
                    </a:moveTo>
                    <a:cubicBezTo>
                      <a:pt x="13617" y="1075"/>
                      <a:pt x="13614" y="1078"/>
                      <a:pt x="13614" y="1083"/>
                    </a:cubicBezTo>
                    <a:cubicBezTo>
                      <a:pt x="13613" y="1087"/>
                      <a:pt x="13617" y="1092"/>
                      <a:pt x="13621" y="1092"/>
                    </a:cubicBezTo>
                    <a:cubicBezTo>
                      <a:pt x="13626" y="1092"/>
                      <a:pt x="13630" y="1087"/>
                      <a:pt x="13630" y="1083"/>
                    </a:cubicBezTo>
                    <a:cubicBezTo>
                      <a:pt x="13630" y="1078"/>
                      <a:pt x="13626" y="1075"/>
                      <a:pt x="13621" y="1075"/>
                    </a:cubicBezTo>
                    <a:close/>
                    <a:moveTo>
                      <a:pt x="8146" y="1076"/>
                    </a:moveTo>
                    <a:cubicBezTo>
                      <a:pt x="8142" y="1076"/>
                      <a:pt x="8139" y="1078"/>
                      <a:pt x="8139" y="1083"/>
                    </a:cubicBezTo>
                    <a:cubicBezTo>
                      <a:pt x="8139" y="1087"/>
                      <a:pt x="8142" y="1091"/>
                      <a:pt x="8146" y="1091"/>
                    </a:cubicBezTo>
                    <a:cubicBezTo>
                      <a:pt x="8150" y="1091"/>
                      <a:pt x="8153" y="1087"/>
                      <a:pt x="8153" y="1083"/>
                    </a:cubicBezTo>
                    <a:cubicBezTo>
                      <a:pt x="8153" y="1078"/>
                      <a:pt x="8150" y="1076"/>
                      <a:pt x="8146" y="1076"/>
                    </a:cubicBezTo>
                    <a:close/>
                    <a:moveTo>
                      <a:pt x="3595" y="1077"/>
                    </a:moveTo>
                    <a:cubicBezTo>
                      <a:pt x="3593" y="1077"/>
                      <a:pt x="3592" y="1077"/>
                      <a:pt x="3592" y="1079"/>
                    </a:cubicBezTo>
                    <a:cubicBezTo>
                      <a:pt x="3592" y="1081"/>
                      <a:pt x="3593" y="1083"/>
                      <a:pt x="3595" y="1083"/>
                    </a:cubicBezTo>
                    <a:cubicBezTo>
                      <a:pt x="3597" y="1083"/>
                      <a:pt x="3597" y="1081"/>
                      <a:pt x="3597" y="1079"/>
                    </a:cubicBezTo>
                    <a:cubicBezTo>
                      <a:pt x="3597" y="1077"/>
                      <a:pt x="3597" y="1077"/>
                      <a:pt x="3595" y="1077"/>
                    </a:cubicBezTo>
                    <a:close/>
                    <a:moveTo>
                      <a:pt x="6010" y="1110"/>
                    </a:moveTo>
                    <a:cubicBezTo>
                      <a:pt x="6007" y="1110"/>
                      <a:pt x="6005" y="1112"/>
                      <a:pt x="6005" y="1116"/>
                    </a:cubicBezTo>
                    <a:cubicBezTo>
                      <a:pt x="6005" y="1119"/>
                      <a:pt x="6007" y="1123"/>
                      <a:pt x="6010" y="1123"/>
                    </a:cubicBezTo>
                    <a:cubicBezTo>
                      <a:pt x="6013" y="1123"/>
                      <a:pt x="6016" y="1119"/>
                      <a:pt x="6016" y="1116"/>
                    </a:cubicBezTo>
                    <a:cubicBezTo>
                      <a:pt x="6016" y="1112"/>
                      <a:pt x="6013" y="1110"/>
                      <a:pt x="6010" y="1110"/>
                    </a:cubicBezTo>
                    <a:close/>
                    <a:moveTo>
                      <a:pt x="7693" y="1143"/>
                    </a:moveTo>
                    <a:cubicBezTo>
                      <a:pt x="7688" y="1143"/>
                      <a:pt x="7683" y="1147"/>
                      <a:pt x="7683" y="1153"/>
                    </a:cubicBezTo>
                    <a:cubicBezTo>
                      <a:pt x="7684" y="1159"/>
                      <a:pt x="7688" y="1164"/>
                      <a:pt x="7693" y="1164"/>
                    </a:cubicBezTo>
                    <a:cubicBezTo>
                      <a:pt x="7699" y="1164"/>
                      <a:pt x="7704" y="1159"/>
                      <a:pt x="7704" y="1153"/>
                    </a:cubicBezTo>
                    <a:cubicBezTo>
                      <a:pt x="7704" y="1147"/>
                      <a:pt x="7699" y="1143"/>
                      <a:pt x="7693" y="1143"/>
                    </a:cubicBezTo>
                    <a:close/>
                    <a:moveTo>
                      <a:pt x="14074" y="1143"/>
                    </a:moveTo>
                    <a:cubicBezTo>
                      <a:pt x="14068" y="1143"/>
                      <a:pt x="14064" y="1147"/>
                      <a:pt x="14064" y="1153"/>
                    </a:cubicBezTo>
                    <a:cubicBezTo>
                      <a:pt x="14064" y="1159"/>
                      <a:pt x="14068" y="1164"/>
                      <a:pt x="14074" y="1164"/>
                    </a:cubicBezTo>
                    <a:cubicBezTo>
                      <a:pt x="14079" y="1164"/>
                      <a:pt x="14085" y="1159"/>
                      <a:pt x="14085" y="1153"/>
                    </a:cubicBezTo>
                    <a:cubicBezTo>
                      <a:pt x="14085" y="1147"/>
                      <a:pt x="14079" y="1143"/>
                      <a:pt x="14074" y="1143"/>
                    </a:cubicBezTo>
                    <a:close/>
                    <a:moveTo>
                      <a:pt x="19351" y="1149"/>
                    </a:moveTo>
                    <a:cubicBezTo>
                      <a:pt x="19349" y="1149"/>
                      <a:pt x="19348" y="1151"/>
                      <a:pt x="19348" y="1153"/>
                    </a:cubicBezTo>
                    <a:cubicBezTo>
                      <a:pt x="19348" y="1156"/>
                      <a:pt x="19349" y="1157"/>
                      <a:pt x="19351" y="1157"/>
                    </a:cubicBezTo>
                    <a:cubicBezTo>
                      <a:pt x="19353" y="1157"/>
                      <a:pt x="19355" y="1156"/>
                      <a:pt x="19355" y="1153"/>
                    </a:cubicBezTo>
                    <a:cubicBezTo>
                      <a:pt x="19355" y="1151"/>
                      <a:pt x="19353" y="1149"/>
                      <a:pt x="19351" y="1149"/>
                    </a:cubicBezTo>
                    <a:close/>
                    <a:moveTo>
                      <a:pt x="2416" y="1150"/>
                    </a:moveTo>
                    <a:cubicBezTo>
                      <a:pt x="2414" y="1150"/>
                      <a:pt x="2413" y="1152"/>
                      <a:pt x="2413" y="1153"/>
                    </a:cubicBezTo>
                    <a:cubicBezTo>
                      <a:pt x="2413" y="1155"/>
                      <a:pt x="2415" y="1156"/>
                      <a:pt x="2416" y="1156"/>
                    </a:cubicBezTo>
                    <a:cubicBezTo>
                      <a:pt x="2418" y="1156"/>
                      <a:pt x="2419" y="1155"/>
                      <a:pt x="2419" y="1153"/>
                    </a:cubicBezTo>
                    <a:cubicBezTo>
                      <a:pt x="2419" y="1152"/>
                      <a:pt x="2418" y="1150"/>
                      <a:pt x="2416" y="1150"/>
                    </a:cubicBezTo>
                    <a:close/>
                    <a:moveTo>
                      <a:pt x="18388" y="1158"/>
                    </a:moveTo>
                    <a:cubicBezTo>
                      <a:pt x="18385" y="1158"/>
                      <a:pt x="18383" y="1159"/>
                      <a:pt x="18383" y="1162"/>
                    </a:cubicBezTo>
                    <a:cubicBezTo>
                      <a:pt x="18383" y="1165"/>
                      <a:pt x="18385" y="1168"/>
                      <a:pt x="18388" y="1168"/>
                    </a:cubicBezTo>
                    <a:cubicBezTo>
                      <a:pt x="18391" y="1168"/>
                      <a:pt x="18393" y="1165"/>
                      <a:pt x="18393" y="1162"/>
                    </a:cubicBezTo>
                    <a:cubicBezTo>
                      <a:pt x="18393" y="1160"/>
                      <a:pt x="18391" y="1158"/>
                      <a:pt x="18388" y="1158"/>
                    </a:cubicBezTo>
                    <a:close/>
                    <a:moveTo>
                      <a:pt x="15980" y="1166"/>
                    </a:moveTo>
                    <a:cubicBezTo>
                      <a:pt x="15976" y="1166"/>
                      <a:pt x="15972" y="1169"/>
                      <a:pt x="15972" y="1174"/>
                    </a:cubicBezTo>
                    <a:cubicBezTo>
                      <a:pt x="15972" y="1179"/>
                      <a:pt x="15976" y="1183"/>
                      <a:pt x="15980" y="1183"/>
                    </a:cubicBezTo>
                    <a:cubicBezTo>
                      <a:pt x="15985" y="1183"/>
                      <a:pt x="15988" y="1179"/>
                      <a:pt x="15988" y="1174"/>
                    </a:cubicBezTo>
                    <a:cubicBezTo>
                      <a:pt x="15988" y="1169"/>
                      <a:pt x="15985" y="1166"/>
                      <a:pt x="15980" y="1166"/>
                    </a:cubicBezTo>
                    <a:close/>
                    <a:moveTo>
                      <a:pt x="20301" y="1175"/>
                    </a:moveTo>
                    <a:cubicBezTo>
                      <a:pt x="20300" y="1175"/>
                      <a:pt x="20299" y="1176"/>
                      <a:pt x="20299" y="1177"/>
                    </a:cubicBezTo>
                    <a:cubicBezTo>
                      <a:pt x="20299" y="1178"/>
                      <a:pt x="20300" y="1180"/>
                      <a:pt x="20301" y="1180"/>
                    </a:cubicBezTo>
                    <a:cubicBezTo>
                      <a:pt x="20303" y="1180"/>
                      <a:pt x="20304" y="1178"/>
                      <a:pt x="20304" y="1177"/>
                    </a:cubicBezTo>
                    <a:cubicBezTo>
                      <a:pt x="20304" y="1176"/>
                      <a:pt x="20302" y="1175"/>
                      <a:pt x="20301" y="1175"/>
                    </a:cubicBezTo>
                    <a:close/>
                    <a:moveTo>
                      <a:pt x="4356" y="1205"/>
                    </a:moveTo>
                    <a:cubicBezTo>
                      <a:pt x="4352" y="1205"/>
                      <a:pt x="4350" y="1207"/>
                      <a:pt x="4350" y="1210"/>
                    </a:cubicBezTo>
                    <a:cubicBezTo>
                      <a:pt x="4350" y="1214"/>
                      <a:pt x="4353" y="1217"/>
                      <a:pt x="4356" y="1217"/>
                    </a:cubicBezTo>
                    <a:cubicBezTo>
                      <a:pt x="4359" y="1217"/>
                      <a:pt x="4362" y="1214"/>
                      <a:pt x="4362" y="1210"/>
                    </a:cubicBezTo>
                    <a:cubicBezTo>
                      <a:pt x="4362" y="1207"/>
                      <a:pt x="4359" y="1205"/>
                      <a:pt x="4356" y="1205"/>
                    </a:cubicBezTo>
                    <a:close/>
                    <a:moveTo>
                      <a:pt x="17411" y="1205"/>
                    </a:moveTo>
                    <a:cubicBezTo>
                      <a:pt x="17408" y="1205"/>
                      <a:pt x="17405" y="1207"/>
                      <a:pt x="17405" y="1210"/>
                    </a:cubicBezTo>
                    <a:cubicBezTo>
                      <a:pt x="17405" y="1214"/>
                      <a:pt x="17408" y="1217"/>
                      <a:pt x="17411" y="1217"/>
                    </a:cubicBezTo>
                    <a:cubicBezTo>
                      <a:pt x="17415" y="1217"/>
                      <a:pt x="17417" y="1214"/>
                      <a:pt x="17417" y="1210"/>
                    </a:cubicBezTo>
                    <a:cubicBezTo>
                      <a:pt x="17417" y="1207"/>
                      <a:pt x="17415" y="1205"/>
                      <a:pt x="17411" y="1205"/>
                    </a:cubicBezTo>
                    <a:close/>
                    <a:moveTo>
                      <a:pt x="7243" y="1224"/>
                    </a:moveTo>
                    <a:cubicBezTo>
                      <a:pt x="7237" y="1224"/>
                      <a:pt x="7232" y="1228"/>
                      <a:pt x="7232" y="1234"/>
                    </a:cubicBezTo>
                    <a:cubicBezTo>
                      <a:pt x="7232" y="1240"/>
                      <a:pt x="7237" y="1246"/>
                      <a:pt x="7243" y="1246"/>
                    </a:cubicBezTo>
                    <a:cubicBezTo>
                      <a:pt x="7248" y="1246"/>
                      <a:pt x="7252" y="1240"/>
                      <a:pt x="7252" y="1234"/>
                    </a:cubicBezTo>
                    <a:cubicBezTo>
                      <a:pt x="7252" y="1228"/>
                      <a:pt x="7248" y="1224"/>
                      <a:pt x="7243" y="1224"/>
                    </a:cubicBezTo>
                    <a:close/>
                    <a:moveTo>
                      <a:pt x="14525" y="1224"/>
                    </a:moveTo>
                    <a:cubicBezTo>
                      <a:pt x="14520" y="1224"/>
                      <a:pt x="14516" y="1228"/>
                      <a:pt x="14516" y="1234"/>
                    </a:cubicBezTo>
                    <a:cubicBezTo>
                      <a:pt x="14516" y="1240"/>
                      <a:pt x="14520" y="1246"/>
                      <a:pt x="14525" y="1246"/>
                    </a:cubicBezTo>
                    <a:cubicBezTo>
                      <a:pt x="14531" y="1246"/>
                      <a:pt x="14535" y="1240"/>
                      <a:pt x="14535" y="1234"/>
                    </a:cubicBezTo>
                    <a:cubicBezTo>
                      <a:pt x="14535" y="1228"/>
                      <a:pt x="14531" y="1224"/>
                      <a:pt x="14525" y="1224"/>
                    </a:cubicBezTo>
                    <a:close/>
                    <a:moveTo>
                      <a:pt x="5566" y="1226"/>
                    </a:moveTo>
                    <a:cubicBezTo>
                      <a:pt x="5562" y="1226"/>
                      <a:pt x="5558" y="1231"/>
                      <a:pt x="5558" y="1235"/>
                    </a:cubicBezTo>
                    <a:cubicBezTo>
                      <a:pt x="5558" y="1240"/>
                      <a:pt x="5562" y="1243"/>
                      <a:pt x="5566" y="1243"/>
                    </a:cubicBezTo>
                    <a:cubicBezTo>
                      <a:pt x="5570" y="1243"/>
                      <a:pt x="5575" y="1240"/>
                      <a:pt x="5575" y="1235"/>
                    </a:cubicBezTo>
                    <a:cubicBezTo>
                      <a:pt x="5575" y="1231"/>
                      <a:pt x="5570" y="1226"/>
                      <a:pt x="5566" y="1226"/>
                    </a:cubicBezTo>
                    <a:close/>
                    <a:moveTo>
                      <a:pt x="21237" y="1234"/>
                    </a:moveTo>
                    <a:cubicBezTo>
                      <a:pt x="21236" y="1234"/>
                      <a:pt x="21236" y="1235"/>
                      <a:pt x="21236" y="1235"/>
                    </a:cubicBezTo>
                    <a:cubicBezTo>
                      <a:pt x="21236" y="1236"/>
                      <a:pt x="21236" y="1237"/>
                      <a:pt x="21237" y="1237"/>
                    </a:cubicBezTo>
                    <a:cubicBezTo>
                      <a:pt x="21237" y="1237"/>
                      <a:pt x="21238" y="1236"/>
                      <a:pt x="21238" y="1235"/>
                    </a:cubicBezTo>
                    <a:cubicBezTo>
                      <a:pt x="21238" y="1235"/>
                      <a:pt x="21237" y="1234"/>
                      <a:pt x="21237" y="1234"/>
                    </a:cubicBezTo>
                    <a:close/>
                    <a:moveTo>
                      <a:pt x="3166" y="1245"/>
                    </a:moveTo>
                    <a:cubicBezTo>
                      <a:pt x="3164" y="1245"/>
                      <a:pt x="3162" y="1247"/>
                      <a:pt x="3162" y="1249"/>
                    </a:cubicBezTo>
                    <a:cubicBezTo>
                      <a:pt x="3162" y="1252"/>
                      <a:pt x="3164" y="1254"/>
                      <a:pt x="3166" y="1254"/>
                    </a:cubicBezTo>
                    <a:cubicBezTo>
                      <a:pt x="3168" y="1254"/>
                      <a:pt x="3170" y="1252"/>
                      <a:pt x="3170" y="1249"/>
                    </a:cubicBezTo>
                    <a:cubicBezTo>
                      <a:pt x="3170" y="1247"/>
                      <a:pt x="3168" y="1245"/>
                      <a:pt x="3166" y="1245"/>
                    </a:cubicBezTo>
                    <a:close/>
                    <a:moveTo>
                      <a:pt x="10770" y="1262"/>
                    </a:moveTo>
                    <a:cubicBezTo>
                      <a:pt x="10764" y="1262"/>
                      <a:pt x="10758" y="1267"/>
                      <a:pt x="10758" y="1273"/>
                    </a:cubicBezTo>
                    <a:cubicBezTo>
                      <a:pt x="10758" y="1280"/>
                      <a:pt x="10764" y="1286"/>
                      <a:pt x="10770" y="1286"/>
                    </a:cubicBezTo>
                    <a:cubicBezTo>
                      <a:pt x="10776" y="1286"/>
                      <a:pt x="10781" y="1280"/>
                      <a:pt x="10781" y="1273"/>
                    </a:cubicBezTo>
                    <a:cubicBezTo>
                      <a:pt x="10781" y="1267"/>
                      <a:pt x="10776" y="1262"/>
                      <a:pt x="10770" y="1262"/>
                    </a:cubicBezTo>
                    <a:close/>
                    <a:moveTo>
                      <a:pt x="11227" y="1265"/>
                    </a:moveTo>
                    <a:cubicBezTo>
                      <a:pt x="11221" y="1265"/>
                      <a:pt x="11216" y="1270"/>
                      <a:pt x="11216" y="1277"/>
                    </a:cubicBezTo>
                    <a:cubicBezTo>
                      <a:pt x="11216" y="1283"/>
                      <a:pt x="11220" y="1288"/>
                      <a:pt x="11227" y="1288"/>
                    </a:cubicBezTo>
                    <a:cubicBezTo>
                      <a:pt x="11233" y="1288"/>
                      <a:pt x="11239" y="1283"/>
                      <a:pt x="11239" y="1277"/>
                    </a:cubicBezTo>
                    <a:cubicBezTo>
                      <a:pt x="11239" y="1270"/>
                      <a:pt x="11233" y="1265"/>
                      <a:pt x="11227" y="1265"/>
                    </a:cubicBezTo>
                    <a:close/>
                    <a:moveTo>
                      <a:pt x="10312" y="1270"/>
                    </a:moveTo>
                    <a:cubicBezTo>
                      <a:pt x="10306" y="1270"/>
                      <a:pt x="10301" y="1276"/>
                      <a:pt x="10301" y="1282"/>
                    </a:cubicBezTo>
                    <a:cubicBezTo>
                      <a:pt x="10301" y="1289"/>
                      <a:pt x="10306" y="1294"/>
                      <a:pt x="10312" y="1294"/>
                    </a:cubicBezTo>
                    <a:cubicBezTo>
                      <a:pt x="10318" y="1294"/>
                      <a:pt x="10323" y="1289"/>
                      <a:pt x="10323" y="1282"/>
                    </a:cubicBezTo>
                    <a:cubicBezTo>
                      <a:pt x="10323" y="1276"/>
                      <a:pt x="10318" y="1270"/>
                      <a:pt x="10312" y="1270"/>
                    </a:cubicBezTo>
                    <a:close/>
                    <a:moveTo>
                      <a:pt x="11685" y="1279"/>
                    </a:moveTo>
                    <a:cubicBezTo>
                      <a:pt x="11679" y="1279"/>
                      <a:pt x="11674" y="1284"/>
                      <a:pt x="11674" y="1290"/>
                    </a:cubicBezTo>
                    <a:cubicBezTo>
                      <a:pt x="11674" y="1297"/>
                      <a:pt x="11679" y="1302"/>
                      <a:pt x="11685" y="1302"/>
                    </a:cubicBezTo>
                    <a:cubicBezTo>
                      <a:pt x="11691" y="1302"/>
                      <a:pt x="11696" y="1297"/>
                      <a:pt x="11696" y="1290"/>
                    </a:cubicBezTo>
                    <a:cubicBezTo>
                      <a:pt x="11696" y="1284"/>
                      <a:pt x="11691" y="1279"/>
                      <a:pt x="11685" y="1279"/>
                    </a:cubicBezTo>
                    <a:close/>
                    <a:moveTo>
                      <a:pt x="1260" y="1280"/>
                    </a:moveTo>
                    <a:cubicBezTo>
                      <a:pt x="1259" y="1280"/>
                      <a:pt x="1259" y="1281"/>
                      <a:pt x="1259" y="1281"/>
                    </a:cubicBezTo>
                    <a:cubicBezTo>
                      <a:pt x="1259" y="1282"/>
                      <a:pt x="1259" y="1282"/>
                      <a:pt x="1260" y="1282"/>
                    </a:cubicBezTo>
                    <a:cubicBezTo>
                      <a:pt x="1260" y="1283"/>
                      <a:pt x="1261" y="1282"/>
                      <a:pt x="1261" y="1281"/>
                    </a:cubicBezTo>
                    <a:cubicBezTo>
                      <a:pt x="1261" y="1281"/>
                      <a:pt x="1260" y="1280"/>
                      <a:pt x="1260" y="1280"/>
                    </a:cubicBezTo>
                    <a:close/>
                    <a:moveTo>
                      <a:pt x="9855" y="1289"/>
                    </a:moveTo>
                    <a:cubicBezTo>
                      <a:pt x="9849" y="1289"/>
                      <a:pt x="9843" y="1295"/>
                      <a:pt x="9843" y="1302"/>
                    </a:cubicBezTo>
                    <a:cubicBezTo>
                      <a:pt x="9843" y="1308"/>
                      <a:pt x="9849" y="1313"/>
                      <a:pt x="9855" y="1313"/>
                    </a:cubicBezTo>
                    <a:cubicBezTo>
                      <a:pt x="9861" y="1313"/>
                      <a:pt x="9866" y="1308"/>
                      <a:pt x="9866" y="1302"/>
                    </a:cubicBezTo>
                    <a:cubicBezTo>
                      <a:pt x="9866" y="1295"/>
                      <a:pt x="9861" y="1289"/>
                      <a:pt x="9855" y="1289"/>
                    </a:cubicBezTo>
                    <a:close/>
                    <a:moveTo>
                      <a:pt x="16422" y="1290"/>
                    </a:moveTo>
                    <a:cubicBezTo>
                      <a:pt x="16418" y="1290"/>
                      <a:pt x="16414" y="1294"/>
                      <a:pt x="16414" y="1298"/>
                    </a:cubicBezTo>
                    <a:cubicBezTo>
                      <a:pt x="16414" y="1303"/>
                      <a:pt x="16417" y="1307"/>
                      <a:pt x="16422" y="1307"/>
                    </a:cubicBezTo>
                    <a:cubicBezTo>
                      <a:pt x="16426" y="1307"/>
                      <a:pt x="16431" y="1303"/>
                      <a:pt x="16431" y="1298"/>
                    </a:cubicBezTo>
                    <a:cubicBezTo>
                      <a:pt x="16431" y="1294"/>
                      <a:pt x="16426" y="1290"/>
                      <a:pt x="16422" y="1290"/>
                    </a:cubicBezTo>
                    <a:close/>
                    <a:moveTo>
                      <a:pt x="12142" y="1303"/>
                    </a:moveTo>
                    <a:cubicBezTo>
                      <a:pt x="12136" y="1303"/>
                      <a:pt x="12131" y="1309"/>
                      <a:pt x="12131" y="1315"/>
                    </a:cubicBezTo>
                    <a:cubicBezTo>
                      <a:pt x="12131" y="1322"/>
                      <a:pt x="12136" y="1327"/>
                      <a:pt x="12142" y="1327"/>
                    </a:cubicBezTo>
                    <a:cubicBezTo>
                      <a:pt x="12148" y="1327"/>
                      <a:pt x="12152" y="1322"/>
                      <a:pt x="12152" y="1315"/>
                    </a:cubicBezTo>
                    <a:cubicBezTo>
                      <a:pt x="12152" y="1309"/>
                      <a:pt x="12148" y="1303"/>
                      <a:pt x="12142" y="1303"/>
                    </a:cubicBezTo>
                    <a:close/>
                    <a:moveTo>
                      <a:pt x="14975" y="1315"/>
                    </a:moveTo>
                    <a:cubicBezTo>
                      <a:pt x="14969" y="1315"/>
                      <a:pt x="14965" y="1321"/>
                      <a:pt x="14965" y="1327"/>
                    </a:cubicBezTo>
                    <a:cubicBezTo>
                      <a:pt x="14965" y="1333"/>
                      <a:pt x="14969" y="1337"/>
                      <a:pt x="14975" y="1337"/>
                    </a:cubicBezTo>
                    <a:cubicBezTo>
                      <a:pt x="14980" y="1337"/>
                      <a:pt x="14984" y="1332"/>
                      <a:pt x="14984" y="1327"/>
                    </a:cubicBezTo>
                    <a:cubicBezTo>
                      <a:pt x="14984" y="1321"/>
                      <a:pt x="14980" y="1315"/>
                      <a:pt x="14975" y="1315"/>
                    </a:cubicBezTo>
                    <a:close/>
                    <a:moveTo>
                      <a:pt x="6793" y="1316"/>
                    </a:moveTo>
                    <a:cubicBezTo>
                      <a:pt x="6788" y="1316"/>
                      <a:pt x="6784" y="1322"/>
                      <a:pt x="6784" y="1327"/>
                    </a:cubicBezTo>
                    <a:cubicBezTo>
                      <a:pt x="6783" y="1332"/>
                      <a:pt x="6788" y="1336"/>
                      <a:pt x="6793" y="1336"/>
                    </a:cubicBezTo>
                    <a:cubicBezTo>
                      <a:pt x="6798" y="1336"/>
                      <a:pt x="6802" y="1332"/>
                      <a:pt x="6802" y="1327"/>
                    </a:cubicBezTo>
                    <a:cubicBezTo>
                      <a:pt x="6802" y="1322"/>
                      <a:pt x="6798" y="1316"/>
                      <a:pt x="6793" y="1316"/>
                    </a:cubicBezTo>
                    <a:close/>
                    <a:moveTo>
                      <a:pt x="9398" y="1320"/>
                    </a:moveTo>
                    <a:cubicBezTo>
                      <a:pt x="9392" y="1320"/>
                      <a:pt x="9387" y="1325"/>
                      <a:pt x="9387" y="1331"/>
                    </a:cubicBezTo>
                    <a:cubicBezTo>
                      <a:pt x="9387" y="1338"/>
                      <a:pt x="9392" y="1343"/>
                      <a:pt x="9398" y="1343"/>
                    </a:cubicBezTo>
                    <a:cubicBezTo>
                      <a:pt x="9404" y="1343"/>
                      <a:pt x="9409" y="1338"/>
                      <a:pt x="9409" y="1331"/>
                    </a:cubicBezTo>
                    <a:cubicBezTo>
                      <a:pt x="9409" y="1325"/>
                      <a:pt x="9404" y="1320"/>
                      <a:pt x="9398" y="1320"/>
                    </a:cubicBezTo>
                    <a:close/>
                    <a:moveTo>
                      <a:pt x="18815" y="1332"/>
                    </a:moveTo>
                    <a:cubicBezTo>
                      <a:pt x="18813" y="1332"/>
                      <a:pt x="18811" y="1335"/>
                      <a:pt x="18811" y="1337"/>
                    </a:cubicBezTo>
                    <a:cubicBezTo>
                      <a:pt x="18811" y="1339"/>
                      <a:pt x="18813" y="1342"/>
                      <a:pt x="18815" y="1342"/>
                    </a:cubicBezTo>
                    <a:cubicBezTo>
                      <a:pt x="18818" y="1342"/>
                      <a:pt x="18819" y="1340"/>
                      <a:pt x="18819" y="1337"/>
                    </a:cubicBezTo>
                    <a:cubicBezTo>
                      <a:pt x="18819" y="1335"/>
                      <a:pt x="18818" y="1332"/>
                      <a:pt x="18815" y="1332"/>
                    </a:cubicBezTo>
                    <a:close/>
                    <a:moveTo>
                      <a:pt x="12597" y="1339"/>
                    </a:moveTo>
                    <a:cubicBezTo>
                      <a:pt x="12591" y="1339"/>
                      <a:pt x="12587" y="1344"/>
                      <a:pt x="12587" y="1351"/>
                    </a:cubicBezTo>
                    <a:cubicBezTo>
                      <a:pt x="12587" y="1357"/>
                      <a:pt x="12591" y="1363"/>
                      <a:pt x="12597" y="1363"/>
                    </a:cubicBezTo>
                    <a:cubicBezTo>
                      <a:pt x="12604" y="1363"/>
                      <a:pt x="12609" y="1357"/>
                      <a:pt x="12609" y="1351"/>
                    </a:cubicBezTo>
                    <a:cubicBezTo>
                      <a:pt x="12609" y="1344"/>
                      <a:pt x="12604" y="1339"/>
                      <a:pt x="12597" y="1339"/>
                    </a:cubicBezTo>
                    <a:close/>
                    <a:moveTo>
                      <a:pt x="1997" y="1343"/>
                    </a:moveTo>
                    <a:cubicBezTo>
                      <a:pt x="1995" y="1343"/>
                      <a:pt x="1994" y="1343"/>
                      <a:pt x="1994" y="1345"/>
                    </a:cubicBezTo>
                    <a:cubicBezTo>
                      <a:pt x="1994" y="1347"/>
                      <a:pt x="1995" y="1348"/>
                      <a:pt x="1997" y="1348"/>
                    </a:cubicBezTo>
                    <a:cubicBezTo>
                      <a:pt x="1998" y="1348"/>
                      <a:pt x="1999" y="1347"/>
                      <a:pt x="1999" y="1345"/>
                    </a:cubicBezTo>
                    <a:cubicBezTo>
                      <a:pt x="1999" y="1343"/>
                      <a:pt x="1998" y="1343"/>
                      <a:pt x="1997" y="1343"/>
                    </a:cubicBezTo>
                    <a:close/>
                    <a:moveTo>
                      <a:pt x="19771" y="1343"/>
                    </a:moveTo>
                    <a:cubicBezTo>
                      <a:pt x="19770" y="1343"/>
                      <a:pt x="19769" y="1343"/>
                      <a:pt x="19769" y="1345"/>
                    </a:cubicBezTo>
                    <a:cubicBezTo>
                      <a:pt x="19769" y="1347"/>
                      <a:pt x="19770" y="1348"/>
                      <a:pt x="19771" y="1348"/>
                    </a:cubicBezTo>
                    <a:cubicBezTo>
                      <a:pt x="19773" y="1348"/>
                      <a:pt x="19774" y="1347"/>
                      <a:pt x="19774" y="1345"/>
                    </a:cubicBezTo>
                    <a:cubicBezTo>
                      <a:pt x="19774" y="1343"/>
                      <a:pt x="19773" y="1343"/>
                      <a:pt x="19771" y="1343"/>
                    </a:cubicBezTo>
                    <a:close/>
                    <a:moveTo>
                      <a:pt x="5125" y="1356"/>
                    </a:moveTo>
                    <a:cubicBezTo>
                      <a:pt x="5121" y="1356"/>
                      <a:pt x="5119" y="1360"/>
                      <a:pt x="5119" y="1364"/>
                    </a:cubicBezTo>
                    <a:cubicBezTo>
                      <a:pt x="5119" y="1369"/>
                      <a:pt x="5121" y="1372"/>
                      <a:pt x="5125" y="1372"/>
                    </a:cubicBezTo>
                    <a:cubicBezTo>
                      <a:pt x="5129" y="1372"/>
                      <a:pt x="5133" y="1369"/>
                      <a:pt x="5133" y="1364"/>
                    </a:cubicBezTo>
                    <a:cubicBezTo>
                      <a:pt x="5133" y="1360"/>
                      <a:pt x="5129" y="1356"/>
                      <a:pt x="5125" y="1356"/>
                    </a:cubicBezTo>
                    <a:close/>
                    <a:moveTo>
                      <a:pt x="3923" y="1359"/>
                    </a:moveTo>
                    <a:cubicBezTo>
                      <a:pt x="3919" y="1359"/>
                      <a:pt x="3916" y="1362"/>
                      <a:pt x="3916" y="1366"/>
                    </a:cubicBezTo>
                    <a:cubicBezTo>
                      <a:pt x="3916" y="1369"/>
                      <a:pt x="3919" y="1372"/>
                      <a:pt x="3923" y="1372"/>
                    </a:cubicBezTo>
                    <a:cubicBezTo>
                      <a:pt x="3926" y="1372"/>
                      <a:pt x="3929" y="1369"/>
                      <a:pt x="3929" y="1366"/>
                    </a:cubicBezTo>
                    <a:cubicBezTo>
                      <a:pt x="3929" y="1362"/>
                      <a:pt x="3926" y="1359"/>
                      <a:pt x="3923" y="1359"/>
                    </a:cubicBezTo>
                    <a:close/>
                    <a:moveTo>
                      <a:pt x="17844" y="1359"/>
                    </a:moveTo>
                    <a:cubicBezTo>
                      <a:pt x="17841" y="1359"/>
                      <a:pt x="17838" y="1362"/>
                      <a:pt x="17838" y="1366"/>
                    </a:cubicBezTo>
                    <a:cubicBezTo>
                      <a:pt x="17838" y="1369"/>
                      <a:pt x="17841" y="1372"/>
                      <a:pt x="17844" y="1372"/>
                    </a:cubicBezTo>
                    <a:cubicBezTo>
                      <a:pt x="17848" y="1372"/>
                      <a:pt x="17851" y="1369"/>
                      <a:pt x="17851" y="1366"/>
                    </a:cubicBezTo>
                    <a:cubicBezTo>
                      <a:pt x="17851" y="1362"/>
                      <a:pt x="17848" y="1359"/>
                      <a:pt x="17844" y="1359"/>
                    </a:cubicBezTo>
                    <a:close/>
                    <a:moveTo>
                      <a:pt x="8942" y="1361"/>
                    </a:moveTo>
                    <a:cubicBezTo>
                      <a:pt x="8936" y="1361"/>
                      <a:pt x="8931" y="1367"/>
                      <a:pt x="8931" y="1374"/>
                    </a:cubicBezTo>
                    <a:cubicBezTo>
                      <a:pt x="8931" y="1380"/>
                      <a:pt x="8936" y="1385"/>
                      <a:pt x="8942" y="1385"/>
                    </a:cubicBezTo>
                    <a:cubicBezTo>
                      <a:pt x="8948" y="1385"/>
                      <a:pt x="8953" y="1380"/>
                      <a:pt x="8953" y="1374"/>
                    </a:cubicBezTo>
                    <a:cubicBezTo>
                      <a:pt x="8953" y="1367"/>
                      <a:pt x="8948" y="1361"/>
                      <a:pt x="8942" y="1361"/>
                    </a:cubicBezTo>
                    <a:close/>
                    <a:moveTo>
                      <a:pt x="13053" y="1386"/>
                    </a:moveTo>
                    <a:cubicBezTo>
                      <a:pt x="13047" y="1386"/>
                      <a:pt x="13043" y="1391"/>
                      <a:pt x="13043" y="1397"/>
                    </a:cubicBezTo>
                    <a:cubicBezTo>
                      <a:pt x="13043" y="1404"/>
                      <a:pt x="13047" y="1410"/>
                      <a:pt x="13053" y="1410"/>
                    </a:cubicBezTo>
                    <a:cubicBezTo>
                      <a:pt x="13059" y="1410"/>
                      <a:pt x="13064" y="1404"/>
                      <a:pt x="13064" y="1397"/>
                    </a:cubicBezTo>
                    <a:cubicBezTo>
                      <a:pt x="13064" y="1391"/>
                      <a:pt x="13059" y="1386"/>
                      <a:pt x="13053" y="1386"/>
                    </a:cubicBezTo>
                    <a:close/>
                    <a:moveTo>
                      <a:pt x="20714" y="1386"/>
                    </a:moveTo>
                    <a:cubicBezTo>
                      <a:pt x="20714" y="1386"/>
                      <a:pt x="20713" y="1387"/>
                      <a:pt x="20713" y="1387"/>
                    </a:cubicBezTo>
                    <a:cubicBezTo>
                      <a:pt x="20713" y="1388"/>
                      <a:pt x="20714" y="1388"/>
                      <a:pt x="20714" y="1388"/>
                    </a:cubicBezTo>
                    <a:cubicBezTo>
                      <a:pt x="20715" y="1388"/>
                      <a:pt x="20715" y="1388"/>
                      <a:pt x="20715" y="1387"/>
                    </a:cubicBezTo>
                    <a:cubicBezTo>
                      <a:pt x="20715" y="1387"/>
                      <a:pt x="20715" y="1386"/>
                      <a:pt x="20714" y="1386"/>
                    </a:cubicBezTo>
                    <a:close/>
                    <a:moveTo>
                      <a:pt x="8486" y="1415"/>
                    </a:moveTo>
                    <a:cubicBezTo>
                      <a:pt x="8481" y="1415"/>
                      <a:pt x="8477" y="1420"/>
                      <a:pt x="8477" y="1426"/>
                    </a:cubicBezTo>
                    <a:cubicBezTo>
                      <a:pt x="8477" y="1432"/>
                      <a:pt x="8481" y="1436"/>
                      <a:pt x="8486" y="1436"/>
                    </a:cubicBezTo>
                    <a:cubicBezTo>
                      <a:pt x="8492" y="1436"/>
                      <a:pt x="8497" y="1432"/>
                      <a:pt x="8497" y="1426"/>
                    </a:cubicBezTo>
                    <a:cubicBezTo>
                      <a:pt x="8497" y="1420"/>
                      <a:pt x="8492" y="1415"/>
                      <a:pt x="8486" y="1415"/>
                    </a:cubicBezTo>
                    <a:close/>
                    <a:moveTo>
                      <a:pt x="6345" y="1419"/>
                    </a:moveTo>
                    <a:cubicBezTo>
                      <a:pt x="6340" y="1419"/>
                      <a:pt x="6336" y="1424"/>
                      <a:pt x="6336" y="1429"/>
                    </a:cubicBezTo>
                    <a:cubicBezTo>
                      <a:pt x="6336" y="1435"/>
                      <a:pt x="6340" y="1439"/>
                      <a:pt x="6345" y="1439"/>
                    </a:cubicBezTo>
                    <a:cubicBezTo>
                      <a:pt x="6350" y="1439"/>
                      <a:pt x="6355" y="1435"/>
                      <a:pt x="6355" y="1429"/>
                    </a:cubicBezTo>
                    <a:cubicBezTo>
                      <a:pt x="6355" y="1424"/>
                      <a:pt x="6350" y="1419"/>
                      <a:pt x="6345" y="1419"/>
                    </a:cubicBezTo>
                    <a:close/>
                    <a:moveTo>
                      <a:pt x="15422" y="1419"/>
                    </a:moveTo>
                    <a:cubicBezTo>
                      <a:pt x="15417" y="1419"/>
                      <a:pt x="15413" y="1424"/>
                      <a:pt x="15413" y="1429"/>
                    </a:cubicBezTo>
                    <a:cubicBezTo>
                      <a:pt x="15413" y="1435"/>
                      <a:pt x="15417" y="1439"/>
                      <a:pt x="15422" y="1439"/>
                    </a:cubicBezTo>
                    <a:cubicBezTo>
                      <a:pt x="15427" y="1439"/>
                      <a:pt x="15432" y="1435"/>
                      <a:pt x="15432" y="1429"/>
                    </a:cubicBezTo>
                    <a:cubicBezTo>
                      <a:pt x="15432" y="1424"/>
                      <a:pt x="15427" y="1419"/>
                      <a:pt x="15422" y="1419"/>
                    </a:cubicBezTo>
                    <a:close/>
                    <a:moveTo>
                      <a:pt x="2740" y="1424"/>
                    </a:moveTo>
                    <a:cubicBezTo>
                      <a:pt x="2738" y="1424"/>
                      <a:pt x="2736" y="1426"/>
                      <a:pt x="2736" y="1428"/>
                    </a:cubicBezTo>
                    <a:cubicBezTo>
                      <a:pt x="2736" y="1431"/>
                      <a:pt x="2738" y="1433"/>
                      <a:pt x="2740" y="1433"/>
                    </a:cubicBezTo>
                    <a:cubicBezTo>
                      <a:pt x="2743" y="1433"/>
                      <a:pt x="2745" y="1431"/>
                      <a:pt x="2745" y="1428"/>
                    </a:cubicBezTo>
                    <a:cubicBezTo>
                      <a:pt x="2745" y="1426"/>
                      <a:pt x="2743" y="1424"/>
                      <a:pt x="2740" y="1424"/>
                    </a:cubicBezTo>
                    <a:close/>
                    <a:moveTo>
                      <a:pt x="16862" y="1425"/>
                    </a:moveTo>
                    <a:cubicBezTo>
                      <a:pt x="16857" y="1425"/>
                      <a:pt x="16854" y="1428"/>
                      <a:pt x="16854" y="1433"/>
                    </a:cubicBezTo>
                    <a:cubicBezTo>
                      <a:pt x="16854" y="1438"/>
                      <a:pt x="16857" y="1442"/>
                      <a:pt x="16862" y="1442"/>
                    </a:cubicBezTo>
                    <a:cubicBezTo>
                      <a:pt x="16866" y="1442"/>
                      <a:pt x="16870" y="1438"/>
                      <a:pt x="16870" y="1433"/>
                    </a:cubicBezTo>
                    <a:cubicBezTo>
                      <a:pt x="16870" y="1428"/>
                      <a:pt x="16866" y="1425"/>
                      <a:pt x="16862" y="1425"/>
                    </a:cubicBezTo>
                    <a:close/>
                    <a:moveTo>
                      <a:pt x="13508" y="1445"/>
                    </a:moveTo>
                    <a:cubicBezTo>
                      <a:pt x="13502" y="1445"/>
                      <a:pt x="13497" y="1450"/>
                      <a:pt x="13497" y="1456"/>
                    </a:cubicBezTo>
                    <a:cubicBezTo>
                      <a:pt x="13497" y="1461"/>
                      <a:pt x="13502" y="1467"/>
                      <a:pt x="13508" y="1467"/>
                    </a:cubicBezTo>
                    <a:cubicBezTo>
                      <a:pt x="13514" y="1467"/>
                      <a:pt x="13518" y="1462"/>
                      <a:pt x="13518" y="1456"/>
                    </a:cubicBezTo>
                    <a:cubicBezTo>
                      <a:pt x="13518" y="1450"/>
                      <a:pt x="13514" y="1445"/>
                      <a:pt x="13508" y="1445"/>
                    </a:cubicBezTo>
                    <a:close/>
                    <a:moveTo>
                      <a:pt x="8034" y="1478"/>
                    </a:moveTo>
                    <a:cubicBezTo>
                      <a:pt x="8028" y="1478"/>
                      <a:pt x="8023" y="1483"/>
                      <a:pt x="8023" y="1489"/>
                    </a:cubicBezTo>
                    <a:cubicBezTo>
                      <a:pt x="8023" y="1495"/>
                      <a:pt x="8028" y="1500"/>
                      <a:pt x="8034" y="1500"/>
                    </a:cubicBezTo>
                    <a:cubicBezTo>
                      <a:pt x="8039" y="1500"/>
                      <a:pt x="8043" y="1495"/>
                      <a:pt x="8043" y="1489"/>
                    </a:cubicBezTo>
                    <a:cubicBezTo>
                      <a:pt x="8043" y="1483"/>
                      <a:pt x="8039" y="1478"/>
                      <a:pt x="8034" y="1478"/>
                    </a:cubicBezTo>
                    <a:close/>
                    <a:moveTo>
                      <a:pt x="4688" y="1498"/>
                    </a:moveTo>
                    <a:cubicBezTo>
                      <a:pt x="4684" y="1498"/>
                      <a:pt x="4681" y="1500"/>
                      <a:pt x="4681" y="1504"/>
                    </a:cubicBezTo>
                    <a:cubicBezTo>
                      <a:pt x="4681" y="1507"/>
                      <a:pt x="4684" y="1510"/>
                      <a:pt x="4688" y="1510"/>
                    </a:cubicBezTo>
                    <a:cubicBezTo>
                      <a:pt x="4691" y="1510"/>
                      <a:pt x="4693" y="1507"/>
                      <a:pt x="4693" y="1504"/>
                    </a:cubicBezTo>
                    <a:cubicBezTo>
                      <a:pt x="4693" y="1500"/>
                      <a:pt x="4691" y="1498"/>
                      <a:pt x="4688" y="1498"/>
                    </a:cubicBezTo>
                    <a:close/>
                    <a:moveTo>
                      <a:pt x="13961" y="1510"/>
                    </a:moveTo>
                    <a:cubicBezTo>
                      <a:pt x="13953" y="1510"/>
                      <a:pt x="13948" y="1517"/>
                      <a:pt x="13948" y="1525"/>
                    </a:cubicBezTo>
                    <a:cubicBezTo>
                      <a:pt x="13948" y="1533"/>
                      <a:pt x="13954" y="1539"/>
                      <a:pt x="13961" y="1539"/>
                    </a:cubicBezTo>
                    <a:cubicBezTo>
                      <a:pt x="13968" y="1539"/>
                      <a:pt x="13974" y="1533"/>
                      <a:pt x="13974" y="1525"/>
                    </a:cubicBezTo>
                    <a:cubicBezTo>
                      <a:pt x="13974" y="1517"/>
                      <a:pt x="13968" y="1510"/>
                      <a:pt x="13961" y="1510"/>
                    </a:cubicBezTo>
                    <a:close/>
                    <a:moveTo>
                      <a:pt x="19239" y="1514"/>
                    </a:moveTo>
                    <a:cubicBezTo>
                      <a:pt x="19235" y="1514"/>
                      <a:pt x="19232" y="1517"/>
                      <a:pt x="19232" y="1521"/>
                    </a:cubicBezTo>
                    <a:cubicBezTo>
                      <a:pt x="19232" y="1524"/>
                      <a:pt x="19235" y="1528"/>
                      <a:pt x="19239" y="1528"/>
                    </a:cubicBezTo>
                    <a:cubicBezTo>
                      <a:pt x="19242" y="1528"/>
                      <a:pt x="19244" y="1524"/>
                      <a:pt x="19244" y="1521"/>
                    </a:cubicBezTo>
                    <a:cubicBezTo>
                      <a:pt x="19244" y="1517"/>
                      <a:pt x="19242" y="1514"/>
                      <a:pt x="19239" y="1514"/>
                    </a:cubicBezTo>
                    <a:close/>
                    <a:moveTo>
                      <a:pt x="3493" y="1522"/>
                    </a:moveTo>
                    <a:cubicBezTo>
                      <a:pt x="3488" y="1522"/>
                      <a:pt x="3484" y="1526"/>
                      <a:pt x="3484" y="1531"/>
                    </a:cubicBezTo>
                    <a:cubicBezTo>
                      <a:pt x="3484" y="1536"/>
                      <a:pt x="3488" y="1539"/>
                      <a:pt x="3493" y="1539"/>
                    </a:cubicBezTo>
                    <a:cubicBezTo>
                      <a:pt x="3497" y="1539"/>
                      <a:pt x="3500" y="1536"/>
                      <a:pt x="3500" y="1531"/>
                    </a:cubicBezTo>
                    <a:cubicBezTo>
                      <a:pt x="3500" y="1526"/>
                      <a:pt x="3497" y="1522"/>
                      <a:pt x="3493" y="1522"/>
                    </a:cubicBezTo>
                    <a:close/>
                    <a:moveTo>
                      <a:pt x="18276" y="1522"/>
                    </a:moveTo>
                    <a:cubicBezTo>
                      <a:pt x="18271" y="1522"/>
                      <a:pt x="18267" y="1525"/>
                      <a:pt x="18267" y="1530"/>
                    </a:cubicBezTo>
                    <a:cubicBezTo>
                      <a:pt x="18267" y="1534"/>
                      <a:pt x="18271" y="1539"/>
                      <a:pt x="18276" y="1539"/>
                    </a:cubicBezTo>
                    <a:cubicBezTo>
                      <a:pt x="18280" y="1539"/>
                      <a:pt x="18283" y="1534"/>
                      <a:pt x="18283" y="1530"/>
                    </a:cubicBezTo>
                    <a:cubicBezTo>
                      <a:pt x="18283" y="1525"/>
                      <a:pt x="18280" y="1522"/>
                      <a:pt x="18276" y="1522"/>
                    </a:cubicBezTo>
                    <a:close/>
                    <a:moveTo>
                      <a:pt x="5901" y="1531"/>
                    </a:moveTo>
                    <a:cubicBezTo>
                      <a:pt x="5895" y="1531"/>
                      <a:pt x="5889" y="1536"/>
                      <a:pt x="5889" y="1542"/>
                    </a:cubicBezTo>
                    <a:cubicBezTo>
                      <a:pt x="5889" y="1549"/>
                      <a:pt x="5895" y="1554"/>
                      <a:pt x="5901" y="1554"/>
                    </a:cubicBezTo>
                    <a:cubicBezTo>
                      <a:pt x="5907" y="1554"/>
                      <a:pt x="5912" y="1549"/>
                      <a:pt x="5912" y="1542"/>
                    </a:cubicBezTo>
                    <a:cubicBezTo>
                      <a:pt x="5912" y="1536"/>
                      <a:pt x="5907" y="1531"/>
                      <a:pt x="5901" y="1531"/>
                    </a:cubicBezTo>
                    <a:close/>
                    <a:moveTo>
                      <a:pt x="15867" y="1531"/>
                    </a:moveTo>
                    <a:cubicBezTo>
                      <a:pt x="15861" y="1531"/>
                      <a:pt x="15856" y="1536"/>
                      <a:pt x="15856" y="1542"/>
                    </a:cubicBezTo>
                    <a:cubicBezTo>
                      <a:pt x="15856" y="1549"/>
                      <a:pt x="15861" y="1554"/>
                      <a:pt x="15867" y="1554"/>
                    </a:cubicBezTo>
                    <a:cubicBezTo>
                      <a:pt x="15873" y="1554"/>
                      <a:pt x="15878" y="1549"/>
                      <a:pt x="15878" y="1542"/>
                    </a:cubicBezTo>
                    <a:cubicBezTo>
                      <a:pt x="15878" y="1536"/>
                      <a:pt x="15873" y="1531"/>
                      <a:pt x="15867" y="1531"/>
                    </a:cubicBezTo>
                    <a:close/>
                    <a:moveTo>
                      <a:pt x="1580" y="1542"/>
                    </a:moveTo>
                    <a:cubicBezTo>
                      <a:pt x="1577" y="1542"/>
                      <a:pt x="1575" y="1544"/>
                      <a:pt x="1575" y="1547"/>
                    </a:cubicBezTo>
                    <a:cubicBezTo>
                      <a:pt x="1575" y="1549"/>
                      <a:pt x="1577" y="1551"/>
                      <a:pt x="1580" y="1551"/>
                    </a:cubicBezTo>
                    <a:cubicBezTo>
                      <a:pt x="1582" y="1551"/>
                      <a:pt x="1584" y="1549"/>
                      <a:pt x="1584" y="1547"/>
                    </a:cubicBezTo>
                    <a:cubicBezTo>
                      <a:pt x="1584" y="1545"/>
                      <a:pt x="1582" y="1542"/>
                      <a:pt x="1580" y="1542"/>
                    </a:cubicBezTo>
                    <a:close/>
                    <a:moveTo>
                      <a:pt x="20187" y="1542"/>
                    </a:moveTo>
                    <a:cubicBezTo>
                      <a:pt x="20185" y="1542"/>
                      <a:pt x="20183" y="1544"/>
                      <a:pt x="20183" y="1547"/>
                    </a:cubicBezTo>
                    <a:cubicBezTo>
                      <a:pt x="20183" y="1549"/>
                      <a:pt x="20185" y="1551"/>
                      <a:pt x="20187" y="1551"/>
                    </a:cubicBezTo>
                    <a:cubicBezTo>
                      <a:pt x="20190" y="1551"/>
                      <a:pt x="20192" y="1549"/>
                      <a:pt x="20192" y="1547"/>
                    </a:cubicBezTo>
                    <a:cubicBezTo>
                      <a:pt x="20192" y="1545"/>
                      <a:pt x="20190" y="1542"/>
                      <a:pt x="20187" y="1542"/>
                    </a:cubicBezTo>
                    <a:close/>
                    <a:moveTo>
                      <a:pt x="7581" y="1550"/>
                    </a:moveTo>
                    <a:cubicBezTo>
                      <a:pt x="7574" y="1550"/>
                      <a:pt x="7569" y="1556"/>
                      <a:pt x="7569" y="1563"/>
                    </a:cubicBezTo>
                    <a:cubicBezTo>
                      <a:pt x="7569" y="1570"/>
                      <a:pt x="7574" y="1577"/>
                      <a:pt x="7581" y="1577"/>
                    </a:cubicBezTo>
                    <a:cubicBezTo>
                      <a:pt x="7588" y="1577"/>
                      <a:pt x="7593" y="1570"/>
                      <a:pt x="7593" y="1563"/>
                    </a:cubicBezTo>
                    <a:cubicBezTo>
                      <a:pt x="7593" y="1556"/>
                      <a:pt x="7588" y="1550"/>
                      <a:pt x="7581" y="1550"/>
                    </a:cubicBezTo>
                    <a:close/>
                    <a:moveTo>
                      <a:pt x="17298" y="1567"/>
                    </a:moveTo>
                    <a:cubicBezTo>
                      <a:pt x="17292" y="1567"/>
                      <a:pt x="17288" y="1572"/>
                      <a:pt x="17288" y="1578"/>
                    </a:cubicBezTo>
                    <a:cubicBezTo>
                      <a:pt x="17288" y="1584"/>
                      <a:pt x="17292" y="1588"/>
                      <a:pt x="17298" y="1588"/>
                    </a:cubicBezTo>
                    <a:cubicBezTo>
                      <a:pt x="17304" y="1588"/>
                      <a:pt x="17309" y="1583"/>
                      <a:pt x="17309" y="1578"/>
                    </a:cubicBezTo>
                    <a:cubicBezTo>
                      <a:pt x="17309" y="1572"/>
                      <a:pt x="17303" y="1567"/>
                      <a:pt x="17298" y="1567"/>
                    </a:cubicBezTo>
                    <a:close/>
                    <a:moveTo>
                      <a:pt x="14412" y="1591"/>
                    </a:moveTo>
                    <a:cubicBezTo>
                      <a:pt x="14406" y="1591"/>
                      <a:pt x="14400" y="1598"/>
                      <a:pt x="14400" y="1605"/>
                    </a:cubicBezTo>
                    <a:cubicBezTo>
                      <a:pt x="14400" y="1612"/>
                      <a:pt x="14406" y="1618"/>
                      <a:pt x="14412" y="1618"/>
                    </a:cubicBezTo>
                    <a:cubicBezTo>
                      <a:pt x="14419" y="1618"/>
                      <a:pt x="14424" y="1612"/>
                      <a:pt x="14424" y="1605"/>
                    </a:cubicBezTo>
                    <a:cubicBezTo>
                      <a:pt x="14424" y="1598"/>
                      <a:pt x="14419" y="1591"/>
                      <a:pt x="14412" y="1591"/>
                    </a:cubicBezTo>
                    <a:close/>
                    <a:moveTo>
                      <a:pt x="21123" y="1603"/>
                    </a:moveTo>
                    <a:cubicBezTo>
                      <a:pt x="21121" y="1603"/>
                      <a:pt x="21119" y="1605"/>
                      <a:pt x="21119" y="1606"/>
                    </a:cubicBezTo>
                    <a:cubicBezTo>
                      <a:pt x="21119" y="1608"/>
                      <a:pt x="21121" y="1610"/>
                      <a:pt x="21123" y="1610"/>
                    </a:cubicBezTo>
                    <a:cubicBezTo>
                      <a:pt x="21124" y="1610"/>
                      <a:pt x="21125" y="1608"/>
                      <a:pt x="21125" y="1606"/>
                    </a:cubicBezTo>
                    <a:cubicBezTo>
                      <a:pt x="21125" y="1605"/>
                      <a:pt x="21124" y="1603"/>
                      <a:pt x="21123" y="1603"/>
                    </a:cubicBezTo>
                    <a:close/>
                    <a:moveTo>
                      <a:pt x="2319" y="1611"/>
                    </a:moveTo>
                    <a:cubicBezTo>
                      <a:pt x="2316" y="1611"/>
                      <a:pt x="2314" y="1613"/>
                      <a:pt x="2314" y="1617"/>
                    </a:cubicBezTo>
                    <a:cubicBezTo>
                      <a:pt x="2314" y="1619"/>
                      <a:pt x="2316" y="1622"/>
                      <a:pt x="2319" y="1622"/>
                    </a:cubicBezTo>
                    <a:cubicBezTo>
                      <a:pt x="2322" y="1622"/>
                      <a:pt x="2323" y="1620"/>
                      <a:pt x="2323" y="1617"/>
                    </a:cubicBezTo>
                    <a:cubicBezTo>
                      <a:pt x="2323" y="1614"/>
                      <a:pt x="2322" y="1611"/>
                      <a:pt x="2319" y="1611"/>
                    </a:cubicBezTo>
                    <a:close/>
                    <a:moveTo>
                      <a:pt x="7131" y="1636"/>
                    </a:moveTo>
                    <a:cubicBezTo>
                      <a:pt x="7124" y="1636"/>
                      <a:pt x="7119" y="1641"/>
                      <a:pt x="7119" y="1648"/>
                    </a:cubicBezTo>
                    <a:cubicBezTo>
                      <a:pt x="7119" y="1656"/>
                      <a:pt x="7124" y="1662"/>
                      <a:pt x="7131" y="1662"/>
                    </a:cubicBezTo>
                    <a:cubicBezTo>
                      <a:pt x="7137" y="1662"/>
                      <a:pt x="7143" y="1656"/>
                      <a:pt x="7143" y="1648"/>
                    </a:cubicBezTo>
                    <a:cubicBezTo>
                      <a:pt x="7143" y="1641"/>
                      <a:pt x="7138" y="1636"/>
                      <a:pt x="7131" y="1636"/>
                    </a:cubicBezTo>
                    <a:close/>
                    <a:moveTo>
                      <a:pt x="4252" y="1644"/>
                    </a:moveTo>
                    <a:cubicBezTo>
                      <a:pt x="4247" y="1644"/>
                      <a:pt x="4243" y="1649"/>
                      <a:pt x="4243" y="1654"/>
                    </a:cubicBezTo>
                    <a:cubicBezTo>
                      <a:pt x="4242" y="1659"/>
                      <a:pt x="4247" y="1663"/>
                      <a:pt x="4252" y="1663"/>
                    </a:cubicBezTo>
                    <a:cubicBezTo>
                      <a:pt x="4257" y="1663"/>
                      <a:pt x="4261" y="1659"/>
                      <a:pt x="4261" y="1654"/>
                    </a:cubicBezTo>
                    <a:cubicBezTo>
                      <a:pt x="4261" y="1649"/>
                      <a:pt x="4257" y="1644"/>
                      <a:pt x="4252" y="1644"/>
                    </a:cubicBezTo>
                    <a:close/>
                    <a:moveTo>
                      <a:pt x="10656" y="1646"/>
                    </a:moveTo>
                    <a:cubicBezTo>
                      <a:pt x="10648" y="1646"/>
                      <a:pt x="10642" y="1652"/>
                      <a:pt x="10642" y="1660"/>
                    </a:cubicBezTo>
                    <a:cubicBezTo>
                      <a:pt x="10642" y="1668"/>
                      <a:pt x="10648" y="1675"/>
                      <a:pt x="10656" y="1675"/>
                    </a:cubicBezTo>
                    <a:cubicBezTo>
                      <a:pt x="10663" y="1675"/>
                      <a:pt x="10669" y="1668"/>
                      <a:pt x="10669" y="1660"/>
                    </a:cubicBezTo>
                    <a:cubicBezTo>
                      <a:pt x="10669" y="1652"/>
                      <a:pt x="10663" y="1646"/>
                      <a:pt x="10656" y="1646"/>
                    </a:cubicBezTo>
                    <a:close/>
                    <a:moveTo>
                      <a:pt x="11113" y="1646"/>
                    </a:moveTo>
                    <a:cubicBezTo>
                      <a:pt x="11105" y="1646"/>
                      <a:pt x="11100" y="1652"/>
                      <a:pt x="11100" y="1660"/>
                    </a:cubicBezTo>
                    <a:cubicBezTo>
                      <a:pt x="11100" y="1668"/>
                      <a:pt x="11105" y="1675"/>
                      <a:pt x="11113" y="1675"/>
                    </a:cubicBezTo>
                    <a:cubicBezTo>
                      <a:pt x="11120" y="1675"/>
                      <a:pt x="11127" y="1668"/>
                      <a:pt x="11127" y="1660"/>
                    </a:cubicBezTo>
                    <a:cubicBezTo>
                      <a:pt x="11127" y="1652"/>
                      <a:pt x="11120" y="1646"/>
                      <a:pt x="11113" y="1646"/>
                    </a:cubicBezTo>
                    <a:close/>
                    <a:moveTo>
                      <a:pt x="16310" y="1654"/>
                    </a:moveTo>
                    <a:cubicBezTo>
                      <a:pt x="16304" y="1654"/>
                      <a:pt x="16298" y="1659"/>
                      <a:pt x="16298" y="1666"/>
                    </a:cubicBezTo>
                    <a:cubicBezTo>
                      <a:pt x="16298" y="1672"/>
                      <a:pt x="16304" y="1677"/>
                      <a:pt x="16310" y="1677"/>
                    </a:cubicBezTo>
                    <a:cubicBezTo>
                      <a:pt x="16316" y="1677"/>
                      <a:pt x="16321" y="1672"/>
                      <a:pt x="16321" y="1666"/>
                    </a:cubicBezTo>
                    <a:cubicBezTo>
                      <a:pt x="16321" y="1659"/>
                      <a:pt x="16316" y="1654"/>
                      <a:pt x="16310" y="1654"/>
                    </a:cubicBezTo>
                    <a:close/>
                    <a:moveTo>
                      <a:pt x="5458" y="1655"/>
                    </a:moveTo>
                    <a:cubicBezTo>
                      <a:pt x="5453" y="1655"/>
                      <a:pt x="5448" y="1660"/>
                      <a:pt x="5448" y="1666"/>
                    </a:cubicBezTo>
                    <a:cubicBezTo>
                      <a:pt x="5448" y="1672"/>
                      <a:pt x="5453" y="1677"/>
                      <a:pt x="5458" y="1677"/>
                    </a:cubicBezTo>
                    <a:cubicBezTo>
                      <a:pt x="5464" y="1677"/>
                      <a:pt x="5468" y="1672"/>
                      <a:pt x="5468" y="1666"/>
                    </a:cubicBezTo>
                    <a:cubicBezTo>
                      <a:pt x="5468" y="1660"/>
                      <a:pt x="5464" y="1655"/>
                      <a:pt x="5458" y="1655"/>
                    </a:cubicBezTo>
                    <a:close/>
                    <a:moveTo>
                      <a:pt x="10198" y="1658"/>
                    </a:moveTo>
                    <a:cubicBezTo>
                      <a:pt x="10190" y="1658"/>
                      <a:pt x="10185" y="1663"/>
                      <a:pt x="10185" y="1671"/>
                    </a:cubicBezTo>
                    <a:cubicBezTo>
                      <a:pt x="10185" y="1679"/>
                      <a:pt x="10191" y="1685"/>
                      <a:pt x="10198" y="1685"/>
                    </a:cubicBezTo>
                    <a:cubicBezTo>
                      <a:pt x="10205" y="1685"/>
                      <a:pt x="10211" y="1679"/>
                      <a:pt x="10211" y="1671"/>
                    </a:cubicBezTo>
                    <a:cubicBezTo>
                      <a:pt x="10211" y="1663"/>
                      <a:pt x="10205" y="1658"/>
                      <a:pt x="10198" y="1658"/>
                    </a:cubicBezTo>
                    <a:close/>
                    <a:moveTo>
                      <a:pt x="11571" y="1658"/>
                    </a:moveTo>
                    <a:cubicBezTo>
                      <a:pt x="11563" y="1658"/>
                      <a:pt x="11558" y="1664"/>
                      <a:pt x="11558" y="1671"/>
                    </a:cubicBezTo>
                    <a:cubicBezTo>
                      <a:pt x="11558" y="1679"/>
                      <a:pt x="11563" y="1686"/>
                      <a:pt x="11571" y="1686"/>
                    </a:cubicBezTo>
                    <a:cubicBezTo>
                      <a:pt x="11578" y="1686"/>
                      <a:pt x="11583" y="1679"/>
                      <a:pt x="11583" y="1671"/>
                    </a:cubicBezTo>
                    <a:cubicBezTo>
                      <a:pt x="11583" y="1664"/>
                      <a:pt x="11578" y="1658"/>
                      <a:pt x="11571" y="1658"/>
                    </a:cubicBezTo>
                    <a:close/>
                    <a:moveTo>
                      <a:pt x="9741" y="1680"/>
                    </a:moveTo>
                    <a:cubicBezTo>
                      <a:pt x="9734" y="1680"/>
                      <a:pt x="9728" y="1686"/>
                      <a:pt x="9728" y="1694"/>
                    </a:cubicBezTo>
                    <a:cubicBezTo>
                      <a:pt x="9728" y="1702"/>
                      <a:pt x="9733" y="1708"/>
                      <a:pt x="9741" y="1708"/>
                    </a:cubicBezTo>
                    <a:cubicBezTo>
                      <a:pt x="9748" y="1708"/>
                      <a:pt x="9754" y="1702"/>
                      <a:pt x="9754" y="1694"/>
                    </a:cubicBezTo>
                    <a:cubicBezTo>
                      <a:pt x="9754" y="1686"/>
                      <a:pt x="9748" y="1680"/>
                      <a:pt x="9741" y="1680"/>
                    </a:cubicBezTo>
                    <a:close/>
                    <a:moveTo>
                      <a:pt x="12027" y="1680"/>
                    </a:moveTo>
                    <a:cubicBezTo>
                      <a:pt x="12020" y="1680"/>
                      <a:pt x="12014" y="1686"/>
                      <a:pt x="12014" y="1694"/>
                    </a:cubicBezTo>
                    <a:cubicBezTo>
                      <a:pt x="12014" y="1702"/>
                      <a:pt x="12020" y="1708"/>
                      <a:pt x="12027" y="1708"/>
                    </a:cubicBezTo>
                    <a:cubicBezTo>
                      <a:pt x="12035" y="1708"/>
                      <a:pt x="12040" y="1702"/>
                      <a:pt x="12040" y="1694"/>
                    </a:cubicBezTo>
                    <a:cubicBezTo>
                      <a:pt x="12040" y="1686"/>
                      <a:pt x="12035" y="1680"/>
                      <a:pt x="12027" y="1680"/>
                    </a:cubicBezTo>
                    <a:close/>
                    <a:moveTo>
                      <a:pt x="14862" y="1683"/>
                    </a:moveTo>
                    <a:cubicBezTo>
                      <a:pt x="14855" y="1683"/>
                      <a:pt x="14850" y="1688"/>
                      <a:pt x="14850" y="1695"/>
                    </a:cubicBezTo>
                    <a:cubicBezTo>
                      <a:pt x="14850" y="1702"/>
                      <a:pt x="14855" y="1709"/>
                      <a:pt x="14862" y="1709"/>
                    </a:cubicBezTo>
                    <a:cubicBezTo>
                      <a:pt x="14868" y="1709"/>
                      <a:pt x="14875" y="1703"/>
                      <a:pt x="14875" y="1695"/>
                    </a:cubicBezTo>
                    <a:cubicBezTo>
                      <a:pt x="14875" y="1688"/>
                      <a:pt x="14868" y="1683"/>
                      <a:pt x="14862" y="1683"/>
                    </a:cubicBezTo>
                    <a:close/>
                    <a:moveTo>
                      <a:pt x="18702" y="1696"/>
                    </a:moveTo>
                    <a:cubicBezTo>
                      <a:pt x="18698" y="1696"/>
                      <a:pt x="18694" y="1700"/>
                      <a:pt x="18694" y="1704"/>
                    </a:cubicBezTo>
                    <a:cubicBezTo>
                      <a:pt x="18694" y="1709"/>
                      <a:pt x="18698" y="1713"/>
                      <a:pt x="18702" y="1713"/>
                    </a:cubicBezTo>
                    <a:cubicBezTo>
                      <a:pt x="18707" y="1713"/>
                      <a:pt x="18710" y="1709"/>
                      <a:pt x="18710" y="1704"/>
                    </a:cubicBezTo>
                    <a:cubicBezTo>
                      <a:pt x="18710" y="1700"/>
                      <a:pt x="18707" y="1696"/>
                      <a:pt x="18702" y="1696"/>
                    </a:cubicBezTo>
                    <a:close/>
                    <a:moveTo>
                      <a:pt x="3066" y="1698"/>
                    </a:moveTo>
                    <a:cubicBezTo>
                      <a:pt x="3062" y="1698"/>
                      <a:pt x="3058" y="1701"/>
                      <a:pt x="3058" y="1706"/>
                    </a:cubicBezTo>
                    <a:cubicBezTo>
                      <a:pt x="3058" y="1710"/>
                      <a:pt x="3062" y="1712"/>
                      <a:pt x="3066" y="1712"/>
                    </a:cubicBezTo>
                    <a:cubicBezTo>
                      <a:pt x="3070" y="1712"/>
                      <a:pt x="3072" y="1710"/>
                      <a:pt x="3072" y="1706"/>
                    </a:cubicBezTo>
                    <a:cubicBezTo>
                      <a:pt x="3072" y="1701"/>
                      <a:pt x="3070" y="1698"/>
                      <a:pt x="3066" y="1698"/>
                    </a:cubicBezTo>
                    <a:close/>
                    <a:moveTo>
                      <a:pt x="19658" y="1708"/>
                    </a:moveTo>
                    <a:cubicBezTo>
                      <a:pt x="19655" y="1708"/>
                      <a:pt x="19652" y="1710"/>
                      <a:pt x="19652" y="1713"/>
                    </a:cubicBezTo>
                    <a:cubicBezTo>
                      <a:pt x="19652" y="1717"/>
                      <a:pt x="19655" y="1720"/>
                      <a:pt x="19658" y="1720"/>
                    </a:cubicBezTo>
                    <a:cubicBezTo>
                      <a:pt x="19662" y="1720"/>
                      <a:pt x="19665" y="1717"/>
                      <a:pt x="19665" y="1713"/>
                    </a:cubicBezTo>
                    <a:cubicBezTo>
                      <a:pt x="19665" y="1710"/>
                      <a:pt x="19662" y="1708"/>
                      <a:pt x="19658" y="1708"/>
                    </a:cubicBezTo>
                    <a:close/>
                    <a:moveTo>
                      <a:pt x="9284" y="1713"/>
                    </a:moveTo>
                    <a:cubicBezTo>
                      <a:pt x="9276" y="1713"/>
                      <a:pt x="9271" y="1721"/>
                      <a:pt x="9271" y="1728"/>
                    </a:cubicBezTo>
                    <a:cubicBezTo>
                      <a:pt x="9271" y="1736"/>
                      <a:pt x="9276" y="1742"/>
                      <a:pt x="9284" y="1742"/>
                    </a:cubicBezTo>
                    <a:cubicBezTo>
                      <a:pt x="9291" y="1742"/>
                      <a:pt x="9297" y="1736"/>
                      <a:pt x="9297" y="1728"/>
                    </a:cubicBezTo>
                    <a:cubicBezTo>
                      <a:pt x="9297" y="1721"/>
                      <a:pt x="9291" y="1713"/>
                      <a:pt x="9284" y="1713"/>
                    </a:cubicBezTo>
                    <a:close/>
                    <a:moveTo>
                      <a:pt x="12484" y="1713"/>
                    </a:moveTo>
                    <a:cubicBezTo>
                      <a:pt x="12477" y="1713"/>
                      <a:pt x="12470" y="1721"/>
                      <a:pt x="12470" y="1728"/>
                    </a:cubicBezTo>
                    <a:cubicBezTo>
                      <a:pt x="12470" y="1736"/>
                      <a:pt x="12477" y="1742"/>
                      <a:pt x="12484" y="1742"/>
                    </a:cubicBezTo>
                    <a:cubicBezTo>
                      <a:pt x="12492" y="1742"/>
                      <a:pt x="12497" y="1736"/>
                      <a:pt x="12497" y="1728"/>
                    </a:cubicBezTo>
                    <a:cubicBezTo>
                      <a:pt x="12497" y="1721"/>
                      <a:pt x="12492" y="1713"/>
                      <a:pt x="12484" y="1713"/>
                    </a:cubicBezTo>
                    <a:close/>
                    <a:moveTo>
                      <a:pt x="443" y="1717"/>
                    </a:moveTo>
                    <a:cubicBezTo>
                      <a:pt x="442" y="1717"/>
                      <a:pt x="441" y="1718"/>
                      <a:pt x="441" y="1719"/>
                    </a:cubicBezTo>
                    <a:cubicBezTo>
                      <a:pt x="441" y="1720"/>
                      <a:pt x="442" y="1721"/>
                      <a:pt x="443" y="1721"/>
                    </a:cubicBezTo>
                    <a:cubicBezTo>
                      <a:pt x="444" y="1721"/>
                      <a:pt x="445" y="1720"/>
                      <a:pt x="445" y="1719"/>
                    </a:cubicBezTo>
                    <a:cubicBezTo>
                      <a:pt x="445" y="1718"/>
                      <a:pt x="444" y="1717"/>
                      <a:pt x="443" y="1717"/>
                    </a:cubicBezTo>
                    <a:close/>
                    <a:moveTo>
                      <a:pt x="17732" y="1723"/>
                    </a:moveTo>
                    <a:cubicBezTo>
                      <a:pt x="17727" y="1723"/>
                      <a:pt x="17723" y="1728"/>
                      <a:pt x="17723" y="1733"/>
                    </a:cubicBezTo>
                    <a:cubicBezTo>
                      <a:pt x="17723" y="1738"/>
                      <a:pt x="17727" y="1742"/>
                      <a:pt x="17732" y="1742"/>
                    </a:cubicBezTo>
                    <a:cubicBezTo>
                      <a:pt x="17737" y="1742"/>
                      <a:pt x="17741" y="1738"/>
                      <a:pt x="17741" y="1733"/>
                    </a:cubicBezTo>
                    <a:cubicBezTo>
                      <a:pt x="17741" y="1727"/>
                      <a:pt x="17737" y="1723"/>
                      <a:pt x="17732" y="1723"/>
                    </a:cubicBezTo>
                    <a:close/>
                    <a:moveTo>
                      <a:pt x="6682" y="1734"/>
                    </a:moveTo>
                    <a:cubicBezTo>
                      <a:pt x="6676" y="1734"/>
                      <a:pt x="6671" y="1739"/>
                      <a:pt x="6671" y="1745"/>
                    </a:cubicBezTo>
                    <a:cubicBezTo>
                      <a:pt x="6671" y="1752"/>
                      <a:pt x="6676" y="1757"/>
                      <a:pt x="6682" y="1757"/>
                    </a:cubicBezTo>
                    <a:cubicBezTo>
                      <a:pt x="6688" y="1757"/>
                      <a:pt x="6693" y="1752"/>
                      <a:pt x="6693" y="1745"/>
                    </a:cubicBezTo>
                    <a:cubicBezTo>
                      <a:pt x="6693" y="1739"/>
                      <a:pt x="6688" y="1734"/>
                      <a:pt x="6682" y="1734"/>
                    </a:cubicBezTo>
                    <a:close/>
                    <a:moveTo>
                      <a:pt x="20600" y="1753"/>
                    </a:moveTo>
                    <a:cubicBezTo>
                      <a:pt x="20598" y="1753"/>
                      <a:pt x="20596" y="1755"/>
                      <a:pt x="20596" y="1758"/>
                    </a:cubicBezTo>
                    <a:cubicBezTo>
                      <a:pt x="20596" y="1760"/>
                      <a:pt x="20598" y="1763"/>
                      <a:pt x="20600" y="1763"/>
                    </a:cubicBezTo>
                    <a:cubicBezTo>
                      <a:pt x="20602" y="1762"/>
                      <a:pt x="20603" y="1760"/>
                      <a:pt x="20603" y="1758"/>
                    </a:cubicBezTo>
                    <a:cubicBezTo>
                      <a:pt x="20603" y="1756"/>
                      <a:pt x="20602" y="1753"/>
                      <a:pt x="20600" y="1753"/>
                    </a:cubicBezTo>
                    <a:close/>
                    <a:moveTo>
                      <a:pt x="1168" y="1755"/>
                    </a:moveTo>
                    <a:cubicBezTo>
                      <a:pt x="1166" y="1755"/>
                      <a:pt x="1165" y="1756"/>
                      <a:pt x="1165" y="1758"/>
                    </a:cubicBezTo>
                    <a:cubicBezTo>
                      <a:pt x="1165" y="1760"/>
                      <a:pt x="1166" y="1761"/>
                      <a:pt x="1168" y="1761"/>
                    </a:cubicBezTo>
                    <a:cubicBezTo>
                      <a:pt x="1170" y="1761"/>
                      <a:pt x="1171" y="1760"/>
                      <a:pt x="1171" y="1758"/>
                    </a:cubicBezTo>
                    <a:cubicBezTo>
                      <a:pt x="1171" y="1756"/>
                      <a:pt x="1170" y="1755"/>
                      <a:pt x="1168" y="1755"/>
                    </a:cubicBezTo>
                    <a:close/>
                    <a:moveTo>
                      <a:pt x="8828" y="1759"/>
                    </a:moveTo>
                    <a:cubicBezTo>
                      <a:pt x="8821" y="1759"/>
                      <a:pt x="8815" y="1765"/>
                      <a:pt x="8815" y="1773"/>
                    </a:cubicBezTo>
                    <a:cubicBezTo>
                      <a:pt x="8815" y="1781"/>
                      <a:pt x="8821" y="1787"/>
                      <a:pt x="8828" y="1787"/>
                    </a:cubicBezTo>
                    <a:cubicBezTo>
                      <a:pt x="8835" y="1787"/>
                      <a:pt x="8842" y="1781"/>
                      <a:pt x="8842" y="1773"/>
                    </a:cubicBezTo>
                    <a:cubicBezTo>
                      <a:pt x="8842" y="1765"/>
                      <a:pt x="8835" y="1759"/>
                      <a:pt x="8828" y="1759"/>
                    </a:cubicBezTo>
                    <a:close/>
                    <a:moveTo>
                      <a:pt x="12939" y="1759"/>
                    </a:moveTo>
                    <a:cubicBezTo>
                      <a:pt x="12932" y="1759"/>
                      <a:pt x="12926" y="1765"/>
                      <a:pt x="12926" y="1773"/>
                    </a:cubicBezTo>
                    <a:cubicBezTo>
                      <a:pt x="12926" y="1781"/>
                      <a:pt x="12932" y="1787"/>
                      <a:pt x="12939" y="1787"/>
                    </a:cubicBezTo>
                    <a:cubicBezTo>
                      <a:pt x="12946" y="1787"/>
                      <a:pt x="12953" y="1781"/>
                      <a:pt x="12953" y="1773"/>
                    </a:cubicBezTo>
                    <a:cubicBezTo>
                      <a:pt x="12953" y="1765"/>
                      <a:pt x="12946" y="1759"/>
                      <a:pt x="12939" y="1759"/>
                    </a:cubicBezTo>
                    <a:close/>
                    <a:moveTo>
                      <a:pt x="15309" y="1785"/>
                    </a:moveTo>
                    <a:cubicBezTo>
                      <a:pt x="15303" y="1785"/>
                      <a:pt x="15298" y="1790"/>
                      <a:pt x="15298" y="1797"/>
                    </a:cubicBezTo>
                    <a:cubicBezTo>
                      <a:pt x="15298" y="1803"/>
                      <a:pt x="15303" y="1809"/>
                      <a:pt x="15309" y="1809"/>
                    </a:cubicBezTo>
                    <a:cubicBezTo>
                      <a:pt x="15315" y="1809"/>
                      <a:pt x="15320" y="1803"/>
                      <a:pt x="15320" y="1797"/>
                    </a:cubicBezTo>
                    <a:cubicBezTo>
                      <a:pt x="15320" y="1790"/>
                      <a:pt x="15315" y="1785"/>
                      <a:pt x="15309" y="1785"/>
                    </a:cubicBezTo>
                    <a:close/>
                    <a:moveTo>
                      <a:pt x="5019" y="1790"/>
                    </a:moveTo>
                    <a:cubicBezTo>
                      <a:pt x="5013" y="1790"/>
                      <a:pt x="5009" y="1794"/>
                      <a:pt x="5009" y="1800"/>
                    </a:cubicBezTo>
                    <a:cubicBezTo>
                      <a:pt x="5009" y="1806"/>
                      <a:pt x="5013" y="1810"/>
                      <a:pt x="5019" y="1810"/>
                    </a:cubicBezTo>
                    <a:cubicBezTo>
                      <a:pt x="5024" y="1810"/>
                      <a:pt x="5028" y="1806"/>
                      <a:pt x="5028" y="1800"/>
                    </a:cubicBezTo>
                    <a:cubicBezTo>
                      <a:pt x="5028" y="1794"/>
                      <a:pt x="5024" y="1790"/>
                      <a:pt x="5019" y="1790"/>
                    </a:cubicBezTo>
                    <a:close/>
                    <a:moveTo>
                      <a:pt x="16750" y="1790"/>
                    </a:moveTo>
                    <a:cubicBezTo>
                      <a:pt x="16744" y="1790"/>
                      <a:pt x="16739" y="1794"/>
                      <a:pt x="16739" y="1800"/>
                    </a:cubicBezTo>
                    <a:cubicBezTo>
                      <a:pt x="16739" y="1806"/>
                      <a:pt x="16744" y="1810"/>
                      <a:pt x="16750" y="1810"/>
                    </a:cubicBezTo>
                    <a:cubicBezTo>
                      <a:pt x="16755" y="1810"/>
                      <a:pt x="16759" y="1806"/>
                      <a:pt x="16759" y="1800"/>
                    </a:cubicBezTo>
                    <a:cubicBezTo>
                      <a:pt x="16759" y="1794"/>
                      <a:pt x="16755" y="1790"/>
                      <a:pt x="16750" y="1790"/>
                    </a:cubicBezTo>
                    <a:close/>
                    <a:moveTo>
                      <a:pt x="3820" y="1806"/>
                    </a:moveTo>
                    <a:cubicBezTo>
                      <a:pt x="3816" y="1806"/>
                      <a:pt x="3812" y="1809"/>
                      <a:pt x="3812" y="1814"/>
                    </a:cubicBezTo>
                    <a:cubicBezTo>
                      <a:pt x="3812" y="1819"/>
                      <a:pt x="3816" y="1823"/>
                      <a:pt x="3820" y="1823"/>
                    </a:cubicBezTo>
                    <a:cubicBezTo>
                      <a:pt x="3825" y="1823"/>
                      <a:pt x="3828" y="1819"/>
                      <a:pt x="3828" y="1814"/>
                    </a:cubicBezTo>
                    <a:cubicBezTo>
                      <a:pt x="3828" y="1809"/>
                      <a:pt x="3825" y="1806"/>
                      <a:pt x="3820" y="1806"/>
                    </a:cubicBezTo>
                    <a:close/>
                    <a:moveTo>
                      <a:pt x="1901" y="1810"/>
                    </a:moveTo>
                    <a:cubicBezTo>
                      <a:pt x="1899" y="1810"/>
                      <a:pt x="1897" y="1811"/>
                      <a:pt x="1897" y="1814"/>
                    </a:cubicBezTo>
                    <a:cubicBezTo>
                      <a:pt x="1897" y="1816"/>
                      <a:pt x="1899" y="1818"/>
                      <a:pt x="1901" y="1818"/>
                    </a:cubicBezTo>
                    <a:cubicBezTo>
                      <a:pt x="1903" y="1818"/>
                      <a:pt x="1905" y="1816"/>
                      <a:pt x="1905" y="1814"/>
                    </a:cubicBezTo>
                    <a:cubicBezTo>
                      <a:pt x="1905" y="1811"/>
                      <a:pt x="1903" y="1810"/>
                      <a:pt x="1901" y="1810"/>
                    </a:cubicBezTo>
                    <a:close/>
                    <a:moveTo>
                      <a:pt x="8374" y="1815"/>
                    </a:moveTo>
                    <a:cubicBezTo>
                      <a:pt x="8367" y="1815"/>
                      <a:pt x="8360" y="1821"/>
                      <a:pt x="8360" y="1829"/>
                    </a:cubicBezTo>
                    <a:cubicBezTo>
                      <a:pt x="8360" y="1836"/>
                      <a:pt x="8367" y="1844"/>
                      <a:pt x="8374" y="1844"/>
                    </a:cubicBezTo>
                    <a:cubicBezTo>
                      <a:pt x="8382" y="1844"/>
                      <a:pt x="8387" y="1836"/>
                      <a:pt x="8387" y="1829"/>
                    </a:cubicBezTo>
                    <a:cubicBezTo>
                      <a:pt x="8387" y="1821"/>
                      <a:pt x="8382" y="1815"/>
                      <a:pt x="8374" y="1815"/>
                    </a:cubicBezTo>
                    <a:close/>
                    <a:moveTo>
                      <a:pt x="13394" y="1815"/>
                    </a:moveTo>
                    <a:cubicBezTo>
                      <a:pt x="13387" y="1815"/>
                      <a:pt x="13381" y="1821"/>
                      <a:pt x="13381" y="1829"/>
                    </a:cubicBezTo>
                    <a:cubicBezTo>
                      <a:pt x="13381" y="1836"/>
                      <a:pt x="13387" y="1844"/>
                      <a:pt x="13394" y="1844"/>
                    </a:cubicBezTo>
                    <a:cubicBezTo>
                      <a:pt x="13401" y="1844"/>
                      <a:pt x="13408" y="1836"/>
                      <a:pt x="13408" y="1829"/>
                    </a:cubicBezTo>
                    <a:cubicBezTo>
                      <a:pt x="13408" y="1821"/>
                      <a:pt x="13401" y="1815"/>
                      <a:pt x="13394" y="1815"/>
                    </a:cubicBezTo>
                    <a:close/>
                    <a:moveTo>
                      <a:pt x="21526" y="1831"/>
                    </a:moveTo>
                    <a:cubicBezTo>
                      <a:pt x="21524" y="1831"/>
                      <a:pt x="21523" y="1833"/>
                      <a:pt x="21523" y="1834"/>
                    </a:cubicBezTo>
                    <a:cubicBezTo>
                      <a:pt x="21523" y="1836"/>
                      <a:pt x="21524" y="1838"/>
                      <a:pt x="21526" y="1838"/>
                    </a:cubicBezTo>
                    <a:cubicBezTo>
                      <a:pt x="21527" y="1838"/>
                      <a:pt x="21529" y="1836"/>
                      <a:pt x="21529" y="1834"/>
                    </a:cubicBezTo>
                    <a:cubicBezTo>
                      <a:pt x="21529" y="1833"/>
                      <a:pt x="21527" y="1831"/>
                      <a:pt x="21526" y="1831"/>
                    </a:cubicBezTo>
                    <a:close/>
                    <a:moveTo>
                      <a:pt x="6235" y="1840"/>
                    </a:moveTo>
                    <a:cubicBezTo>
                      <a:pt x="6229" y="1840"/>
                      <a:pt x="6224" y="1846"/>
                      <a:pt x="6224" y="1853"/>
                    </a:cubicBezTo>
                    <a:cubicBezTo>
                      <a:pt x="6224" y="1859"/>
                      <a:pt x="6229" y="1864"/>
                      <a:pt x="6235" y="1864"/>
                    </a:cubicBezTo>
                    <a:cubicBezTo>
                      <a:pt x="6241" y="1864"/>
                      <a:pt x="6247" y="1859"/>
                      <a:pt x="6247" y="1853"/>
                    </a:cubicBezTo>
                    <a:cubicBezTo>
                      <a:pt x="6247" y="1846"/>
                      <a:pt x="6241" y="1840"/>
                      <a:pt x="6235" y="1840"/>
                    </a:cubicBezTo>
                    <a:close/>
                    <a:moveTo>
                      <a:pt x="7921" y="1880"/>
                    </a:moveTo>
                    <a:cubicBezTo>
                      <a:pt x="7912" y="1880"/>
                      <a:pt x="7905" y="1888"/>
                      <a:pt x="7905" y="1897"/>
                    </a:cubicBezTo>
                    <a:cubicBezTo>
                      <a:pt x="7905" y="1906"/>
                      <a:pt x="7912" y="1913"/>
                      <a:pt x="7921" y="1913"/>
                    </a:cubicBezTo>
                    <a:cubicBezTo>
                      <a:pt x="7929" y="1913"/>
                      <a:pt x="7936" y="1906"/>
                      <a:pt x="7936" y="1897"/>
                    </a:cubicBezTo>
                    <a:cubicBezTo>
                      <a:pt x="7936" y="1888"/>
                      <a:pt x="7929" y="1880"/>
                      <a:pt x="7921" y="1880"/>
                    </a:cubicBezTo>
                    <a:close/>
                    <a:moveTo>
                      <a:pt x="13848" y="1880"/>
                    </a:moveTo>
                    <a:cubicBezTo>
                      <a:pt x="13839" y="1880"/>
                      <a:pt x="13832" y="1888"/>
                      <a:pt x="13832" y="1897"/>
                    </a:cubicBezTo>
                    <a:cubicBezTo>
                      <a:pt x="13832" y="1906"/>
                      <a:pt x="13839" y="1913"/>
                      <a:pt x="13848" y="1913"/>
                    </a:cubicBezTo>
                    <a:cubicBezTo>
                      <a:pt x="13856" y="1913"/>
                      <a:pt x="13863" y="1906"/>
                      <a:pt x="13863" y="1897"/>
                    </a:cubicBezTo>
                    <a:cubicBezTo>
                      <a:pt x="13863" y="1888"/>
                      <a:pt x="13856" y="1880"/>
                      <a:pt x="13848" y="1880"/>
                    </a:cubicBezTo>
                    <a:close/>
                    <a:moveTo>
                      <a:pt x="2642" y="1882"/>
                    </a:moveTo>
                    <a:cubicBezTo>
                      <a:pt x="2639" y="1882"/>
                      <a:pt x="2636" y="1886"/>
                      <a:pt x="2636" y="1889"/>
                    </a:cubicBezTo>
                    <a:cubicBezTo>
                      <a:pt x="2636" y="1893"/>
                      <a:pt x="2639" y="1896"/>
                      <a:pt x="2642" y="1896"/>
                    </a:cubicBezTo>
                    <a:cubicBezTo>
                      <a:pt x="2646" y="1896"/>
                      <a:pt x="2648" y="1893"/>
                      <a:pt x="2648" y="1889"/>
                    </a:cubicBezTo>
                    <a:cubicBezTo>
                      <a:pt x="2648" y="1886"/>
                      <a:pt x="2646" y="1882"/>
                      <a:pt x="2642" y="1882"/>
                    </a:cubicBezTo>
                    <a:close/>
                    <a:moveTo>
                      <a:pt x="19126" y="1882"/>
                    </a:moveTo>
                    <a:cubicBezTo>
                      <a:pt x="19122" y="1882"/>
                      <a:pt x="19119" y="1886"/>
                      <a:pt x="19119" y="1889"/>
                    </a:cubicBezTo>
                    <a:cubicBezTo>
                      <a:pt x="19119" y="1893"/>
                      <a:pt x="19122" y="1895"/>
                      <a:pt x="19126" y="1895"/>
                    </a:cubicBezTo>
                    <a:cubicBezTo>
                      <a:pt x="19129" y="1895"/>
                      <a:pt x="19131" y="1893"/>
                      <a:pt x="19131" y="1889"/>
                    </a:cubicBezTo>
                    <a:cubicBezTo>
                      <a:pt x="19131" y="1886"/>
                      <a:pt x="19129" y="1882"/>
                      <a:pt x="19126" y="1882"/>
                    </a:cubicBezTo>
                    <a:close/>
                    <a:moveTo>
                      <a:pt x="18162" y="1886"/>
                    </a:moveTo>
                    <a:cubicBezTo>
                      <a:pt x="18156" y="1886"/>
                      <a:pt x="18152" y="1891"/>
                      <a:pt x="18152" y="1897"/>
                    </a:cubicBezTo>
                    <a:cubicBezTo>
                      <a:pt x="18152" y="1904"/>
                      <a:pt x="18156" y="1910"/>
                      <a:pt x="18162" y="1910"/>
                    </a:cubicBezTo>
                    <a:cubicBezTo>
                      <a:pt x="18168" y="1910"/>
                      <a:pt x="18173" y="1904"/>
                      <a:pt x="18173" y="1897"/>
                    </a:cubicBezTo>
                    <a:cubicBezTo>
                      <a:pt x="18173" y="1891"/>
                      <a:pt x="18168" y="1886"/>
                      <a:pt x="18162" y="1886"/>
                    </a:cubicBezTo>
                    <a:close/>
                    <a:moveTo>
                      <a:pt x="15754" y="1895"/>
                    </a:moveTo>
                    <a:cubicBezTo>
                      <a:pt x="15746" y="1895"/>
                      <a:pt x="15740" y="1901"/>
                      <a:pt x="15740" y="1910"/>
                    </a:cubicBezTo>
                    <a:cubicBezTo>
                      <a:pt x="15740" y="1918"/>
                      <a:pt x="15746" y="1925"/>
                      <a:pt x="15754" y="1925"/>
                    </a:cubicBezTo>
                    <a:cubicBezTo>
                      <a:pt x="15762" y="1925"/>
                      <a:pt x="15769" y="1918"/>
                      <a:pt x="15769" y="1910"/>
                    </a:cubicBezTo>
                    <a:cubicBezTo>
                      <a:pt x="15769" y="1901"/>
                      <a:pt x="15762" y="1895"/>
                      <a:pt x="15754" y="1895"/>
                    </a:cubicBezTo>
                    <a:close/>
                    <a:moveTo>
                      <a:pt x="20074" y="1909"/>
                    </a:moveTo>
                    <a:cubicBezTo>
                      <a:pt x="20070" y="1909"/>
                      <a:pt x="20065" y="1912"/>
                      <a:pt x="20065" y="1917"/>
                    </a:cubicBezTo>
                    <a:cubicBezTo>
                      <a:pt x="20065" y="1921"/>
                      <a:pt x="20070" y="1926"/>
                      <a:pt x="20074" y="1926"/>
                    </a:cubicBezTo>
                    <a:cubicBezTo>
                      <a:pt x="20078" y="1926"/>
                      <a:pt x="20082" y="1921"/>
                      <a:pt x="20082" y="1917"/>
                    </a:cubicBezTo>
                    <a:cubicBezTo>
                      <a:pt x="20082" y="1912"/>
                      <a:pt x="20078" y="1909"/>
                      <a:pt x="20074" y="1909"/>
                    </a:cubicBezTo>
                    <a:close/>
                    <a:moveTo>
                      <a:pt x="17186" y="1930"/>
                    </a:moveTo>
                    <a:cubicBezTo>
                      <a:pt x="17179" y="1930"/>
                      <a:pt x="17173" y="1937"/>
                      <a:pt x="17173" y="1945"/>
                    </a:cubicBezTo>
                    <a:cubicBezTo>
                      <a:pt x="17173" y="1953"/>
                      <a:pt x="17179" y="1959"/>
                      <a:pt x="17186" y="1959"/>
                    </a:cubicBezTo>
                    <a:cubicBezTo>
                      <a:pt x="17193" y="1959"/>
                      <a:pt x="17199" y="1953"/>
                      <a:pt x="17199" y="1945"/>
                    </a:cubicBezTo>
                    <a:cubicBezTo>
                      <a:pt x="17199" y="1937"/>
                      <a:pt x="17193" y="1930"/>
                      <a:pt x="17186" y="1930"/>
                    </a:cubicBezTo>
                    <a:close/>
                    <a:moveTo>
                      <a:pt x="4582" y="1931"/>
                    </a:moveTo>
                    <a:cubicBezTo>
                      <a:pt x="4575" y="1931"/>
                      <a:pt x="4569" y="1938"/>
                      <a:pt x="4569" y="1945"/>
                    </a:cubicBezTo>
                    <a:cubicBezTo>
                      <a:pt x="4569" y="1952"/>
                      <a:pt x="4575" y="1958"/>
                      <a:pt x="4582" y="1958"/>
                    </a:cubicBezTo>
                    <a:cubicBezTo>
                      <a:pt x="4589" y="1958"/>
                      <a:pt x="4594" y="1952"/>
                      <a:pt x="4594" y="1945"/>
                    </a:cubicBezTo>
                    <a:cubicBezTo>
                      <a:pt x="4594" y="1938"/>
                      <a:pt x="4589" y="1931"/>
                      <a:pt x="4582" y="1931"/>
                    </a:cubicBezTo>
                    <a:close/>
                    <a:moveTo>
                      <a:pt x="41" y="1948"/>
                    </a:moveTo>
                    <a:cubicBezTo>
                      <a:pt x="39" y="1948"/>
                      <a:pt x="39" y="1950"/>
                      <a:pt x="39" y="1952"/>
                    </a:cubicBezTo>
                    <a:cubicBezTo>
                      <a:pt x="39" y="1954"/>
                      <a:pt x="39" y="1954"/>
                      <a:pt x="41" y="1954"/>
                    </a:cubicBezTo>
                    <a:cubicBezTo>
                      <a:pt x="43" y="1954"/>
                      <a:pt x="44" y="1953"/>
                      <a:pt x="44" y="1952"/>
                    </a:cubicBezTo>
                    <a:cubicBezTo>
                      <a:pt x="44" y="1950"/>
                      <a:pt x="43" y="1948"/>
                      <a:pt x="41" y="1948"/>
                    </a:cubicBezTo>
                    <a:close/>
                    <a:moveTo>
                      <a:pt x="5792" y="1956"/>
                    </a:moveTo>
                    <a:cubicBezTo>
                      <a:pt x="5785" y="1956"/>
                      <a:pt x="5778" y="1962"/>
                      <a:pt x="5778" y="1970"/>
                    </a:cubicBezTo>
                    <a:cubicBezTo>
                      <a:pt x="5778" y="1978"/>
                      <a:pt x="5785" y="1984"/>
                      <a:pt x="5792" y="1984"/>
                    </a:cubicBezTo>
                    <a:cubicBezTo>
                      <a:pt x="5800" y="1984"/>
                      <a:pt x="5805" y="1978"/>
                      <a:pt x="5805" y="1970"/>
                    </a:cubicBezTo>
                    <a:cubicBezTo>
                      <a:pt x="5805" y="1962"/>
                      <a:pt x="5800" y="1956"/>
                      <a:pt x="5792" y="1956"/>
                    </a:cubicBezTo>
                    <a:close/>
                    <a:moveTo>
                      <a:pt x="7469" y="1959"/>
                    </a:moveTo>
                    <a:cubicBezTo>
                      <a:pt x="7461" y="1959"/>
                      <a:pt x="7454" y="1966"/>
                      <a:pt x="7454" y="1975"/>
                    </a:cubicBezTo>
                    <a:cubicBezTo>
                      <a:pt x="7454" y="1984"/>
                      <a:pt x="7461" y="1992"/>
                      <a:pt x="7469" y="1992"/>
                    </a:cubicBezTo>
                    <a:cubicBezTo>
                      <a:pt x="7477" y="1992"/>
                      <a:pt x="7484" y="1984"/>
                      <a:pt x="7484" y="1975"/>
                    </a:cubicBezTo>
                    <a:cubicBezTo>
                      <a:pt x="7484" y="1966"/>
                      <a:pt x="7477" y="1959"/>
                      <a:pt x="7469" y="1959"/>
                    </a:cubicBezTo>
                    <a:close/>
                    <a:moveTo>
                      <a:pt x="14299" y="1959"/>
                    </a:moveTo>
                    <a:cubicBezTo>
                      <a:pt x="14291" y="1959"/>
                      <a:pt x="14284" y="1966"/>
                      <a:pt x="14284" y="1975"/>
                    </a:cubicBezTo>
                    <a:cubicBezTo>
                      <a:pt x="14284" y="1984"/>
                      <a:pt x="14291" y="1992"/>
                      <a:pt x="14299" y="1992"/>
                    </a:cubicBezTo>
                    <a:cubicBezTo>
                      <a:pt x="14307" y="1992"/>
                      <a:pt x="14314" y="1984"/>
                      <a:pt x="14314" y="1975"/>
                    </a:cubicBezTo>
                    <a:cubicBezTo>
                      <a:pt x="14314" y="1966"/>
                      <a:pt x="14307" y="1959"/>
                      <a:pt x="14299" y="1959"/>
                    </a:cubicBezTo>
                    <a:close/>
                    <a:moveTo>
                      <a:pt x="21007" y="1971"/>
                    </a:moveTo>
                    <a:cubicBezTo>
                      <a:pt x="21004" y="1971"/>
                      <a:pt x="21002" y="1975"/>
                      <a:pt x="21002" y="1978"/>
                    </a:cubicBezTo>
                    <a:cubicBezTo>
                      <a:pt x="21002" y="1982"/>
                      <a:pt x="21004" y="1985"/>
                      <a:pt x="21007" y="1985"/>
                    </a:cubicBezTo>
                    <a:cubicBezTo>
                      <a:pt x="21011" y="1985"/>
                      <a:pt x="21014" y="1982"/>
                      <a:pt x="21014" y="1978"/>
                    </a:cubicBezTo>
                    <a:cubicBezTo>
                      <a:pt x="21014" y="1975"/>
                      <a:pt x="21011" y="1971"/>
                      <a:pt x="21007" y="1971"/>
                    </a:cubicBezTo>
                    <a:close/>
                    <a:moveTo>
                      <a:pt x="761" y="1972"/>
                    </a:moveTo>
                    <a:cubicBezTo>
                      <a:pt x="758" y="1972"/>
                      <a:pt x="755" y="1975"/>
                      <a:pt x="755" y="1978"/>
                    </a:cubicBezTo>
                    <a:cubicBezTo>
                      <a:pt x="755" y="1981"/>
                      <a:pt x="758" y="1984"/>
                      <a:pt x="761" y="1984"/>
                    </a:cubicBezTo>
                    <a:cubicBezTo>
                      <a:pt x="763" y="1984"/>
                      <a:pt x="765" y="1981"/>
                      <a:pt x="765" y="1978"/>
                    </a:cubicBezTo>
                    <a:cubicBezTo>
                      <a:pt x="765" y="1975"/>
                      <a:pt x="763" y="1972"/>
                      <a:pt x="761" y="1972"/>
                    </a:cubicBezTo>
                    <a:close/>
                    <a:moveTo>
                      <a:pt x="3391" y="1974"/>
                    </a:moveTo>
                    <a:cubicBezTo>
                      <a:pt x="3386" y="1974"/>
                      <a:pt x="3382" y="1978"/>
                      <a:pt x="3382" y="1984"/>
                    </a:cubicBezTo>
                    <a:cubicBezTo>
                      <a:pt x="3382" y="1990"/>
                      <a:pt x="3386" y="1994"/>
                      <a:pt x="3391" y="1994"/>
                    </a:cubicBezTo>
                    <a:cubicBezTo>
                      <a:pt x="3397" y="1994"/>
                      <a:pt x="3401" y="1990"/>
                      <a:pt x="3401" y="1984"/>
                    </a:cubicBezTo>
                    <a:cubicBezTo>
                      <a:pt x="3401" y="1978"/>
                      <a:pt x="3397" y="1974"/>
                      <a:pt x="3391" y="1974"/>
                    </a:cubicBezTo>
                    <a:close/>
                    <a:moveTo>
                      <a:pt x="1487" y="2015"/>
                    </a:moveTo>
                    <a:cubicBezTo>
                      <a:pt x="1484" y="2015"/>
                      <a:pt x="1482" y="2018"/>
                      <a:pt x="1482" y="2022"/>
                    </a:cubicBezTo>
                    <a:cubicBezTo>
                      <a:pt x="1482" y="2025"/>
                      <a:pt x="1484" y="2028"/>
                      <a:pt x="1487" y="2028"/>
                    </a:cubicBezTo>
                    <a:cubicBezTo>
                      <a:pt x="1491" y="2028"/>
                      <a:pt x="1494" y="2025"/>
                      <a:pt x="1494" y="2022"/>
                    </a:cubicBezTo>
                    <a:cubicBezTo>
                      <a:pt x="1494" y="2018"/>
                      <a:pt x="1491" y="2015"/>
                      <a:pt x="1487" y="2015"/>
                    </a:cubicBezTo>
                    <a:close/>
                    <a:moveTo>
                      <a:pt x="16197" y="2019"/>
                    </a:moveTo>
                    <a:cubicBezTo>
                      <a:pt x="16189" y="2019"/>
                      <a:pt x="16184" y="2025"/>
                      <a:pt x="16184" y="2033"/>
                    </a:cubicBezTo>
                    <a:cubicBezTo>
                      <a:pt x="16184" y="2041"/>
                      <a:pt x="16189" y="2047"/>
                      <a:pt x="16197" y="2047"/>
                    </a:cubicBezTo>
                    <a:cubicBezTo>
                      <a:pt x="16204" y="2047"/>
                      <a:pt x="16210" y="2041"/>
                      <a:pt x="16210" y="2033"/>
                    </a:cubicBezTo>
                    <a:cubicBezTo>
                      <a:pt x="16210" y="2025"/>
                      <a:pt x="16204" y="2019"/>
                      <a:pt x="16197" y="2019"/>
                    </a:cubicBezTo>
                    <a:close/>
                    <a:moveTo>
                      <a:pt x="10998" y="2027"/>
                    </a:moveTo>
                    <a:cubicBezTo>
                      <a:pt x="10989" y="2027"/>
                      <a:pt x="10981" y="2035"/>
                      <a:pt x="10981" y="2045"/>
                    </a:cubicBezTo>
                    <a:cubicBezTo>
                      <a:pt x="10981" y="2056"/>
                      <a:pt x="10989" y="2063"/>
                      <a:pt x="10998" y="2063"/>
                    </a:cubicBezTo>
                    <a:cubicBezTo>
                      <a:pt x="11008" y="2063"/>
                      <a:pt x="11016" y="2056"/>
                      <a:pt x="11016" y="2045"/>
                    </a:cubicBezTo>
                    <a:cubicBezTo>
                      <a:pt x="11016" y="2035"/>
                      <a:pt x="11008" y="2027"/>
                      <a:pt x="10998" y="2027"/>
                    </a:cubicBezTo>
                    <a:close/>
                    <a:moveTo>
                      <a:pt x="10540" y="2029"/>
                    </a:moveTo>
                    <a:cubicBezTo>
                      <a:pt x="10531" y="2029"/>
                      <a:pt x="10524" y="2038"/>
                      <a:pt x="10524" y="2048"/>
                    </a:cubicBezTo>
                    <a:cubicBezTo>
                      <a:pt x="10524" y="2058"/>
                      <a:pt x="10531" y="2066"/>
                      <a:pt x="10540" y="2066"/>
                    </a:cubicBezTo>
                    <a:cubicBezTo>
                      <a:pt x="10550" y="2066"/>
                      <a:pt x="10558" y="2058"/>
                      <a:pt x="10558" y="2048"/>
                    </a:cubicBezTo>
                    <a:cubicBezTo>
                      <a:pt x="10558" y="2038"/>
                      <a:pt x="10550" y="2029"/>
                      <a:pt x="10540" y="2029"/>
                    </a:cubicBezTo>
                    <a:close/>
                    <a:moveTo>
                      <a:pt x="11456" y="2035"/>
                    </a:moveTo>
                    <a:cubicBezTo>
                      <a:pt x="11447" y="2035"/>
                      <a:pt x="11439" y="2043"/>
                      <a:pt x="11439" y="2053"/>
                    </a:cubicBezTo>
                    <a:cubicBezTo>
                      <a:pt x="11439" y="2064"/>
                      <a:pt x="11447" y="2072"/>
                      <a:pt x="11456" y="2072"/>
                    </a:cubicBezTo>
                    <a:cubicBezTo>
                      <a:pt x="11466" y="2072"/>
                      <a:pt x="11474" y="2064"/>
                      <a:pt x="11474" y="2053"/>
                    </a:cubicBezTo>
                    <a:cubicBezTo>
                      <a:pt x="11474" y="2043"/>
                      <a:pt x="11466" y="2035"/>
                      <a:pt x="11456" y="2035"/>
                    </a:cubicBezTo>
                    <a:close/>
                    <a:moveTo>
                      <a:pt x="10083" y="2044"/>
                    </a:moveTo>
                    <a:cubicBezTo>
                      <a:pt x="10074" y="2044"/>
                      <a:pt x="10066" y="2052"/>
                      <a:pt x="10066" y="2063"/>
                    </a:cubicBezTo>
                    <a:cubicBezTo>
                      <a:pt x="10066" y="2072"/>
                      <a:pt x="10074" y="2081"/>
                      <a:pt x="10083" y="2081"/>
                    </a:cubicBezTo>
                    <a:cubicBezTo>
                      <a:pt x="10093" y="2081"/>
                      <a:pt x="10101" y="2073"/>
                      <a:pt x="10101" y="2063"/>
                    </a:cubicBezTo>
                    <a:cubicBezTo>
                      <a:pt x="10101" y="2052"/>
                      <a:pt x="10093" y="2044"/>
                      <a:pt x="10083" y="2044"/>
                    </a:cubicBezTo>
                    <a:close/>
                    <a:moveTo>
                      <a:pt x="7020" y="2049"/>
                    </a:moveTo>
                    <a:cubicBezTo>
                      <a:pt x="7011" y="2049"/>
                      <a:pt x="7005" y="2056"/>
                      <a:pt x="7005" y="2065"/>
                    </a:cubicBezTo>
                    <a:cubicBezTo>
                      <a:pt x="7005" y="2074"/>
                      <a:pt x="7011" y="2081"/>
                      <a:pt x="7020" y="2081"/>
                    </a:cubicBezTo>
                    <a:cubicBezTo>
                      <a:pt x="7028" y="2081"/>
                      <a:pt x="7035" y="2074"/>
                      <a:pt x="7035" y="2065"/>
                    </a:cubicBezTo>
                    <a:cubicBezTo>
                      <a:pt x="7035" y="2056"/>
                      <a:pt x="7028" y="2049"/>
                      <a:pt x="7020" y="2049"/>
                    </a:cubicBezTo>
                    <a:close/>
                    <a:moveTo>
                      <a:pt x="14748" y="2049"/>
                    </a:moveTo>
                    <a:cubicBezTo>
                      <a:pt x="14740" y="2049"/>
                      <a:pt x="14733" y="2056"/>
                      <a:pt x="14733" y="2065"/>
                    </a:cubicBezTo>
                    <a:cubicBezTo>
                      <a:pt x="14733" y="2074"/>
                      <a:pt x="14740" y="2081"/>
                      <a:pt x="14748" y="2081"/>
                    </a:cubicBezTo>
                    <a:cubicBezTo>
                      <a:pt x="14757" y="2081"/>
                      <a:pt x="14764" y="2074"/>
                      <a:pt x="14764" y="2065"/>
                    </a:cubicBezTo>
                    <a:cubicBezTo>
                      <a:pt x="14764" y="2056"/>
                      <a:pt x="14757" y="2049"/>
                      <a:pt x="14748" y="2049"/>
                    </a:cubicBezTo>
                    <a:close/>
                    <a:moveTo>
                      <a:pt x="11913" y="2056"/>
                    </a:moveTo>
                    <a:cubicBezTo>
                      <a:pt x="11904" y="2056"/>
                      <a:pt x="11896" y="2064"/>
                      <a:pt x="11896" y="2074"/>
                    </a:cubicBezTo>
                    <a:cubicBezTo>
                      <a:pt x="11896" y="2084"/>
                      <a:pt x="11904" y="2092"/>
                      <a:pt x="11913" y="2092"/>
                    </a:cubicBezTo>
                    <a:cubicBezTo>
                      <a:pt x="11923" y="2092"/>
                      <a:pt x="11930" y="2084"/>
                      <a:pt x="11930" y="2074"/>
                    </a:cubicBezTo>
                    <a:cubicBezTo>
                      <a:pt x="11930" y="2064"/>
                      <a:pt x="11923" y="2056"/>
                      <a:pt x="11913" y="2056"/>
                    </a:cubicBezTo>
                    <a:close/>
                    <a:moveTo>
                      <a:pt x="18589" y="2061"/>
                    </a:moveTo>
                    <a:cubicBezTo>
                      <a:pt x="18583" y="2061"/>
                      <a:pt x="18579" y="2067"/>
                      <a:pt x="18579" y="2073"/>
                    </a:cubicBezTo>
                    <a:cubicBezTo>
                      <a:pt x="18579" y="2079"/>
                      <a:pt x="18584" y="2083"/>
                      <a:pt x="18589" y="2083"/>
                    </a:cubicBezTo>
                    <a:cubicBezTo>
                      <a:pt x="18595" y="2083"/>
                      <a:pt x="18599" y="2079"/>
                      <a:pt x="18599" y="2073"/>
                    </a:cubicBezTo>
                    <a:cubicBezTo>
                      <a:pt x="18599" y="2067"/>
                      <a:pt x="18595" y="2061"/>
                      <a:pt x="18589" y="2061"/>
                    </a:cubicBezTo>
                    <a:close/>
                    <a:moveTo>
                      <a:pt x="9626" y="2071"/>
                    </a:moveTo>
                    <a:cubicBezTo>
                      <a:pt x="9618" y="2071"/>
                      <a:pt x="9610" y="2078"/>
                      <a:pt x="9610" y="2088"/>
                    </a:cubicBezTo>
                    <a:cubicBezTo>
                      <a:pt x="9610" y="2097"/>
                      <a:pt x="9618" y="2105"/>
                      <a:pt x="9626" y="2105"/>
                    </a:cubicBezTo>
                    <a:cubicBezTo>
                      <a:pt x="9635" y="2105"/>
                      <a:pt x="9643" y="2097"/>
                      <a:pt x="9643" y="2088"/>
                    </a:cubicBezTo>
                    <a:cubicBezTo>
                      <a:pt x="9643" y="2078"/>
                      <a:pt x="9635" y="2071"/>
                      <a:pt x="9626" y="2071"/>
                    </a:cubicBezTo>
                    <a:close/>
                    <a:moveTo>
                      <a:pt x="19545" y="2074"/>
                    </a:moveTo>
                    <a:cubicBezTo>
                      <a:pt x="19541" y="2074"/>
                      <a:pt x="19536" y="2078"/>
                      <a:pt x="19536" y="2083"/>
                    </a:cubicBezTo>
                    <a:cubicBezTo>
                      <a:pt x="19536" y="2088"/>
                      <a:pt x="19541" y="2091"/>
                      <a:pt x="19545" y="2091"/>
                    </a:cubicBezTo>
                    <a:cubicBezTo>
                      <a:pt x="19549" y="2091"/>
                      <a:pt x="19553" y="2088"/>
                      <a:pt x="19553" y="2083"/>
                    </a:cubicBezTo>
                    <a:cubicBezTo>
                      <a:pt x="19553" y="2078"/>
                      <a:pt x="19549" y="2074"/>
                      <a:pt x="19545" y="2074"/>
                    </a:cubicBezTo>
                    <a:close/>
                    <a:moveTo>
                      <a:pt x="2222" y="2075"/>
                    </a:moveTo>
                    <a:cubicBezTo>
                      <a:pt x="2218" y="2075"/>
                      <a:pt x="2215" y="2078"/>
                      <a:pt x="2215" y="2083"/>
                    </a:cubicBezTo>
                    <a:cubicBezTo>
                      <a:pt x="2215" y="2088"/>
                      <a:pt x="2218" y="2092"/>
                      <a:pt x="2222" y="2092"/>
                    </a:cubicBezTo>
                    <a:cubicBezTo>
                      <a:pt x="2226" y="2092"/>
                      <a:pt x="2231" y="2088"/>
                      <a:pt x="2231" y="2083"/>
                    </a:cubicBezTo>
                    <a:cubicBezTo>
                      <a:pt x="2231" y="2078"/>
                      <a:pt x="2226" y="2075"/>
                      <a:pt x="2222" y="2075"/>
                    </a:cubicBezTo>
                    <a:close/>
                    <a:moveTo>
                      <a:pt x="5350" y="2084"/>
                    </a:moveTo>
                    <a:cubicBezTo>
                      <a:pt x="5343" y="2084"/>
                      <a:pt x="5337" y="2091"/>
                      <a:pt x="5337" y="2099"/>
                    </a:cubicBezTo>
                    <a:cubicBezTo>
                      <a:pt x="5338" y="2107"/>
                      <a:pt x="5343" y="2113"/>
                      <a:pt x="5350" y="2113"/>
                    </a:cubicBezTo>
                    <a:cubicBezTo>
                      <a:pt x="5358" y="2113"/>
                      <a:pt x="5363" y="2107"/>
                      <a:pt x="5363" y="2099"/>
                    </a:cubicBezTo>
                    <a:cubicBezTo>
                      <a:pt x="5363" y="2092"/>
                      <a:pt x="5358" y="2084"/>
                      <a:pt x="5350" y="2084"/>
                    </a:cubicBezTo>
                    <a:close/>
                    <a:moveTo>
                      <a:pt x="17619" y="2087"/>
                    </a:moveTo>
                    <a:cubicBezTo>
                      <a:pt x="17613" y="2087"/>
                      <a:pt x="17607" y="2092"/>
                      <a:pt x="17607" y="2099"/>
                    </a:cubicBezTo>
                    <a:cubicBezTo>
                      <a:pt x="17607" y="2106"/>
                      <a:pt x="17612" y="2113"/>
                      <a:pt x="17619" y="2113"/>
                    </a:cubicBezTo>
                    <a:cubicBezTo>
                      <a:pt x="17626" y="2113"/>
                      <a:pt x="17632" y="2106"/>
                      <a:pt x="17632" y="2099"/>
                    </a:cubicBezTo>
                    <a:cubicBezTo>
                      <a:pt x="17632" y="2092"/>
                      <a:pt x="17626" y="2087"/>
                      <a:pt x="17619" y="2087"/>
                    </a:cubicBezTo>
                    <a:close/>
                    <a:moveTo>
                      <a:pt x="4148" y="2088"/>
                    </a:moveTo>
                    <a:cubicBezTo>
                      <a:pt x="4142" y="2088"/>
                      <a:pt x="4137" y="2094"/>
                      <a:pt x="4137" y="2100"/>
                    </a:cubicBezTo>
                    <a:cubicBezTo>
                      <a:pt x="4137" y="2107"/>
                      <a:pt x="4142" y="2112"/>
                      <a:pt x="4148" y="2112"/>
                    </a:cubicBezTo>
                    <a:cubicBezTo>
                      <a:pt x="4154" y="2112"/>
                      <a:pt x="4159" y="2107"/>
                      <a:pt x="4159" y="2100"/>
                    </a:cubicBezTo>
                    <a:cubicBezTo>
                      <a:pt x="4159" y="2094"/>
                      <a:pt x="4154" y="2088"/>
                      <a:pt x="4148" y="2088"/>
                    </a:cubicBezTo>
                    <a:close/>
                    <a:moveTo>
                      <a:pt x="12370" y="2089"/>
                    </a:moveTo>
                    <a:cubicBezTo>
                      <a:pt x="12361" y="2089"/>
                      <a:pt x="12354" y="2097"/>
                      <a:pt x="12354" y="2106"/>
                    </a:cubicBezTo>
                    <a:cubicBezTo>
                      <a:pt x="12354" y="2115"/>
                      <a:pt x="12361" y="2123"/>
                      <a:pt x="12370" y="2123"/>
                    </a:cubicBezTo>
                    <a:cubicBezTo>
                      <a:pt x="12379" y="2123"/>
                      <a:pt x="12386" y="2115"/>
                      <a:pt x="12386" y="2106"/>
                    </a:cubicBezTo>
                    <a:cubicBezTo>
                      <a:pt x="12386" y="2097"/>
                      <a:pt x="12379" y="2089"/>
                      <a:pt x="12370" y="2089"/>
                    </a:cubicBezTo>
                    <a:close/>
                    <a:moveTo>
                      <a:pt x="9171" y="2108"/>
                    </a:moveTo>
                    <a:cubicBezTo>
                      <a:pt x="9162" y="2108"/>
                      <a:pt x="9154" y="2116"/>
                      <a:pt x="9154" y="2125"/>
                    </a:cubicBezTo>
                    <a:cubicBezTo>
                      <a:pt x="9154" y="2135"/>
                      <a:pt x="9162" y="2142"/>
                      <a:pt x="9171" y="2142"/>
                    </a:cubicBezTo>
                    <a:cubicBezTo>
                      <a:pt x="9179" y="2142"/>
                      <a:pt x="9187" y="2135"/>
                      <a:pt x="9187" y="2125"/>
                    </a:cubicBezTo>
                    <a:cubicBezTo>
                      <a:pt x="9187" y="2116"/>
                      <a:pt x="9179" y="2108"/>
                      <a:pt x="9171" y="2108"/>
                    </a:cubicBezTo>
                    <a:close/>
                    <a:moveTo>
                      <a:pt x="20486" y="2121"/>
                    </a:moveTo>
                    <a:cubicBezTo>
                      <a:pt x="20482" y="2121"/>
                      <a:pt x="20478" y="2125"/>
                      <a:pt x="20478" y="2129"/>
                    </a:cubicBezTo>
                    <a:cubicBezTo>
                      <a:pt x="20478" y="2133"/>
                      <a:pt x="20482" y="2137"/>
                      <a:pt x="20486" y="2137"/>
                    </a:cubicBezTo>
                    <a:cubicBezTo>
                      <a:pt x="20490" y="2137"/>
                      <a:pt x="20492" y="2133"/>
                      <a:pt x="20492" y="2129"/>
                    </a:cubicBezTo>
                    <a:cubicBezTo>
                      <a:pt x="20492" y="2125"/>
                      <a:pt x="20490" y="2121"/>
                      <a:pt x="20486" y="2121"/>
                    </a:cubicBezTo>
                    <a:close/>
                    <a:moveTo>
                      <a:pt x="12826" y="2131"/>
                    </a:moveTo>
                    <a:cubicBezTo>
                      <a:pt x="12817" y="2131"/>
                      <a:pt x="12810" y="2139"/>
                      <a:pt x="12810" y="2148"/>
                    </a:cubicBezTo>
                    <a:cubicBezTo>
                      <a:pt x="12810" y="2157"/>
                      <a:pt x="12817" y="2165"/>
                      <a:pt x="12826" y="2165"/>
                    </a:cubicBezTo>
                    <a:cubicBezTo>
                      <a:pt x="12835" y="2165"/>
                      <a:pt x="12842" y="2158"/>
                      <a:pt x="12842" y="2148"/>
                    </a:cubicBezTo>
                    <a:cubicBezTo>
                      <a:pt x="12842" y="2139"/>
                      <a:pt x="12835" y="2131"/>
                      <a:pt x="12826" y="2131"/>
                    </a:cubicBezTo>
                    <a:close/>
                    <a:moveTo>
                      <a:pt x="15197" y="2149"/>
                    </a:moveTo>
                    <a:cubicBezTo>
                      <a:pt x="15188" y="2149"/>
                      <a:pt x="15181" y="2156"/>
                      <a:pt x="15181" y="2165"/>
                    </a:cubicBezTo>
                    <a:cubicBezTo>
                      <a:pt x="15181" y="2174"/>
                      <a:pt x="15188" y="2182"/>
                      <a:pt x="15197" y="2182"/>
                    </a:cubicBezTo>
                    <a:cubicBezTo>
                      <a:pt x="15205" y="2182"/>
                      <a:pt x="15212" y="2174"/>
                      <a:pt x="15212" y="2165"/>
                    </a:cubicBezTo>
                    <a:cubicBezTo>
                      <a:pt x="15212" y="2156"/>
                      <a:pt x="15205" y="2149"/>
                      <a:pt x="15197" y="2149"/>
                    </a:cubicBezTo>
                    <a:close/>
                    <a:moveTo>
                      <a:pt x="6571" y="2150"/>
                    </a:moveTo>
                    <a:cubicBezTo>
                      <a:pt x="6564" y="2150"/>
                      <a:pt x="6557" y="2157"/>
                      <a:pt x="6557" y="2165"/>
                    </a:cubicBezTo>
                    <a:cubicBezTo>
                      <a:pt x="6558" y="2174"/>
                      <a:pt x="6564" y="2181"/>
                      <a:pt x="6571" y="2181"/>
                    </a:cubicBezTo>
                    <a:cubicBezTo>
                      <a:pt x="6579" y="2181"/>
                      <a:pt x="6585" y="2174"/>
                      <a:pt x="6585" y="2165"/>
                    </a:cubicBezTo>
                    <a:cubicBezTo>
                      <a:pt x="6585" y="2157"/>
                      <a:pt x="6579" y="2150"/>
                      <a:pt x="6571" y="2150"/>
                    </a:cubicBezTo>
                    <a:close/>
                    <a:moveTo>
                      <a:pt x="16636" y="2153"/>
                    </a:moveTo>
                    <a:cubicBezTo>
                      <a:pt x="16629" y="2153"/>
                      <a:pt x="16624" y="2159"/>
                      <a:pt x="16624" y="2166"/>
                    </a:cubicBezTo>
                    <a:cubicBezTo>
                      <a:pt x="16624" y="2174"/>
                      <a:pt x="16629" y="2181"/>
                      <a:pt x="16636" y="2181"/>
                    </a:cubicBezTo>
                    <a:cubicBezTo>
                      <a:pt x="16644" y="2181"/>
                      <a:pt x="16649" y="2174"/>
                      <a:pt x="16649" y="2166"/>
                    </a:cubicBezTo>
                    <a:cubicBezTo>
                      <a:pt x="16649" y="2159"/>
                      <a:pt x="16644" y="2153"/>
                      <a:pt x="16636" y="2153"/>
                    </a:cubicBezTo>
                    <a:close/>
                    <a:moveTo>
                      <a:pt x="2967" y="2154"/>
                    </a:moveTo>
                    <a:cubicBezTo>
                      <a:pt x="2962" y="2154"/>
                      <a:pt x="2957" y="2159"/>
                      <a:pt x="2957" y="2164"/>
                    </a:cubicBezTo>
                    <a:cubicBezTo>
                      <a:pt x="2957" y="2170"/>
                      <a:pt x="2962" y="2173"/>
                      <a:pt x="2967" y="2173"/>
                    </a:cubicBezTo>
                    <a:cubicBezTo>
                      <a:pt x="2972" y="2173"/>
                      <a:pt x="2975" y="2169"/>
                      <a:pt x="2975" y="2164"/>
                    </a:cubicBezTo>
                    <a:cubicBezTo>
                      <a:pt x="2975" y="2159"/>
                      <a:pt x="2972" y="2154"/>
                      <a:pt x="2967" y="2154"/>
                    </a:cubicBezTo>
                    <a:close/>
                    <a:moveTo>
                      <a:pt x="8715" y="2157"/>
                    </a:moveTo>
                    <a:cubicBezTo>
                      <a:pt x="8706" y="2157"/>
                      <a:pt x="8699" y="2165"/>
                      <a:pt x="8699" y="2174"/>
                    </a:cubicBezTo>
                    <a:cubicBezTo>
                      <a:pt x="8699" y="2184"/>
                      <a:pt x="8706" y="2191"/>
                      <a:pt x="8715" y="2191"/>
                    </a:cubicBezTo>
                    <a:cubicBezTo>
                      <a:pt x="8724" y="2191"/>
                      <a:pt x="8731" y="2184"/>
                      <a:pt x="8731" y="2174"/>
                    </a:cubicBezTo>
                    <a:cubicBezTo>
                      <a:pt x="8731" y="2165"/>
                      <a:pt x="8724" y="2157"/>
                      <a:pt x="8715" y="2157"/>
                    </a:cubicBezTo>
                    <a:close/>
                    <a:moveTo>
                      <a:pt x="13281" y="2186"/>
                    </a:moveTo>
                    <a:cubicBezTo>
                      <a:pt x="13272" y="2186"/>
                      <a:pt x="13265" y="2194"/>
                      <a:pt x="13265" y="2203"/>
                    </a:cubicBezTo>
                    <a:cubicBezTo>
                      <a:pt x="13265" y="2212"/>
                      <a:pt x="13272" y="2220"/>
                      <a:pt x="13281" y="2220"/>
                    </a:cubicBezTo>
                    <a:cubicBezTo>
                      <a:pt x="13290" y="2220"/>
                      <a:pt x="13297" y="2212"/>
                      <a:pt x="13297" y="2203"/>
                    </a:cubicBezTo>
                    <a:cubicBezTo>
                      <a:pt x="13297" y="2194"/>
                      <a:pt x="13290" y="2186"/>
                      <a:pt x="13281" y="2186"/>
                    </a:cubicBezTo>
                    <a:close/>
                    <a:moveTo>
                      <a:pt x="21410" y="2202"/>
                    </a:moveTo>
                    <a:cubicBezTo>
                      <a:pt x="21408" y="2202"/>
                      <a:pt x="21406" y="2204"/>
                      <a:pt x="21406" y="2207"/>
                    </a:cubicBezTo>
                    <a:cubicBezTo>
                      <a:pt x="21406" y="2210"/>
                      <a:pt x="21408" y="2213"/>
                      <a:pt x="21410" y="2213"/>
                    </a:cubicBezTo>
                    <a:cubicBezTo>
                      <a:pt x="21413" y="2213"/>
                      <a:pt x="21416" y="2210"/>
                      <a:pt x="21416" y="2207"/>
                    </a:cubicBezTo>
                    <a:cubicBezTo>
                      <a:pt x="21416" y="2205"/>
                      <a:pt x="21413" y="2202"/>
                      <a:pt x="21410" y="2202"/>
                    </a:cubicBezTo>
                    <a:close/>
                    <a:moveTo>
                      <a:pt x="357" y="2203"/>
                    </a:moveTo>
                    <a:cubicBezTo>
                      <a:pt x="354" y="2203"/>
                      <a:pt x="352" y="2205"/>
                      <a:pt x="352" y="2207"/>
                    </a:cubicBezTo>
                    <a:cubicBezTo>
                      <a:pt x="352" y="2210"/>
                      <a:pt x="354" y="2212"/>
                      <a:pt x="357" y="2212"/>
                    </a:cubicBezTo>
                    <a:cubicBezTo>
                      <a:pt x="359" y="2212"/>
                      <a:pt x="361" y="2210"/>
                      <a:pt x="361" y="2207"/>
                    </a:cubicBezTo>
                    <a:cubicBezTo>
                      <a:pt x="361" y="2205"/>
                      <a:pt x="359" y="2203"/>
                      <a:pt x="357" y="2203"/>
                    </a:cubicBezTo>
                    <a:close/>
                    <a:moveTo>
                      <a:pt x="8261" y="2218"/>
                    </a:moveTo>
                    <a:cubicBezTo>
                      <a:pt x="8253" y="2218"/>
                      <a:pt x="8245" y="2226"/>
                      <a:pt x="8245" y="2235"/>
                    </a:cubicBezTo>
                    <a:cubicBezTo>
                      <a:pt x="8245" y="2244"/>
                      <a:pt x="8253" y="2251"/>
                      <a:pt x="8261" y="2251"/>
                    </a:cubicBezTo>
                    <a:cubicBezTo>
                      <a:pt x="8269" y="2251"/>
                      <a:pt x="8276" y="2244"/>
                      <a:pt x="8276" y="2235"/>
                    </a:cubicBezTo>
                    <a:cubicBezTo>
                      <a:pt x="8276" y="2226"/>
                      <a:pt x="8269" y="2218"/>
                      <a:pt x="8261" y="2218"/>
                    </a:cubicBezTo>
                    <a:close/>
                    <a:moveTo>
                      <a:pt x="4912" y="2223"/>
                    </a:moveTo>
                    <a:cubicBezTo>
                      <a:pt x="4904" y="2223"/>
                      <a:pt x="4899" y="2230"/>
                      <a:pt x="4899" y="2238"/>
                    </a:cubicBezTo>
                    <a:cubicBezTo>
                      <a:pt x="4899" y="2246"/>
                      <a:pt x="4904" y="2252"/>
                      <a:pt x="4912" y="2252"/>
                    </a:cubicBezTo>
                    <a:cubicBezTo>
                      <a:pt x="4919" y="2252"/>
                      <a:pt x="4926" y="2246"/>
                      <a:pt x="4926" y="2238"/>
                    </a:cubicBezTo>
                    <a:cubicBezTo>
                      <a:pt x="4926" y="2230"/>
                      <a:pt x="4919" y="2223"/>
                      <a:pt x="4912" y="2223"/>
                    </a:cubicBezTo>
                    <a:close/>
                    <a:moveTo>
                      <a:pt x="1078" y="2231"/>
                    </a:moveTo>
                    <a:cubicBezTo>
                      <a:pt x="1074" y="2231"/>
                      <a:pt x="1072" y="2235"/>
                      <a:pt x="1072" y="2238"/>
                    </a:cubicBezTo>
                    <a:cubicBezTo>
                      <a:pt x="1072" y="2242"/>
                      <a:pt x="1074" y="2245"/>
                      <a:pt x="1078" y="2245"/>
                    </a:cubicBezTo>
                    <a:cubicBezTo>
                      <a:pt x="1081" y="2245"/>
                      <a:pt x="1084" y="2242"/>
                      <a:pt x="1084" y="2238"/>
                    </a:cubicBezTo>
                    <a:cubicBezTo>
                      <a:pt x="1084" y="2235"/>
                      <a:pt x="1081" y="2231"/>
                      <a:pt x="1078" y="2231"/>
                    </a:cubicBezTo>
                    <a:close/>
                    <a:moveTo>
                      <a:pt x="19013" y="2246"/>
                    </a:moveTo>
                    <a:cubicBezTo>
                      <a:pt x="19007" y="2246"/>
                      <a:pt x="19002" y="2252"/>
                      <a:pt x="19002" y="2258"/>
                    </a:cubicBezTo>
                    <a:cubicBezTo>
                      <a:pt x="19002" y="2264"/>
                      <a:pt x="19007" y="2268"/>
                      <a:pt x="19013" y="2268"/>
                    </a:cubicBezTo>
                    <a:cubicBezTo>
                      <a:pt x="19018" y="2268"/>
                      <a:pt x="19022" y="2263"/>
                      <a:pt x="19022" y="2258"/>
                    </a:cubicBezTo>
                    <a:cubicBezTo>
                      <a:pt x="19022" y="2252"/>
                      <a:pt x="19018" y="2246"/>
                      <a:pt x="19013" y="2246"/>
                    </a:cubicBezTo>
                    <a:close/>
                    <a:moveTo>
                      <a:pt x="13734" y="2253"/>
                    </a:moveTo>
                    <a:cubicBezTo>
                      <a:pt x="13726" y="2253"/>
                      <a:pt x="13719" y="2260"/>
                      <a:pt x="13719" y="2269"/>
                    </a:cubicBezTo>
                    <a:cubicBezTo>
                      <a:pt x="13719" y="2278"/>
                      <a:pt x="13726" y="2285"/>
                      <a:pt x="13734" y="2285"/>
                    </a:cubicBezTo>
                    <a:cubicBezTo>
                      <a:pt x="13743" y="2285"/>
                      <a:pt x="13749" y="2278"/>
                      <a:pt x="13749" y="2269"/>
                    </a:cubicBezTo>
                    <a:cubicBezTo>
                      <a:pt x="13749" y="2260"/>
                      <a:pt x="13743" y="2253"/>
                      <a:pt x="13734" y="2253"/>
                    </a:cubicBezTo>
                    <a:close/>
                    <a:moveTo>
                      <a:pt x="18050" y="2253"/>
                    </a:moveTo>
                    <a:cubicBezTo>
                      <a:pt x="18044" y="2253"/>
                      <a:pt x="18038" y="2258"/>
                      <a:pt x="18038" y="2264"/>
                    </a:cubicBezTo>
                    <a:cubicBezTo>
                      <a:pt x="18038" y="2271"/>
                      <a:pt x="18044" y="2277"/>
                      <a:pt x="18050" y="2277"/>
                    </a:cubicBezTo>
                    <a:cubicBezTo>
                      <a:pt x="18056" y="2277"/>
                      <a:pt x="18061" y="2271"/>
                      <a:pt x="18061" y="2264"/>
                    </a:cubicBezTo>
                    <a:cubicBezTo>
                      <a:pt x="18061" y="2258"/>
                      <a:pt x="18057" y="2253"/>
                      <a:pt x="18050" y="2253"/>
                    </a:cubicBezTo>
                    <a:close/>
                    <a:moveTo>
                      <a:pt x="3718" y="2254"/>
                    </a:moveTo>
                    <a:cubicBezTo>
                      <a:pt x="3712" y="2254"/>
                      <a:pt x="3708" y="2259"/>
                      <a:pt x="3708" y="2264"/>
                    </a:cubicBezTo>
                    <a:cubicBezTo>
                      <a:pt x="3708" y="2270"/>
                      <a:pt x="3712" y="2276"/>
                      <a:pt x="3718" y="2276"/>
                    </a:cubicBezTo>
                    <a:cubicBezTo>
                      <a:pt x="3723" y="2276"/>
                      <a:pt x="3728" y="2270"/>
                      <a:pt x="3728" y="2264"/>
                    </a:cubicBezTo>
                    <a:cubicBezTo>
                      <a:pt x="3728" y="2259"/>
                      <a:pt x="3723" y="2254"/>
                      <a:pt x="3718" y="2254"/>
                    </a:cubicBezTo>
                    <a:close/>
                    <a:moveTo>
                      <a:pt x="6126" y="2262"/>
                    </a:moveTo>
                    <a:cubicBezTo>
                      <a:pt x="6118" y="2262"/>
                      <a:pt x="6112" y="2269"/>
                      <a:pt x="6112" y="2277"/>
                    </a:cubicBezTo>
                    <a:cubicBezTo>
                      <a:pt x="6113" y="2285"/>
                      <a:pt x="6118" y="2293"/>
                      <a:pt x="6126" y="2293"/>
                    </a:cubicBezTo>
                    <a:cubicBezTo>
                      <a:pt x="6134" y="2293"/>
                      <a:pt x="6140" y="2285"/>
                      <a:pt x="6140" y="2277"/>
                    </a:cubicBezTo>
                    <a:cubicBezTo>
                      <a:pt x="6140" y="2269"/>
                      <a:pt x="6134" y="2262"/>
                      <a:pt x="6126" y="2262"/>
                    </a:cubicBezTo>
                    <a:close/>
                    <a:moveTo>
                      <a:pt x="15642" y="2262"/>
                    </a:moveTo>
                    <a:cubicBezTo>
                      <a:pt x="15634" y="2262"/>
                      <a:pt x="15628" y="2269"/>
                      <a:pt x="15628" y="2277"/>
                    </a:cubicBezTo>
                    <a:cubicBezTo>
                      <a:pt x="15628" y="2285"/>
                      <a:pt x="15634" y="2293"/>
                      <a:pt x="15642" y="2293"/>
                    </a:cubicBezTo>
                    <a:cubicBezTo>
                      <a:pt x="15650" y="2293"/>
                      <a:pt x="15656" y="2285"/>
                      <a:pt x="15656" y="2277"/>
                    </a:cubicBezTo>
                    <a:cubicBezTo>
                      <a:pt x="15656" y="2269"/>
                      <a:pt x="15650" y="2262"/>
                      <a:pt x="15642" y="2262"/>
                    </a:cubicBezTo>
                    <a:close/>
                    <a:moveTo>
                      <a:pt x="1807" y="2276"/>
                    </a:moveTo>
                    <a:cubicBezTo>
                      <a:pt x="1802" y="2276"/>
                      <a:pt x="1797" y="2282"/>
                      <a:pt x="1797" y="2287"/>
                    </a:cubicBezTo>
                    <a:cubicBezTo>
                      <a:pt x="1797" y="2293"/>
                      <a:pt x="1802" y="2298"/>
                      <a:pt x="1807" y="2298"/>
                    </a:cubicBezTo>
                    <a:cubicBezTo>
                      <a:pt x="1813" y="2298"/>
                      <a:pt x="1817" y="2293"/>
                      <a:pt x="1817" y="2287"/>
                    </a:cubicBezTo>
                    <a:cubicBezTo>
                      <a:pt x="1817" y="2281"/>
                      <a:pt x="1813" y="2276"/>
                      <a:pt x="1807" y="2276"/>
                    </a:cubicBezTo>
                    <a:close/>
                    <a:moveTo>
                      <a:pt x="19960" y="2276"/>
                    </a:moveTo>
                    <a:cubicBezTo>
                      <a:pt x="19954" y="2276"/>
                      <a:pt x="19950" y="2280"/>
                      <a:pt x="19950" y="2286"/>
                    </a:cubicBezTo>
                    <a:cubicBezTo>
                      <a:pt x="19950" y="2292"/>
                      <a:pt x="19954" y="2298"/>
                      <a:pt x="19960" y="2298"/>
                    </a:cubicBezTo>
                    <a:cubicBezTo>
                      <a:pt x="19965" y="2298"/>
                      <a:pt x="19970" y="2292"/>
                      <a:pt x="19970" y="2286"/>
                    </a:cubicBezTo>
                    <a:cubicBezTo>
                      <a:pt x="19970" y="2280"/>
                      <a:pt x="19965" y="2276"/>
                      <a:pt x="19960" y="2276"/>
                    </a:cubicBezTo>
                    <a:close/>
                    <a:moveTo>
                      <a:pt x="7809" y="2286"/>
                    </a:moveTo>
                    <a:cubicBezTo>
                      <a:pt x="7798" y="2286"/>
                      <a:pt x="7790" y="2295"/>
                      <a:pt x="7790" y="2306"/>
                    </a:cubicBezTo>
                    <a:cubicBezTo>
                      <a:pt x="7790" y="2316"/>
                      <a:pt x="7798" y="2325"/>
                      <a:pt x="7809" y="2325"/>
                    </a:cubicBezTo>
                    <a:cubicBezTo>
                      <a:pt x="7819" y="2325"/>
                      <a:pt x="7827" y="2316"/>
                      <a:pt x="7827" y="2306"/>
                    </a:cubicBezTo>
                    <a:cubicBezTo>
                      <a:pt x="7827" y="2295"/>
                      <a:pt x="7819" y="2286"/>
                      <a:pt x="7809" y="2286"/>
                    </a:cubicBezTo>
                    <a:close/>
                    <a:moveTo>
                      <a:pt x="17074" y="2295"/>
                    </a:moveTo>
                    <a:cubicBezTo>
                      <a:pt x="17066" y="2295"/>
                      <a:pt x="17059" y="2302"/>
                      <a:pt x="17059" y="2311"/>
                    </a:cubicBezTo>
                    <a:cubicBezTo>
                      <a:pt x="17059" y="2320"/>
                      <a:pt x="17066" y="2327"/>
                      <a:pt x="17074" y="2327"/>
                    </a:cubicBezTo>
                    <a:cubicBezTo>
                      <a:pt x="17082" y="2327"/>
                      <a:pt x="17089" y="2320"/>
                      <a:pt x="17089" y="2311"/>
                    </a:cubicBezTo>
                    <a:cubicBezTo>
                      <a:pt x="17089" y="2302"/>
                      <a:pt x="17082" y="2295"/>
                      <a:pt x="17074" y="2295"/>
                    </a:cubicBezTo>
                    <a:close/>
                    <a:moveTo>
                      <a:pt x="14186" y="2327"/>
                    </a:moveTo>
                    <a:cubicBezTo>
                      <a:pt x="14176" y="2327"/>
                      <a:pt x="14168" y="2335"/>
                      <a:pt x="14168" y="2345"/>
                    </a:cubicBezTo>
                    <a:cubicBezTo>
                      <a:pt x="14168" y="2356"/>
                      <a:pt x="14176" y="2365"/>
                      <a:pt x="14186" y="2365"/>
                    </a:cubicBezTo>
                    <a:cubicBezTo>
                      <a:pt x="14196" y="2365"/>
                      <a:pt x="14204" y="2356"/>
                      <a:pt x="14204" y="2345"/>
                    </a:cubicBezTo>
                    <a:cubicBezTo>
                      <a:pt x="14204" y="2335"/>
                      <a:pt x="14196" y="2327"/>
                      <a:pt x="14186" y="2327"/>
                    </a:cubicBezTo>
                    <a:close/>
                    <a:moveTo>
                      <a:pt x="20892" y="2340"/>
                    </a:moveTo>
                    <a:cubicBezTo>
                      <a:pt x="20887" y="2340"/>
                      <a:pt x="20883" y="2345"/>
                      <a:pt x="20883" y="2350"/>
                    </a:cubicBezTo>
                    <a:cubicBezTo>
                      <a:pt x="20883" y="2356"/>
                      <a:pt x="20887" y="2359"/>
                      <a:pt x="20892" y="2359"/>
                    </a:cubicBezTo>
                    <a:cubicBezTo>
                      <a:pt x="20897" y="2359"/>
                      <a:pt x="20902" y="2355"/>
                      <a:pt x="20902" y="2350"/>
                    </a:cubicBezTo>
                    <a:cubicBezTo>
                      <a:pt x="20902" y="2345"/>
                      <a:pt x="20897" y="2340"/>
                      <a:pt x="20892" y="2340"/>
                    </a:cubicBezTo>
                    <a:close/>
                    <a:moveTo>
                      <a:pt x="2545" y="2342"/>
                    </a:moveTo>
                    <a:cubicBezTo>
                      <a:pt x="2539" y="2342"/>
                      <a:pt x="2535" y="2347"/>
                      <a:pt x="2535" y="2353"/>
                    </a:cubicBezTo>
                    <a:cubicBezTo>
                      <a:pt x="2535" y="2360"/>
                      <a:pt x="2539" y="2365"/>
                      <a:pt x="2545" y="2365"/>
                    </a:cubicBezTo>
                    <a:cubicBezTo>
                      <a:pt x="2551" y="2365"/>
                      <a:pt x="2556" y="2360"/>
                      <a:pt x="2556" y="2353"/>
                    </a:cubicBezTo>
                    <a:cubicBezTo>
                      <a:pt x="2556" y="2347"/>
                      <a:pt x="2551" y="2342"/>
                      <a:pt x="2545" y="2342"/>
                    </a:cubicBezTo>
                    <a:close/>
                    <a:moveTo>
                      <a:pt x="7357" y="2371"/>
                    </a:moveTo>
                    <a:cubicBezTo>
                      <a:pt x="7347" y="2371"/>
                      <a:pt x="7340" y="2379"/>
                      <a:pt x="7340" y="2389"/>
                    </a:cubicBezTo>
                    <a:cubicBezTo>
                      <a:pt x="7340" y="2399"/>
                      <a:pt x="7347" y="2407"/>
                      <a:pt x="7357" y="2407"/>
                    </a:cubicBezTo>
                    <a:cubicBezTo>
                      <a:pt x="7367" y="2407"/>
                      <a:pt x="7374" y="2399"/>
                      <a:pt x="7374" y="2389"/>
                    </a:cubicBezTo>
                    <a:cubicBezTo>
                      <a:pt x="7374" y="2379"/>
                      <a:pt x="7367" y="2371"/>
                      <a:pt x="7357" y="2371"/>
                    </a:cubicBezTo>
                    <a:close/>
                    <a:moveTo>
                      <a:pt x="4476" y="2373"/>
                    </a:moveTo>
                    <a:cubicBezTo>
                      <a:pt x="4469" y="2373"/>
                      <a:pt x="4462" y="2379"/>
                      <a:pt x="4462" y="2388"/>
                    </a:cubicBezTo>
                    <a:cubicBezTo>
                      <a:pt x="4462" y="2396"/>
                      <a:pt x="4469" y="2403"/>
                      <a:pt x="4476" y="2403"/>
                    </a:cubicBezTo>
                    <a:cubicBezTo>
                      <a:pt x="4484" y="2403"/>
                      <a:pt x="4492" y="2396"/>
                      <a:pt x="4492" y="2388"/>
                    </a:cubicBezTo>
                    <a:cubicBezTo>
                      <a:pt x="4492" y="2379"/>
                      <a:pt x="4484" y="2373"/>
                      <a:pt x="4476" y="2373"/>
                    </a:cubicBezTo>
                    <a:close/>
                    <a:moveTo>
                      <a:pt x="16085" y="2382"/>
                    </a:moveTo>
                    <a:cubicBezTo>
                      <a:pt x="16075" y="2382"/>
                      <a:pt x="16067" y="2390"/>
                      <a:pt x="16067" y="2400"/>
                    </a:cubicBezTo>
                    <a:cubicBezTo>
                      <a:pt x="16067" y="2410"/>
                      <a:pt x="16075" y="2419"/>
                      <a:pt x="16085" y="2419"/>
                    </a:cubicBezTo>
                    <a:cubicBezTo>
                      <a:pt x="16094" y="2419"/>
                      <a:pt x="16102" y="2410"/>
                      <a:pt x="16102" y="2400"/>
                    </a:cubicBezTo>
                    <a:cubicBezTo>
                      <a:pt x="16102" y="2390"/>
                      <a:pt x="16094" y="2382"/>
                      <a:pt x="16085" y="2382"/>
                    </a:cubicBezTo>
                    <a:close/>
                    <a:moveTo>
                      <a:pt x="5683" y="2383"/>
                    </a:moveTo>
                    <a:cubicBezTo>
                      <a:pt x="5675" y="2383"/>
                      <a:pt x="5667" y="2391"/>
                      <a:pt x="5667" y="2400"/>
                    </a:cubicBezTo>
                    <a:cubicBezTo>
                      <a:pt x="5667" y="2410"/>
                      <a:pt x="5674" y="2417"/>
                      <a:pt x="5683" y="2417"/>
                    </a:cubicBezTo>
                    <a:cubicBezTo>
                      <a:pt x="5692" y="2417"/>
                      <a:pt x="5700" y="2410"/>
                      <a:pt x="5700" y="2400"/>
                    </a:cubicBezTo>
                    <a:cubicBezTo>
                      <a:pt x="5700" y="2391"/>
                      <a:pt x="5692" y="2383"/>
                      <a:pt x="5683" y="2383"/>
                    </a:cubicBezTo>
                    <a:close/>
                    <a:moveTo>
                      <a:pt x="10884" y="2411"/>
                    </a:moveTo>
                    <a:cubicBezTo>
                      <a:pt x="10874" y="2411"/>
                      <a:pt x="10865" y="2420"/>
                      <a:pt x="10865" y="2431"/>
                    </a:cubicBezTo>
                    <a:cubicBezTo>
                      <a:pt x="10864" y="2442"/>
                      <a:pt x="10873" y="2450"/>
                      <a:pt x="10884" y="2450"/>
                    </a:cubicBezTo>
                    <a:cubicBezTo>
                      <a:pt x="10895" y="2450"/>
                      <a:pt x="10903" y="2442"/>
                      <a:pt x="10903" y="2431"/>
                    </a:cubicBezTo>
                    <a:cubicBezTo>
                      <a:pt x="10903" y="2420"/>
                      <a:pt x="10895" y="2411"/>
                      <a:pt x="10884" y="2411"/>
                    </a:cubicBezTo>
                    <a:close/>
                    <a:moveTo>
                      <a:pt x="14635" y="2415"/>
                    </a:moveTo>
                    <a:cubicBezTo>
                      <a:pt x="14625" y="2415"/>
                      <a:pt x="14617" y="2424"/>
                      <a:pt x="14617" y="2434"/>
                    </a:cubicBezTo>
                    <a:cubicBezTo>
                      <a:pt x="14617" y="2445"/>
                      <a:pt x="14625" y="2454"/>
                      <a:pt x="14635" y="2454"/>
                    </a:cubicBezTo>
                    <a:cubicBezTo>
                      <a:pt x="14645" y="2454"/>
                      <a:pt x="14654" y="2445"/>
                      <a:pt x="14654" y="2434"/>
                    </a:cubicBezTo>
                    <a:cubicBezTo>
                      <a:pt x="14654" y="2424"/>
                      <a:pt x="14645" y="2415"/>
                      <a:pt x="14635" y="2415"/>
                    </a:cubicBezTo>
                    <a:close/>
                    <a:moveTo>
                      <a:pt x="10426" y="2416"/>
                    </a:moveTo>
                    <a:cubicBezTo>
                      <a:pt x="10416" y="2416"/>
                      <a:pt x="10407" y="2426"/>
                      <a:pt x="10407" y="2437"/>
                    </a:cubicBezTo>
                    <a:cubicBezTo>
                      <a:pt x="10407" y="2448"/>
                      <a:pt x="10416" y="2456"/>
                      <a:pt x="10426" y="2456"/>
                    </a:cubicBezTo>
                    <a:cubicBezTo>
                      <a:pt x="10437" y="2456"/>
                      <a:pt x="10445" y="2448"/>
                      <a:pt x="10445" y="2437"/>
                    </a:cubicBezTo>
                    <a:cubicBezTo>
                      <a:pt x="10445" y="2426"/>
                      <a:pt x="10437" y="2416"/>
                      <a:pt x="10426" y="2416"/>
                    </a:cubicBezTo>
                    <a:close/>
                    <a:moveTo>
                      <a:pt x="11341" y="2416"/>
                    </a:moveTo>
                    <a:cubicBezTo>
                      <a:pt x="11330" y="2416"/>
                      <a:pt x="11323" y="2426"/>
                      <a:pt x="11323" y="2437"/>
                    </a:cubicBezTo>
                    <a:cubicBezTo>
                      <a:pt x="11323" y="2448"/>
                      <a:pt x="11330" y="2456"/>
                      <a:pt x="11341" y="2456"/>
                    </a:cubicBezTo>
                    <a:cubicBezTo>
                      <a:pt x="11352" y="2456"/>
                      <a:pt x="11360" y="2448"/>
                      <a:pt x="11360" y="2437"/>
                    </a:cubicBezTo>
                    <a:cubicBezTo>
                      <a:pt x="11360" y="2426"/>
                      <a:pt x="11351" y="2416"/>
                      <a:pt x="11341" y="2416"/>
                    </a:cubicBezTo>
                    <a:close/>
                    <a:moveTo>
                      <a:pt x="18477" y="2426"/>
                    </a:moveTo>
                    <a:cubicBezTo>
                      <a:pt x="18470" y="2426"/>
                      <a:pt x="18463" y="2432"/>
                      <a:pt x="18463" y="2440"/>
                    </a:cubicBezTo>
                    <a:cubicBezTo>
                      <a:pt x="18463" y="2448"/>
                      <a:pt x="18470" y="2454"/>
                      <a:pt x="18477" y="2454"/>
                    </a:cubicBezTo>
                    <a:cubicBezTo>
                      <a:pt x="18484" y="2454"/>
                      <a:pt x="18490" y="2448"/>
                      <a:pt x="18490" y="2440"/>
                    </a:cubicBezTo>
                    <a:cubicBezTo>
                      <a:pt x="18490" y="2432"/>
                      <a:pt x="18484" y="2426"/>
                      <a:pt x="18477" y="2426"/>
                    </a:cubicBezTo>
                    <a:close/>
                    <a:moveTo>
                      <a:pt x="3291" y="2428"/>
                    </a:moveTo>
                    <a:cubicBezTo>
                      <a:pt x="3284" y="2428"/>
                      <a:pt x="3279" y="2433"/>
                      <a:pt x="3279" y="2440"/>
                    </a:cubicBezTo>
                    <a:cubicBezTo>
                      <a:pt x="3279" y="2447"/>
                      <a:pt x="3284" y="2453"/>
                      <a:pt x="3291" y="2453"/>
                    </a:cubicBezTo>
                    <a:cubicBezTo>
                      <a:pt x="3298" y="2453"/>
                      <a:pt x="3303" y="2447"/>
                      <a:pt x="3303" y="2440"/>
                    </a:cubicBezTo>
                    <a:cubicBezTo>
                      <a:pt x="3303" y="2433"/>
                      <a:pt x="3298" y="2428"/>
                      <a:pt x="3291" y="2428"/>
                    </a:cubicBezTo>
                    <a:close/>
                    <a:moveTo>
                      <a:pt x="9969" y="2433"/>
                    </a:moveTo>
                    <a:cubicBezTo>
                      <a:pt x="9959" y="2433"/>
                      <a:pt x="9950" y="2443"/>
                      <a:pt x="9950" y="2454"/>
                    </a:cubicBezTo>
                    <a:cubicBezTo>
                      <a:pt x="9950" y="2465"/>
                      <a:pt x="9959" y="2474"/>
                      <a:pt x="9969" y="2474"/>
                    </a:cubicBezTo>
                    <a:cubicBezTo>
                      <a:pt x="9980" y="2474"/>
                      <a:pt x="9987" y="2465"/>
                      <a:pt x="9987" y="2454"/>
                    </a:cubicBezTo>
                    <a:cubicBezTo>
                      <a:pt x="9987" y="2443"/>
                      <a:pt x="9980" y="2433"/>
                      <a:pt x="9969" y="2433"/>
                    </a:cubicBezTo>
                    <a:close/>
                    <a:moveTo>
                      <a:pt x="11799" y="2433"/>
                    </a:moveTo>
                    <a:cubicBezTo>
                      <a:pt x="11788" y="2433"/>
                      <a:pt x="11780" y="2443"/>
                      <a:pt x="11780" y="2454"/>
                    </a:cubicBezTo>
                    <a:cubicBezTo>
                      <a:pt x="11780" y="2465"/>
                      <a:pt x="11788" y="2474"/>
                      <a:pt x="11799" y="2474"/>
                    </a:cubicBezTo>
                    <a:cubicBezTo>
                      <a:pt x="11809" y="2474"/>
                      <a:pt x="11818" y="2465"/>
                      <a:pt x="11818" y="2454"/>
                    </a:cubicBezTo>
                    <a:cubicBezTo>
                      <a:pt x="11818" y="2443"/>
                      <a:pt x="11809" y="2433"/>
                      <a:pt x="11799" y="2433"/>
                    </a:cubicBezTo>
                    <a:close/>
                    <a:moveTo>
                      <a:pt x="19432" y="2440"/>
                    </a:moveTo>
                    <a:cubicBezTo>
                      <a:pt x="19426" y="2440"/>
                      <a:pt x="19421" y="2445"/>
                      <a:pt x="19421" y="2452"/>
                    </a:cubicBezTo>
                    <a:cubicBezTo>
                      <a:pt x="19421" y="2458"/>
                      <a:pt x="19425" y="2464"/>
                      <a:pt x="19432" y="2464"/>
                    </a:cubicBezTo>
                    <a:cubicBezTo>
                      <a:pt x="19438" y="2464"/>
                      <a:pt x="19443" y="2458"/>
                      <a:pt x="19443" y="2452"/>
                    </a:cubicBezTo>
                    <a:cubicBezTo>
                      <a:pt x="19443" y="2445"/>
                      <a:pt x="19438" y="2440"/>
                      <a:pt x="19432" y="2440"/>
                    </a:cubicBezTo>
                    <a:close/>
                    <a:moveTo>
                      <a:pt x="17507" y="2450"/>
                    </a:moveTo>
                    <a:cubicBezTo>
                      <a:pt x="17499" y="2450"/>
                      <a:pt x="17492" y="2458"/>
                      <a:pt x="17492" y="2466"/>
                    </a:cubicBezTo>
                    <a:cubicBezTo>
                      <a:pt x="17492" y="2475"/>
                      <a:pt x="17499" y="2482"/>
                      <a:pt x="17507" y="2482"/>
                    </a:cubicBezTo>
                    <a:cubicBezTo>
                      <a:pt x="17515" y="2482"/>
                      <a:pt x="17522" y="2475"/>
                      <a:pt x="17522" y="2466"/>
                    </a:cubicBezTo>
                    <a:cubicBezTo>
                      <a:pt x="17522" y="2458"/>
                      <a:pt x="17515" y="2450"/>
                      <a:pt x="17507" y="2450"/>
                    </a:cubicBezTo>
                    <a:close/>
                    <a:moveTo>
                      <a:pt x="672" y="2456"/>
                    </a:moveTo>
                    <a:cubicBezTo>
                      <a:pt x="668" y="2456"/>
                      <a:pt x="665" y="2459"/>
                      <a:pt x="665" y="2464"/>
                    </a:cubicBezTo>
                    <a:cubicBezTo>
                      <a:pt x="665" y="2469"/>
                      <a:pt x="668" y="2473"/>
                      <a:pt x="672" y="2473"/>
                    </a:cubicBezTo>
                    <a:cubicBezTo>
                      <a:pt x="677" y="2473"/>
                      <a:pt x="681" y="2469"/>
                      <a:pt x="681" y="2464"/>
                    </a:cubicBezTo>
                    <a:cubicBezTo>
                      <a:pt x="681" y="2459"/>
                      <a:pt x="677" y="2456"/>
                      <a:pt x="672" y="2456"/>
                    </a:cubicBezTo>
                    <a:close/>
                    <a:moveTo>
                      <a:pt x="9512" y="2463"/>
                    </a:moveTo>
                    <a:cubicBezTo>
                      <a:pt x="9502" y="2463"/>
                      <a:pt x="9493" y="2472"/>
                      <a:pt x="9493" y="2484"/>
                    </a:cubicBezTo>
                    <a:cubicBezTo>
                      <a:pt x="9493" y="2495"/>
                      <a:pt x="9502" y="2503"/>
                      <a:pt x="9512" y="2503"/>
                    </a:cubicBezTo>
                    <a:cubicBezTo>
                      <a:pt x="9523" y="2503"/>
                      <a:pt x="9532" y="2495"/>
                      <a:pt x="9532" y="2484"/>
                    </a:cubicBezTo>
                    <a:cubicBezTo>
                      <a:pt x="9532" y="2472"/>
                      <a:pt x="9523" y="2463"/>
                      <a:pt x="9512" y="2463"/>
                    </a:cubicBezTo>
                    <a:close/>
                    <a:moveTo>
                      <a:pt x="12256" y="2463"/>
                    </a:moveTo>
                    <a:cubicBezTo>
                      <a:pt x="12245" y="2463"/>
                      <a:pt x="12236" y="2472"/>
                      <a:pt x="12236" y="2484"/>
                    </a:cubicBezTo>
                    <a:cubicBezTo>
                      <a:pt x="12236" y="2495"/>
                      <a:pt x="12245" y="2503"/>
                      <a:pt x="12256" y="2503"/>
                    </a:cubicBezTo>
                    <a:cubicBezTo>
                      <a:pt x="12266" y="2503"/>
                      <a:pt x="12274" y="2495"/>
                      <a:pt x="12274" y="2484"/>
                    </a:cubicBezTo>
                    <a:cubicBezTo>
                      <a:pt x="12274" y="2472"/>
                      <a:pt x="12266" y="2463"/>
                      <a:pt x="12256" y="2463"/>
                    </a:cubicBezTo>
                    <a:close/>
                    <a:moveTo>
                      <a:pt x="6909" y="2465"/>
                    </a:moveTo>
                    <a:cubicBezTo>
                      <a:pt x="6899" y="2465"/>
                      <a:pt x="6891" y="2472"/>
                      <a:pt x="6891" y="2482"/>
                    </a:cubicBezTo>
                    <a:cubicBezTo>
                      <a:pt x="6891" y="2493"/>
                      <a:pt x="6899" y="2501"/>
                      <a:pt x="6909" y="2501"/>
                    </a:cubicBezTo>
                    <a:cubicBezTo>
                      <a:pt x="6918" y="2501"/>
                      <a:pt x="6926" y="2493"/>
                      <a:pt x="6926" y="2482"/>
                    </a:cubicBezTo>
                    <a:cubicBezTo>
                      <a:pt x="6926" y="2472"/>
                      <a:pt x="6918" y="2465"/>
                      <a:pt x="6909" y="2465"/>
                    </a:cubicBezTo>
                    <a:close/>
                    <a:moveTo>
                      <a:pt x="20372" y="2489"/>
                    </a:moveTo>
                    <a:cubicBezTo>
                      <a:pt x="20366" y="2489"/>
                      <a:pt x="20361" y="2494"/>
                      <a:pt x="20361" y="2500"/>
                    </a:cubicBezTo>
                    <a:cubicBezTo>
                      <a:pt x="20360" y="2505"/>
                      <a:pt x="20366" y="2510"/>
                      <a:pt x="20372" y="2510"/>
                    </a:cubicBezTo>
                    <a:cubicBezTo>
                      <a:pt x="20377" y="2510"/>
                      <a:pt x="20381" y="2505"/>
                      <a:pt x="20381" y="2500"/>
                    </a:cubicBezTo>
                    <a:cubicBezTo>
                      <a:pt x="20381" y="2494"/>
                      <a:pt x="20377" y="2489"/>
                      <a:pt x="20372" y="2489"/>
                    </a:cubicBezTo>
                    <a:close/>
                    <a:moveTo>
                      <a:pt x="1397" y="2490"/>
                    </a:moveTo>
                    <a:cubicBezTo>
                      <a:pt x="1392" y="2490"/>
                      <a:pt x="1387" y="2494"/>
                      <a:pt x="1387" y="2500"/>
                    </a:cubicBezTo>
                    <a:cubicBezTo>
                      <a:pt x="1387" y="2505"/>
                      <a:pt x="1392" y="2510"/>
                      <a:pt x="1397" y="2510"/>
                    </a:cubicBezTo>
                    <a:cubicBezTo>
                      <a:pt x="1402" y="2510"/>
                      <a:pt x="1405" y="2505"/>
                      <a:pt x="1405" y="2500"/>
                    </a:cubicBezTo>
                    <a:cubicBezTo>
                      <a:pt x="1405" y="2494"/>
                      <a:pt x="1402" y="2490"/>
                      <a:pt x="1397" y="2490"/>
                    </a:cubicBezTo>
                    <a:close/>
                    <a:moveTo>
                      <a:pt x="12712" y="2504"/>
                    </a:moveTo>
                    <a:cubicBezTo>
                      <a:pt x="12701" y="2504"/>
                      <a:pt x="12692" y="2513"/>
                      <a:pt x="12692" y="2525"/>
                    </a:cubicBezTo>
                    <a:cubicBezTo>
                      <a:pt x="12692" y="2536"/>
                      <a:pt x="12701" y="2544"/>
                      <a:pt x="12712" y="2544"/>
                    </a:cubicBezTo>
                    <a:cubicBezTo>
                      <a:pt x="12722" y="2544"/>
                      <a:pt x="12731" y="2536"/>
                      <a:pt x="12731" y="2525"/>
                    </a:cubicBezTo>
                    <a:cubicBezTo>
                      <a:pt x="12731" y="2513"/>
                      <a:pt x="12722" y="2504"/>
                      <a:pt x="12712" y="2504"/>
                    </a:cubicBezTo>
                    <a:close/>
                    <a:moveTo>
                      <a:pt x="9056" y="2505"/>
                    </a:moveTo>
                    <a:cubicBezTo>
                      <a:pt x="9046" y="2505"/>
                      <a:pt x="9038" y="2514"/>
                      <a:pt x="9038" y="2525"/>
                    </a:cubicBezTo>
                    <a:cubicBezTo>
                      <a:pt x="9038" y="2535"/>
                      <a:pt x="9046" y="2543"/>
                      <a:pt x="9056" y="2543"/>
                    </a:cubicBezTo>
                    <a:cubicBezTo>
                      <a:pt x="9066" y="2543"/>
                      <a:pt x="9075" y="2535"/>
                      <a:pt x="9075" y="2525"/>
                    </a:cubicBezTo>
                    <a:cubicBezTo>
                      <a:pt x="9075" y="2514"/>
                      <a:pt x="9066" y="2505"/>
                      <a:pt x="9056" y="2505"/>
                    </a:cubicBezTo>
                    <a:close/>
                    <a:moveTo>
                      <a:pt x="15084" y="2517"/>
                    </a:moveTo>
                    <a:cubicBezTo>
                      <a:pt x="15074" y="2517"/>
                      <a:pt x="15066" y="2525"/>
                      <a:pt x="15066" y="2535"/>
                    </a:cubicBezTo>
                    <a:cubicBezTo>
                      <a:pt x="15066" y="2545"/>
                      <a:pt x="15074" y="2553"/>
                      <a:pt x="15084" y="2553"/>
                    </a:cubicBezTo>
                    <a:cubicBezTo>
                      <a:pt x="15093" y="2553"/>
                      <a:pt x="15101" y="2545"/>
                      <a:pt x="15101" y="2535"/>
                    </a:cubicBezTo>
                    <a:cubicBezTo>
                      <a:pt x="15101" y="2525"/>
                      <a:pt x="15093" y="2517"/>
                      <a:pt x="15084" y="2517"/>
                    </a:cubicBezTo>
                    <a:close/>
                    <a:moveTo>
                      <a:pt x="16524" y="2517"/>
                    </a:moveTo>
                    <a:cubicBezTo>
                      <a:pt x="16516" y="2517"/>
                      <a:pt x="16508" y="2524"/>
                      <a:pt x="16508" y="2534"/>
                    </a:cubicBezTo>
                    <a:cubicBezTo>
                      <a:pt x="16508" y="2543"/>
                      <a:pt x="16516" y="2551"/>
                      <a:pt x="16524" y="2551"/>
                    </a:cubicBezTo>
                    <a:cubicBezTo>
                      <a:pt x="16533" y="2551"/>
                      <a:pt x="16541" y="2543"/>
                      <a:pt x="16541" y="2534"/>
                    </a:cubicBezTo>
                    <a:cubicBezTo>
                      <a:pt x="16541" y="2524"/>
                      <a:pt x="16533" y="2517"/>
                      <a:pt x="16524" y="2517"/>
                    </a:cubicBezTo>
                    <a:close/>
                    <a:moveTo>
                      <a:pt x="5244" y="2518"/>
                    </a:moveTo>
                    <a:cubicBezTo>
                      <a:pt x="5235" y="2518"/>
                      <a:pt x="5229" y="2525"/>
                      <a:pt x="5229" y="2534"/>
                    </a:cubicBezTo>
                    <a:cubicBezTo>
                      <a:pt x="5229" y="2543"/>
                      <a:pt x="5235" y="2550"/>
                      <a:pt x="5244" y="2550"/>
                    </a:cubicBezTo>
                    <a:cubicBezTo>
                      <a:pt x="5252" y="2550"/>
                      <a:pt x="5259" y="2543"/>
                      <a:pt x="5259" y="2534"/>
                    </a:cubicBezTo>
                    <a:cubicBezTo>
                      <a:pt x="5259" y="2525"/>
                      <a:pt x="5252" y="2518"/>
                      <a:pt x="5244" y="2518"/>
                    </a:cubicBezTo>
                    <a:close/>
                    <a:moveTo>
                      <a:pt x="4045" y="2534"/>
                    </a:moveTo>
                    <a:cubicBezTo>
                      <a:pt x="4038" y="2534"/>
                      <a:pt x="4031" y="2541"/>
                      <a:pt x="4031" y="2549"/>
                    </a:cubicBezTo>
                    <a:cubicBezTo>
                      <a:pt x="4032" y="2556"/>
                      <a:pt x="4038" y="2562"/>
                      <a:pt x="4045" y="2562"/>
                    </a:cubicBezTo>
                    <a:cubicBezTo>
                      <a:pt x="4053" y="2562"/>
                      <a:pt x="4058" y="2556"/>
                      <a:pt x="4058" y="2549"/>
                    </a:cubicBezTo>
                    <a:cubicBezTo>
                      <a:pt x="4058" y="2541"/>
                      <a:pt x="4053" y="2534"/>
                      <a:pt x="4045" y="2534"/>
                    </a:cubicBezTo>
                    <a:close/>
                    <a:moveTo>
                      <a:pt x="2128" y="2543"/>
                    </a:moveTo>
                    <a:cubicBezTo>
                      <a:pt x="2123" y="2543"/>
                      <a:pt x="2118" y="2547"/>
                      <a:pt x="2118" y="2553"/>
                    </a:cubicBezTo>
                    <a:cubicBezTo>
                      <a:pt x="2118" y="2559"/>
                      <a:pt x="2123" y="2563"/>
                      <a:pt x="2128" y="2563"/>
                    </a:cubicBezTo>
                    <a:cubicBezTo>
                      <a:pt x="2134" y="2563"/>
                      <a:pt x="2138" y="2559"/>
                      <a:pt x="2138" y="2553"/>
                    </a:cubicBezTo>
                    <a:cubicBezTo>
                      <a:pt x="2138" y="2547"/>
                      <a:pt x="2134" y="2543"/>
                      <a:pt x="2128" y="2543"/>
                    </a:cubicBezTo>
                    <a:close/>
                    <a:moveTo>
                      <a:pt x="8602" y="2558"/>
                    </a:moveTo>
                    <a:cubicBezTo>
                      <a:pt x="8592" y="2558"/>
                      <a:pt x="8583" y="2566"/>
                      <a:pt x="8583" y="2577"/>
                    </a:cubicBezTo>
                    <a:cubicBezTo>
                      <a:pt x="8583" y="2587"/>
                      <a:pt x="8592" y="2596"/>
                      <a:pt x="8602" y="2596"/>
                    </a:cubicBezTo>
                    <a:cubicBezTo>
                      <a:pt x="8612" y="2596"/>
                      <a:pt x="8619" y="2588"/>
                      <a:pt x="8619" y="2577"/>
                    </a:cubicBezTo>
                    <a:cubicBezTo>
                      <a:pt x="8619" y="2566"/>
                      <a:pt x="8612" y="2558"/>
                      <a:pt x="8602" y="2558"/>
                    </a:cubicBezTo>
                    <a:close/>
                    <a:moveTo>
                      <a:pt x="13166" y="2558"/>
                    </a:moveTo>
                    <a:cubicBezTo>
                      <a:pt x="13156" y="2558"/>
                      <a:pt x="13148" y="2566"/>
                      <a:pt x="13148" y="2577"/>
                    </a:cubicBezTo>
                    <a:cubicBezTo>
                      <a:pt x="13148" y="2587"/>
                      <a:pt x="13156" y="2596"/>
                      <a:pt x="13166" y="2596"/>
                    </a:cubicBezTo>
                    <a:cubicBezTo>
                      <a:pt x="13177" y="2596"/>
                      <a:pt x="13185" y="2588"/>
                      <a:pt x="13185" y="2577"/>
                    </a:cubicBezTo>
                    <a:cubicBezTo>
                      <a:pt x="13185" y="2566"/>
                      <a:pt x="13177" y="2558"/>
                      <a:pt x="13166" y="2558"/>
                    </a:cubicBezTo>
                    <a:close/>
                    <a:moveTo>
                      <a:pt x="6461" y="2570"/>
                    </a:moveTo>
                    <a:cubicBezTo>
                      <a:pt x="6452" y="2570"/>
                      <a:pt x="6444" y="2578"/>
                      <a:pt x="6444" y="2588"/>
                    </a:cubicBezTo>
                    <a:cubicBezTo>
                      <a:pt x="6444" y="2599"/>
                      <a:pt x="6452" y="2607"/>
                      <a:pt x="6461" y="2607"/>
                    </a:cubicBezTo>
                    <a:cubicBezTo>
                      <a:pt x="6471" y="2607"/>
                      <a:pt x="6479" y="2599"/>
                      <a:pt x="6479" y="2588"/>
                    </a:cubicBezTo>
                    <a:cubicBezTo>
                      <a:pt x="6479" y="2578"/>
                      <a:pt x="6471" y="2570"/>
                      <a:pt x="6461" y="2570"/>
                    </a:cubicBezTo>
                    <a:close/>
                    <a:moveTo>
                      <a:pt x="21295" y="2571"/>
                    </a:moveTo>
                    <a:cubicBezTo>
                      <a:pt x="21291" y="2571"/>
                      <a:pt x="21287" y="2576"/>
                      <a:pt x="21287" y="2581"/>
                    </a:cubicBezTo>
                    <a:cubicBezTo>
                      <a:pt x="21287" y="2585"/>
                      <a:pt x="21291" y="2588"/>
                      <a:pt x="21295" y="2588"/>
                    </a:cubicBezTo>
                    <a:cubicBezTo>
                      <a:pt x="21299" y="2588"/>
                      <a:pt x="21304" y="2585"/>
                      <a:pt x="21304" y="2581"/>
                    </a:cubicBezTo>
                    <a:cubicBezTo>
                      <a:pt x="21304" y="2576"/>
                      <a:pt x="21299" y="2571"/>
                      <a:pt x="21295" y="2571"/>
                    </a:cubicBezTo>
                    <a:close/>
                    <a:moveTo>
                      <a:pt x="18899" y="2612"/>
                    </a:moveTo>
                    <a:cubicBezTo>
                      <a:pt x="18893" y="2612"/>
                      <a:pt x="18888" y="2619"/>
                      <a:pt x="18888" y="2626"/>
                    </a:cubicBezTo>
                    <a:cubicBezTo>
                      <a:pt x="18888" y="2633"/>
                      <a:pt x="18893" y="2639"/>
                      <a:pt x="18899" y="2639"/>
                    </a:cubicBezTo>
                    <a:cubicBezTo>
                      <a:pt x="18906" y="2639"/>
                      <a:pt x="18911" y="2633"/>
                      <a:pt x="18911" y="2626"/>
                    </a:cubicBezTo>
                    <a:cubicBezTo>
                      <a:pt x="18911" y="2619"/>
                      <a:pt x="18906" y="2612"/>
                      <a:pt x="18899" y="2612"/>
                    </a:cubicBezTo>
                    <a:close/>
                    <a:moveTo>
                      <a:pt x="2869" y="2614"/>
                    </a:moveTo>
                    <a:cubicBezTo>
                      <a:pt x="2863" y="2614"/>
                      <a:pt x="2858" y="2620"/>
                      <a:pt x="2858" y="2626"/>
                    </a:cubicBezTo>
                    <a:cubicBezTo>
                      <a:pt x="2858" y="2633"/>
                      <a:pt x="2863" y="2638"/>
                      <a:pt x="2869" y="2638"/>
                    </a:cubicBezTo>
                    <a:cubicBezTo>
                      <a:pt x="2875" y="2638"/>
                      <a:pt x="2879" y="2633"/>
                      <a:pt x="2879" y="2626"/>
                    </a:cubicBezTo>
                    <a:cubicBezTo>
                      <a:pt x="2879" y="2620"/>
                      <a:pt x="2875" y="2614"/>
                      <a:pt x="2869" y="2614"/>
                    </a:cubicBezTo>
                    <a:close/>
                    <a:moveTo>
                      <a:pt x="17937" y="2617"/>
                    </a:moveTo>
                    <a:cubicBezTo>
                      <a:pt x="17929" y="2617"/>
                      <a:pt x="17923" y="2624"/>
                      <a:pt x="17923" y="2632"/>
                    </a:cubicBezTo>
                    <a:cubicBezTo>
                      <a:pt x="17923" y="2640"/>
                      <a:pt x="17929" y="2647"/>
                      <a:pt x="17937" y="2647"/>
                    </a:cubicBezTo>
                    <a:cubicBezTo>
                      <a:pt x="17945" y="2647"/>
                      <a:pt x="17951" y="2640"/>
                      <a:pt x="17951" y="2632"/>
                    </a:cubicBezTo>
                    <a:cubicBezTo>
                      <a:pt x="17951" y="2624"/>
                      <a:pt x="17945" y="2617"/>
                      <a:pt x="17937" y="2617"/>
                    </a:cubicBezTo>
                    <a:close/>
                    <a:moveTo>
                      <a:pt x="8148" y="2622"/>
                    </a:moveTo>
                    <a:cubicBezTo>
                      <a:pt x="8138" y="2622"/>
                      <a:pt x="8130" y="2630"/>
                      <a:pt x="8130" y="2641"/>
                    </a:cubicBezTo>
                    <a:cubicBezTo>
                      <a:pt x="8130" y="2652"/>
                      <a:pt x="8138" y="2660"/>
                      <a:pt x="8148" y="2660"/>
                    </a:cubicBezTo>
                    <a:cubicBezTo>
                      <a:pt x="8158" y="2660"/>
                      <a:pt x="8165" y="2652"/>
                      <a:pt x="8165" y="2641"/>
                    </a:cubicBezTo>
                    <a:cubicBezTo>
                      <a:pt x="8165" y="2630"/>
                      <a:pt x="8158" y="2622"/>
                      <a:pt x="8148" y="2622"/>
                    </a:cubicBezTo>
                    <a:close/>
                    <a:moveTo>
                      <a:pt x="13620" y="2622"/>
                    </a:moveTo>
                    <a:cubicBezTo>
                      <a:pt x="13610" y="2622"/>
                      <a:pt x="13602" y="2630"/>
                      <a:pt x="13602" y="2641"/>
                    </a:cubicBezTo>
                    <a:cubicBezTo>
                      <a:pt x="13602" y="2652"/>
                      <a:pt x="13610" y="2660"/>
                      <a:pt x="13620" y="2660"/>
                    </a:cubicBezTo>
                    <a:cubicBezTo>
                      <a:pt x="13630" y="2660"/>
                      <a:pt x="13638" y="2652"/>
                      <a:pt x="13638" y="2641"/>
                    </a:cubicBezTo>
                    <a:cubicBezTo>
                      <a:pt x="13638" y="2630"/>
                      <a:pt x="13630" y="2622"/>
                      <a:pt x="13620" y="2622"/>
                    </a:cubicBezTo>
                    <a:close/>
                    <a:moveTo>
                      <a:pt x="15529" y="2627"/>
                    </a:moveTo>
                    <a:cubicBezTo>
                      <a:pt x="15519" y="2627"/>
                      <a:pt x="15511" y="2635"/>
                      <a:pt x="15511" y="2646"/>
                    </a:cubicBezTo>
                    <a:cubicBezTo>
                      <a:pt x="15511" y="2656"/>
                      <a:pt x="15519" y="2664"/>
                      <a:pt x="15529" y="2664"/>
                    </a:cubicBezTo>
                    <a:cubicBezTo>
                      <a:pt x="15538" y="2664"/>
                      <a:pt x="15546" y="2656"/>
                      <a:pt x="15546" y="2646"/>
                    </a:cubicBezTo>
                    <a:cubicBezTo>
                      <a:pt x="15546" y="2635"/>
                      <a:pt x="15538" y="2627"/>
                      <a:pt x="15529" y="2627"/>
                    </a:cubicBezTo>
                    <a:close/>
                    <a:moveTo>
                      <a:pt x="19847" y="2646"/>
                    </a:moveTo>
                    <a:cubicBezTo>
                      <a:pt x="19841" y="2646"/>
                      <a:pt x="19836" y="2651"/>
                      <a:pt x="19836" y="2657"/>
                    </a:cubicBezTo>
                    <a:cubicBezTo>
                      <a:pt x="19836" y="2663"/>
                      <a:pt x="19841" y="2667"/>
                      <a:pt x="19847" y="2667"/>
                    </a:cubicBezTo>
                    <a:cubicBezTo>
                      <a:pt x="19852" y="2667"/>
                      <a:pt x="19856" y="2663"/>
                      <a:pt x="19856" y="2657"/>
                    </a:cubicBezTo>
                    <a:cubicBezTo>
                      <a:pt x="19856" y="2651"/>
                      <a:pt x="19852" y="2646"/>
                      <a:pt x="19847" y="2646"/>
                    </a:cubicBezTo>
                    <a:close/>
                    <a:moveTo>
                      <a:pt x="16961" y="2659"/>
                    </a:moveTo>
                    <a:cubicBezTo>
                      <a:pt x="16951" y="2659"/>
                      <a:pt x="16942" y="2668"/>
                      <a:pt x="16942" y="2679"/>
                    </a:cubicBezTo>
                    <a:cubicBezTo>
                      <a:pt x="16942" y="2689"/>
                      <a:pt x="16951" y="2698"/>
                      <a:pt x="16961" y="2698"/>
                    </a:cubicBezTo>
                    <a:cubicBezTo>
                      <a:pt x="16971" y="2698"/>
                      <a:pt x="16979" y="2689"/>
                      <a:pt x="16979" y="2679"/>
                    </a:cubicBezTo>
                    <a:cubicBezTo>
                      <a:pt x="16979" y="2668"/>
                      <a:pt x="16971" y="2659"/>
                      <a:pt x="16961" y="2659"/>
                    </a:cubicBezTo>
                    <a:close/>
                    <a:moveTo>
                      <a:pt x="4806" y="2660"/>
                    </a:moveTo>
                    <a:cubicBezTo>
                      <a:pt x="4797" y="2660"/>
                      <a:pt x="4790" y="2668"/>
                      <a:pt x="4790" y="2679"/>
                    </a:cubicBezTo>
                    <a:cubicBezTo>
                      <a:pt x="4790" y="2689"/>
                      <a:pt x="4797" y="2697"/>
                      <a:pt x="4806" y="2697"/>
                    </a:cubicBezTo>
                    <a:cubicBezTo>
                      <a:pt x="4816" y="2697"/>
                      <a:pt x="4823" y="2689"/>
                      <a:pt x="4823" y="2679"/>
                    </a:cubicBezTo>
                    <a:cubicBezTo>
                      <a:pt x="4823" y="2668"/>
                      <a:pt x="4816" y="2660"/>
                      <a:pt x="4806" y="2660"/>
                    </a:cubicBezTo>
                    <a:close/>
                    <a:moveTo>
                      <a:pt x="6017" y="2685"/>
                    </a:moveTo>
                    <a:cubicBezTo>
                      <a:pt x="6007" y="2685"/>
                      <a:pt x="5998" y="2694"/>
                      <a:pt x="5998" y="2705"/>
                    </a:cubicBezTo>
                    <a:cubicBezTo>
                      <a:pt x="5998" y="2716"/>
                      <a:pt x="6007" y="2725"/>
                      <a:pt x="6017" y="2725"/>
                    </a:cubicBezTo>
                    <a:cubicBezTo>
                      <a:pt x="6028" y="2725"/>
                      <a:pt x="6037" y="2716"/>
                      <a:pt x="6037" y="2705"/>
                    </a:cubicBezTo>
                    <a:cubicBezTo>
                      <a:pt x="6037" y="2694"/>
                      <a:pt x="6028" y="2685"/>
                      <a:pt x="6017" y="2685"/>
                    </a:cubicBezTo>
                    <a:close/>
                    <a:moveTo>
                      <a:pt x="273" y="2690"/>
                    </a:moveTo>
                    <a:cubicBezTo>
                      <a:pt x="268" y="2690"/>
                      <a:pt x="264" y="2694"/>
                      <a:pt x="264" y="2699"/>
                    </a:cubicBezTo>
                    <a:cubicBezTo>
                      <a:pt x="264" y="2704"/>
                      <a:pt x="267" y="2708"/>
                      <a:pt x="273" y="2708"/>
                    </a:cubicBezTo>
                    <a:cubicBezTo>
                      <a:pt x="278" y="2708"/>
                      <a:pt x="281" y="2704"/>
                      <a:pt x="281" y="2699"/>
                    </a:cubicBezTo>
                    <a:cubicBezTo>
                      <a:pt x="281" y="2694"/>
                      <a:pt x="278" y="2690"/>
                      <a:pt x="273" y="2690"/>
                    </a:cubicBezTo>
                    <a:close/>
                    <a:moveTo>
                      <a:pt x="14072" y="2695"/>
                    </a:moveTo>
                    <a:cubicBezTo>
                      <a:pt x="14060" y="2695"/>
                      <a:pt x="14051" y="2704"/>
                      <a:pt x="14051" y="2716"/>
                    </a:cubicBezTo>
                    <a:cubicBezTo>
                      <a:pt x="14051" y="2729"/>
                      <a:pt x="14060" y="2739"/>
                      <a:pt x="14072" y="2739"/>
                    </a:cubicBezTo>
                    <a:cubicBezTo>
                      <a:pt x="14083" y="2739"/>
                      <a:pt x="14093" y="2729"/>
                      <a:pt x="14093" y="2716"/>
                    </a:cubicBezTo>
                    <a:cubicBezTo>
                      <a:pt x="14093" y="2704"/>
                      <a:pt x="14083" y="2695"/>
                      <a:pt x="14072" y="2695"/>
                    </a:cubicBezTo>
                    <a:close/>
                    <a:moveTo>
                      <a:pt x="7695" y="2696"/>
                    </a:moveTo>
                    <a:cubicBezTo>
                      <a:pt x="7684" y="2696"/>
                      <a:pt x="7676" y="2706"/>
                      <a:pt x="7676" y="2717"/>
                    </a:cubicBezTo>
                    <a:cubicBezTo>
                      <a:pt x="7676" y="2729"/>
                      <a:pt x="7684" y="2738"/>
                      <a:pt x="7695" y="2738"/>
                    </a:cubicBezTo>
                    <a:cubicBezTo>
                      <a:pt x="7707" y="2738"/>
                      <a:pt x="7716" y="2729"/>
                      <a:pt x="7716" y="2717"/>
                    </a:cubicBezTo>
                    <a:cubicBezTo>
                      <a:pt x="7716" y="2705"/>
                      <a:pt x="7707" y="2696"/>
                      <a:pt x="7695" y="2696"/>
                    </a:cubicBezTo>
                    <a:close/>
                    <a:moveTo>
                      <a:pt x="3617" y="2701"/>
                    </a:moveTo>
                    <a:cubicBezTo>
                      <a:pt x="3608" y="2701"/>
                      <a:pt x="3600" y="2709"/>
                      <a:pt x="3600" y="2719"/>
                    </a:cubicBezTo>
                    <a:cubicBezTo>
                      <a:pt x="3600" y="2728"/>
                      <a:pt x="3607" y="2736"/>
                      <a:pt x="3617" y="2736"/>
                    </a:cubicBezTo>
                    <a:cubicBezTo>
                      <a:pt x="3625" y="2736"/>
                      <a:pt x="3633" y="2728"/>
                      <a:pt x="3633" y="2719"/>
                    </a:cubicBezTo>
                    <a:cubicBezTo>
                      <a:pt x="3633" y="2709"/>
                      <a:pt x="3626" y="2701"/>
                      <a:pt x="3617" y="2701"/>
                    </a:cubicBezTo>
                    <a:close/>
                    <a:moveTo>
                      <a:pt x="989" y="2711"/>
                    </a:moveTo>
                    <a:cubicBezTo>
                      <a:pt x="983" y="2711"/>
                      <a:pt x="978" y="2715"/>
                      <a:pt x="978" y="2722"/>
                    </a:cubicBezTo>
                    <a:cubicBezTo>
                      <a:pt x="978" y="2728"/>
                      <a:pt x="983" y="2735"/>
                      <a:pt x="989" y="2735"/>
                    </a:cubicBezTo>
                    <a:cubicBezTo>
                      <a:pt x="995" y="2735"/>
                      <a:pt x="1000" y="2728"/>
                      <a:pt x="1000" y="2722"/>
                    </a:cubicBezTo>
                    <a:cubicBezTo>
                      <a:pt x="1000" y="2715"/>
                      <a:pt x="995" y="2711"/>
                      <a:pt x="989" y="2711"/>
                    </a:cubicBezTo>
                    <a:close/>
                    <a:moveTo>
                      <a:pt x="20778" y="2711"/>
                    </a:moveTo>
                    <a:cubicBezTo>
                      <a:pt x="20772" y="2711"/>
                      <a:pt x="20767" y="2715"/>
                      <a:pt x="20767" y="2722"/>
                    </a:cubicBezTo>
                    <a:cubicBezTo>
                      <a:pt x="20767" y="2728"/>
                      <a:pt x="20772" y="2733"/>
                      <a:pt x="20778" y="2733"/>
                    </a:cubicBezTo>
                    <a:cubicBezTo>
                      <a:pt x="20784" y="2733"/>
                      <a:pt x="20789" y="2728"/>
                      <a:pt x="20789" y="2722"/>
                    </a:cubicBezTo>
                    <a:cubicBezTo>
                      <a:pt x="20789" y="2715"/>
                      <a:pt x="20784" y="2711"/>
                      <a:pt x="20778" y="2711"/>
                    </a:cubicBezTo>
                    <a:close/>
                    <a:moveTo>
                      <a:pt x="15972" y="2748"/>
                    </a:moveTo>
                    <a:cubicBezTo>
                      <a:pt x="15961" y="2748"/>
                      <a:pt x="15952" y="2756"/>
                      <a:pt x="15952" y="2768"/>
                    </a:cubicBezTo>
                    <a:cubicBezTo>
                      <a:pt x="15952" y="2779"/>
                      <a:pt x="15961" y="2788"/>
                      <a:pt x="15972" y="2788"/>
                    </a:cubicBezTo>
                    <a:cubicBezTo>
                      <a:pt x="15982" y="2788"/>
                      <a:pt x="15991" y="2779"/>
                      <a:pt x="15991" y="2768"/>
                    </a:cubicBezTo>
                    <a:cubicBezTo>
                      <a:pt x="15991" y="2756"/>
                      <a:pt x="15982" y="2748"/>
                      <a:pt x="15972" y="2748"/>
                    </a:cubicBezTo>
                    <a:close/>
                    <a:moveTo>
                      <a:pt x="1716" y="2749"/>
                    </a:moveTo>
                    <a:cubicBezTo>
                      <a:pt x="1709" y="2749"/>
                      <a:pt x="1704" y="2756"/>
                      <a:pt x="1704" y="2763"/>
                    </a:cubicBezTo>
                    <a:cubicBezTo>
                      <a:pt x="1704" y="2770"/>
                      <a:pt x="1709" y="2776"/>
                      <a:pt x="1716" y="2776"/>
                    </a:cubicBezTo>
                    <a:cubicBezTo>
                      <a:pt x="1722" y="2776"/>
                      <a:pt x="1727" y="2770"/>
                      <a:pt x="1727" y="2763"/>
                    </a:cubicBezTo>
                    <a:cubicBezTo>
                      <a:pt x="1727" y="2756"/>
                      <a:pt x="1722" y="2749"/>
                      <a:pt x="1716" y="2749"/>
                    </a:cubicBezTo>
                    <a:close/>
                    <a:moveTo>
                      <a:pt x="7246" y="2782"/>
                    </a:moveTo>
                    <a:cubicBezTo>
                      <a:pt x="7235" y="2782"/>
                      <a:pt x="7226" y="2792"/>
                      <a:pt x="7226" y="2804"/>
                    </a:cubicBezTo>
                    <a:cubicBezTo>
                      <a:pt x="7225" y="2816"/>
                      <a:pt x="7235" y="2826"/>
                      <a:pt x="7246" y="2826"/>
                    </a:cubicBezTo>
                    <a:cubicBezTo>
                      <a:pt x="7257" y="2826"/>
                      <a:pt x="7265" y="2816"/>
                      <a:pt x="7265" y="2804"/>
                    </a:cubicBezTo>
                    <a:cubicBezTo>
                      <a:pt x="7265" y="2792"/>
                      <a:pt x="7257" y="2782"/>
                      <a:pt x="7246" y="2782"/>
                    </a:cubicBezTo>
                    <a:close/>
                    <a:moveTo>
                      <a:pt x="14522" y="2782"/>
                    </a:moveTo>
                    <a:cubicBezTo>
                      <a:pt x="14511" y="2782"/>
                      <a:pt x="14502" y="2792"/>
                      <a:pt x="14502" y="2804"/>
                    </a:cubicBezTo>
                    <a:cubicBezTo>
                      <a:pt x="14502" y="2816"/>
                      <a:pt x="14511" y="2826"/>
                      <a:pt x="14522" y="2826"/>
                    </a:cubicBezTo>
                    <a:cubicBezTo>
                      <a:pt x="14533" y="2826"/>
                      <a:pt x="14543" y="2816"/>
                      <a:pt x="14543" y="2804"/>
                    </a:cubicBezTo>
                    <a:cubicBezTo>
                      <a:pt x="14543" y="2792"/>
                      <a:pt x="14533" y="2782"/>
                      <a:pt x="14522" y="2782"/>
                    </a:cubicBezTo>
                    <a:close/>
                    <a:moveTo>
                      <a:pt x="18364" y="2790"/>
                    </a:moveTo>
                    <a:cubicBezTo>
                      <a:pt x="18355" y="2790"/>
                      <a:pt x="18348" y="2798"/>
                      <a:pt x="18348" y="2808"/>
                    </a:cubicBezTo>
                    <a:cubicBezTo>
                      <a:pt x="18348" y="2817"/>
                      <a:pt x="18355" y="2825"/>
                      <a:pt x="18364" y="2825"/>
                    </a:cubicBezTo>
                    <a:cubicBezTo>
                      <a:pt x="18373" y="2825"/>
                      <a:pt x="18380" y="2817"/>
                      <a:pt x="18380" y="2808"/>
                    </a:cubicBezTo>
                    <a:cubicBezTo>
                      <a:pt x="18380" y="2798"/>
                      <a:pt x="18373" y="2790"/>
                      <a:pt x="18364" y="2790"/>
                    </a:cubicBezTo>
                    <a:close/>
                    <a:moveTo>
                      <a:pt x="10770" y="2793"/>
                    </a:moveTo>
                    <a:cubicBezTo>
                      <a:pt x="10758" y="2793"/>
                      <a:pt x="10747" y="2804"/>
                      <a:pt x="10747" y="2817"/>
                    </a:cubicBezTo>
                    <a:cubicBezTo>
                      <a:pt x="10747" y="2830"/>
                      <a:pt x="10758" y="2839"/>
                      <a:pt x="10770" y="2839"/>
                    </a:cubicBezTo>
                    <a:cubicBezTo>
                      <a:pt x="10782" y="2839"/>
                      <a:pt x="10791" y="2830"/>
                      <a:pt x="10791" y="2817"/>
                    </a:cubicBezTo>
                    <a:cubicBezTo>
                      <a:pt x="10791" y="2804"/>
                      <a:pt x="10782" y="2793"/>
                      <a:pt x="10770" y="2793"/>
                    </a:cubicBezTo>
                    <a:close/>
                    <a:moveTo>
                      <a:pt x="11227" y="2796"/>
                    </a:moveTo>
                    <a:cubicBezTo>
                      <a:pt x="11215" y="2796"/>
                      <a:pt x="11205" y="2807"/>
                      <a:pt x="11205" y="2820"/>
                    </a:cubicBezTo>
                    <a:cubicBezTo>
                      <a:pt x="11205" y="2833"/>
                      <a:pt x="11215" y="2843"/>
                      <a:pt x="11227" y="2843"/>
                    </a:cubicBezTo>
                    <a:cubicBezTo>
                      <a:pt x="11239" y="2843"/>
                      <a:pt x="11249" y="2833"/>
                      <a:pt x="11249" y="2820"/>
                    </a:cubicBezTo>
                    <a:cubicBezTo>
                      <a:pt x="11249" y="2807"/>
                      <a:pt x="11239" y="2796"/>
                      <a:pt x="11227" y="2796"/>
                    </a:cubicBezTo>
                    <a:close/>
                    <a:moveTo>
                      <a:pt x="10312" y="2802"/>
                    </a:moveTo>
                    <a:cubicBezTo>
                      <a:pt x="10300" y="2802"/>
                      <a:pt x="10289" y="2813"/>
                      <a:pt x="10289" y="2826"/>
                    </a:cubicBezTo>
                    <a:cubicBezTo>
                      <a:pt x="10289" y="2839"/>
                      <a:pt x="10300" y="2849"/>
                      <a:pt x="10312" y="2849"/>
                    </a:cubicBezTo>
                    <a:cubicBezTo>
                      <a:pt x="10324" y="2849"/>
                      <a:pt x="10334" y="2839"/>
                      <a:pt x="10334" y="2826"/>
                    </a:cubicBezTo>
                    <a:cubicBezTo>
                      <a:pt x="10334" y="2813"/>
                      <a:pt x="10324" y="2802"/>
                      <a:pt x="10312" y="2802"/>
                    </a:cubicBezTo>
                    <a:close/>
                    <a:moveTo>
                      <a:pt x="19319" y="2805"/>
                    </a:moveTo>
                    <a:cubicBezTo>
                      <a:pt x="19310" y="2805"/>
                      <a:pt x="19302" y="2812"/>
                      <a:pt x="19302" y="2821"/>
                    </a:cubicBezTo>
                    <a:cubicBezTo>
                      <a:pt x="19302" y="2830"/>
                      <a:pt x="19310" y="2837"/>
                      <a:pt x="19319" y="2837"/>
                    </a:cubicBezTo>
                    <a:cubicBezTo>
                      <a:pt x="19327" y="2837"/>
                      <a:pt x="19334" y="2830"/>
                      <a:pt x="19334" y="2821"/>
                    </a:cubicBezTo>
                    <a:cubicBezTo>
                      <a:pt x="19334" y="2812"/>
                      <a:pt x="19327" y="2805"/>
                      <a:pt x="19319" y="2805"/>
                    </a:cubicBezTo>
                    <a:close/>
                    <a:moveTo>
                      <a:pt x="2449" y="2806"/>
                    </a:moveTo>
                    <a:cubicBezTo>
                      <a:pt x="2442" y="2806"/>
                      <a:pt x="2435" y="2813"/>
                      <a:pt x="2435" y="2821"/>
                    </a:cubicBezTo>
                    <a:cubicBezTo>
                      <a:pt x="2435" y="2830"/>
                      <a:pt x="2442" y="2836"/>
                      <a:pt x="2449" y="2836"/>
                    </a:cubicBezTo>
                    <a:cubicBezTo>
                      <a:pt x="2457" y="2836"/>
                      <a:pt x="2463" y="2830"/>
                      <a:pt x="2463" y="2821"/>
                    </a:cubicBezTo>
                    <a:cubicBezTo>
                      <a:pt x="2463" y="2813"/>
                      <a:pt x="2457" y="2806"/>
                      <a:pt x="2449" y="2806"/>
                    </a:cubicBezTo>
                    <a:close/>
                    <a:moveTo>
                      <a:pt x="11685" y="2811"/>
                    </a:moveTo>
                    <a:cubicBezTo>
                      <a:pt x="11672" y="2811"/>
                      <a:pt x="11662" y="2821"/>
                      <a:pt x="11662" y="2834"/>
                    </a:cubicBezTo>
                    <a:cubicBezTo>
                      <a:pt x="11662" y="2847"/>
                      <a:pt x="11672" y="2858"/>
                      <a:pt x="11685" y="2858"/>
                    </a:cubicBezTo>
                    <a:cubicBezTo>
                      <a:pt x="11697" y="2858"/>
                      <a:pt x="11706" y="2847"/>
                      <a:pt x="11706" y="2834"/>
                    </a:cubicBezTo>
                    <a:cubicBezTo>
                      <a:pt x="11706" y="2821"/>
                      <a:pt x="11697" y="2811"/>
                      <a:pt x="11685" y="2811"/>
                    </a:cubicBezTo>
                    <a:close/>
                    <a:moveTo>
                      <a:pt x="5576" y="2814"/>
                    </a:moveTo>
                    <a:cubicBezTo>
                      <a:pt x="5566" y="2814"/>
                      <a:pt x="5557" y="2822"/>
                      <a:pt x="5557" y="2833"/>
                    </a:cubicBezTo>
                    <a:cubicBezTo>
                      <a:pt x="5557" y="2843"/>
                      <a:pt x="5566" y="2852"/>
                      <a:pt x="5576" y="2852"/>
                    </a:cubicBezTo>
                    <a:cubicBezTo>
                      <a:pt x="5586" y="2852"/>
                      <a:pt x="5594" y="2843"/>
                      <a:pt x="5594" y="2833"/>
                    </a:cubicBezTo>
                    <a:cubicBezTo>
                      <a:pt x="5594" y="2822"/>
                      <a:pt x="5586" y="2814"/>
                      <a:pt x="5576" y="2814"/>
                    </a:cubicBezTo>
                    <a:close/>
                    <a:moveTo>
                      <a:pt x="4373" y="2816"/>
                    </a:moveTo>
                    <a:cubicBezTo>
                      <a:pt x="4364" y="2816"/>
                      <a:pt x="4356" y="2824"/>
                      <a:pt x="4356" y="2834"/>
                    </a:cubicBezTo>
                    <a:cubicBezTo>
                      <a:pt x="4356" y="2844"/>
                      <a:pt x="4363" y="2852"/>
                      <a:pt x="4373" y="2852"/>
                    </a:cubicBezTo>
                    <a:cubicBezTo>
                      <a:pt x="4383" y="2852"/>
                      <a:pt x="4390" y="2844"/>
                      <a:pt x="4390" y="2834"/>
                    </a:cubicBezTo>
                    <a:cubicBezTo>
                      <a:pt x="4390" y="2824"/>
                      <a:pt x="4383" y="2816"/>
                      <a:pt x="4373" y="2816"/>
                    </a:cubicBezTo>
                    <a:close/>
                    <a:moveTo>
                      <a:pt x="17394" y="2816"/>
                    </a:moveTo>
                    <a:cubicBezTo>
                      <a:pt x="17384" y="2816"/>
                      <a:pt x="17378" y="2824"/>
                      <a:pt x="17378" y="2834"/>
                    </a:cubicBezTo>
                    <a:cubicBezTo>
                      <a:pt x="17378" y="2844"/>
                      <a:pt x="17385" y="2852"/>
                      <a:pt x="17394" y="2852"/>
                    </a:cubicBezTo>
                    <a:cubicBezTo>
                      <a:pt x="17404" y="2852"/>
                      <a:pt x="17411" y="2844"/>
                      <a:pt x="17411" y="2834"/>
                    </a:cubicBezTo>
                    <a:cubicBezTo>
                      <a:pt x="17411" y="2824"/>
                      <a:pt x="17404" y="2816"/>
                      <a:pt x="17394" y="2816"/>
                    </a:cubicBezTo>
                    <a:close/>
                    <a:moveTo>
                      <a:pt x="9855" y="2822"/>
                    </a:moveTo>
                    <a:cubicBezTo>
                      <a:pt x="9843" y="2822"/>
                      <a:pt x="9832" y="2833"/>
                      <a:pt x="9832" y="2846"/>
                    </a:cubicBezTo>
                    <a:cubicBezTo>
                      <a:pt x="9832" y="2860"/>
                      <a:pt x="9843" y="2870"/>
                      <a:pt x="9855" y="2870"/>
                    </a:cubicBezTo>
                    <a:cubicBezTo>
                      <a:pt x="9867" y="2870"/>
                      <a:pt x="9876" y="2859"/>
                      <a:pt x="9876" y="2846"/>
                    </a:cubicBezTo>
                    <a:cubicBezTo>
                      <a:pt x="9876" y="2833"/>
                      <a:pt x="9867" y="2822"/>
                      <a:pt x="9855" y="2822"/>
                    </a:cubicBezTo>
                    <a:close/>
                    <a:moveTo>
                      <a:pt x="12142" y="2837"/>
                    </a:moveTo>
                    <a:cubicBezTo>
                      <a:pt x="12129" y="2837"/>
                      <a:pt x="12119" y="2848"/>
                      <a:pt x="12119" y="2861"/>
                    </a:cubicBezTo>
                    <a:cubicBezTo>
                      <a:pt x="12119" y="2874"/>
                      <a:pt x="12129" y="2885"/>
                      <a:pt x="12142" y="2885"/>
                    </a:cubicBezTo>
                    <a:cubicBezTo>
                      <a:pt x="12154" y="2885"/>
                      <a:pt x="12164" y="2874"/>
                      <a:pt x="12164" y="2861"/>
                    </a:cubicBezTo>
                    <a:cubicBezTo>
                      <a:pt x="12164" y="2848"/>
                      <a:pt x="12154" y="2837"/>
                      <a:pt x="12142" y="2837"/>
                    </a:cubicBezTo>
                    <a:close/>
                    <a:moveTo>
                      <a:pt x="9398" y="2855"/>
                    </a:moveTo>
                    <a:cubicBezTo>
                      <a:pt x="9386" y="2855"/>
                      <a:pt x="9375" y="2866"/>
                      <a:pt x="9375" y="2879"/>
                    </a:cubicBezTo>
                    <a:cubicBezTo>
                      <a:pt x="9375" y="2892"/>
                      <a:pt x="9386" y="2903"/>
                      <a:pt x="9398" y="2903"/>
                    </a:cubicBezTo>
                    <a:cubicBezTo>
                      <a:pt x="9410" y="2903"/>
                      <a:pt x="9421" y="2892"/>
                      <a:pt x="9421" y="2879"/>
                    </a:cubicBezTo>
                    <a:cubicBezTo>
                      <a:pt x="9421" y="2866"/>
                      <a:pt x="9410" y="2855"/>
                      <a:pt x="9398" y="2855"/>
                    </a:cubicBezTo>
                    <a:close/>
                    <a:moveTo>
                      <a:pt x="20257" y="2858"/>
                    </a:moveTo>
                    <a:cubicBezTo>
                      <a:pt x="20251" y="2858"/>
                      <a:pt x="20245" y="2863"/>
                      <a:pt x="20245" y="2870"/>
                    </a:cubicBezTo>
                    <a:cubicBezTo>
                      <a:pt x="20245" y="2878"/>
                      <a:pt x="20250" y="2884"/>
                      <a:pt x="20257" y="2884"/>
                    </a:cubicBezTo>
                    <a:cubicBezTo>
                      <a:pt x="20264" y="2884"/>
                      <a:pt x="20269" y="2878"/>
                      <a:pt x="20269" y="2870"/>
                    </a:cubicBezTo>
                    <a:cubicBezTo>
                      <a:pt x="20269" y="2863"/>
                      <a:pt x="20264" y="2858"/>
                      <a:pt x="20257" y="2858"/>
                    </a:cubicBezTo>
                    <a:close/>
                    <a:moveTo>
                      <a:pt x="12597" y="2877"/>
                    </a:moveTo>
                    <a:cubicBezTo>
                      <a:pt x="12585" y="2877"/>
                      <a:pt x="12575" y="2887"/>
                      <a:pt x="12575" y="2900"/>
                    </a:cubicBezTo>
                    <a:cubicBezTo>
                      <a:pt x="12575" y="2913"/>
                      <a:pt x="12585" y="2924"/>
                      <a:pt x="12597" y="2924"/>
                    </a:cubicBezTo>
                    <a:cubicBezTo>
                      <a:pt x="12610" y="2924"/>
                      <a:pt x="12620" y="2913"/>
                      <a:pt x="12620" y="2900"/>
                    </a:cubicBezTo>
                    <a:cubicBezTo>
                      <a:pt x="12620" y="2887"/>
                      <a:pt x="12610" y="2877"/>
                      <a:pt x="12597" y="2877"/>
                    </a:cubicBezTo>
                    <a:close/>
                    <a:moveTo>
                      <a:pt x="6798" y="2882"/>
                    </a:moveTo>
                    <a:cubicBezTo>
                      <a:pt x="6787" y="2882"/>
                      <a:pt x="6777" y="2892"/>
                      <a:pt x="6777" y="2903"/>
                    </a:cubicBezTo>
                    <a:cubicBezTo>
                      <a:pt x="6777" y="2915"/>
                      <a:pt x="6786" y="2924"/>
                      <a:pt x="6798" y="2924"/>
                    </a:cubicBezTo>
                    <a:cubicBezTo>
                      <a:pt x="6809" y="2924"/>
                      <a:pt x="6818" y="2915"/>
                      <a:pt x="6818" y="2903"/>
                    </a:cubicBezTo>
                    <a:cubicBezTo>
                      <a:pt x="6818" y="2892"/>
                      <a:pt x="6809" y="2882"/>
                      <a:pt x="6798" y="2882"/>
                    </a:cubicBezTo>
                    <a:close/>
                    <a:moveTo>
                      <a:pt x="14970" y="2882"/>
                    </a:moveTo>
                    <a:cubicBezTo>
                      <a:pt x="14959" y="2882"/>
                      <a:pt x="14950" y="2892"/>
                      <a:pt x="14950" y="2903"/>
                    </a:cubicBezTo>
                    <a:cubicBezTo>
                      <a:pt x="14950" y="2915"/>
                      <a:pt x="14959" y="2924"/>
                      <a:pt x="14970" y="2924"/>
                    </a:cubicBezTo>
                    <a:cubicBezTo>
                      <a:pt x="14982" y="2924"/>
                      <a:pt x="14990" y="2915"/>
                      <a:pt x="14990" y="2903"/>
                    </a:cubicBezTo>
                    <a:cubicBezTo>
                      <a:pt x="14990" y="2891"/>
                      <a:pt x="14981" y="2882"/>
                      <a:pt x="14970" y="2882"/>
                    </a:cubicBezTo>
                    <a:close/>
                    <a:moveTo>
                      <a:pt x="16412" y="2882"/>
                    </a:moveTo>
                    <a:cubicBezTo>
                      <a:pt x="16402" y="2882"/>
                      <a:pt x="16394" y="2890"/>
                      <a:pt x="16394" y="2901"/>
                    </a:cubicBezTo>
                    <a:cubicBezTo>
                      <a:pt x="16394" y="2911"/>
                      <a:pt x="16402" y="2920"/>
                      <a:pt x="16412" y="2920"/>
                    </a:cubicBezTo>
                    <a:cubicBezTo>
                      <a:pt x="16422" y="2920"/>
                      <a:pt x="16430" y="2912"/>
                      <a:pt x="16430" y="2901"/>
                    </a:cubicBezTo>
                    <a:cubicBezTo>
                      <a:pt x="16430" y="2890"/>
                      <a:pt x="16422" y="2882"/>
                      <a:pt x="16412" y="2882"/>
                    </a:cubicBezTo>
                    <a:close/>
                    <a:moveTo>
                      <a:pt x="3192" y="2884"/>
                    </a:moveTo>
                    <a:cubicBezTo>
                      <a:pt x="3184" y="2884"/>
                      <a:pt x="3177" y="2891"/>
                      <a:pt x="3177" y="2900"/>
                    </a:cubicBezTo>
                    <a:cubicBezTo>
                      <a:pt x="3177" y="2909"/>
                      <a:pt x="3184" y="2916"/>
                      <a:pt x="3192" y="2916"/>
                    </a:cubicBezTo>
                    <a:cubicBezTo>
                      <a:pt x="3200" y="2916"/>
                      <a:pt x="3207" y="2909"/>
                      <a:pt x="3207" y="2900"/>
                    </a:cubicBezTo>
                    <a:cubicBezTo>
                      <a:pt x="3207" y="2891"/>
                      <a:pt x="3200" y="2884"/>
                      <a:pt x="3192" y="2884"/>
                    </a:cubicBezTo>
                    <a:close/>
                    <a:moveTo>
                      <a:pt x="8942" y="2900"/>
                    </a:moveTo>
                    <a:cubicBezTo>
                      <a:pt x="8930" y="2900"/>
                      <a:pt x="8921" y="2911"/>
                      <a:pt x="8921" y="2924"/>
                    </a:cubicBezTo>
                    <a:cubicBezTo>
                      <a:pt x="8921" y="2937"/>
                      <a:pt x="8930" y="2948"/>
                      <a:pt x="8942" y="2948"/>
                    </a:cubicBezTo>
                    <a:cubicBezTo>
                      <a:pt x="8954" y="2948"/>
                      <a:pt x="8965" y="2937"/>
                      <a:pt x="8965" y="2924"/>
                    </a:cubicBezTo>
                    <a:cubicBezTo>
                      <a:pt x="8965" y="2911"/>
                      <a:pt x="8954" y="2900"/>
                      <a:pt x="8942" y="2900"/>
                    </a:cubicBezTo>
                    <a:close/>
                    <a:moveTo>
                      <a:pt x="13052" y="2927"/>
                    </a:moveTo>
                    <a:cubicBezTo>
                      <a:pt x="13040" y="2927"/>
                      <a:pt x="13031" y="2938"/>
                      <a:pt x="13031" y="2951"/>
                    </a:cubicBezTo>
                    <a:cubicBezTo>
                      <a:pt x="13031" y="2964"/>
                      <a:pt x="13040" y="2974"/>
                      <a:pt x="13052" y="2974"/>
                    </a:cubicBezTo>
                    <a:cubicBezTo>
                      <a:pt x="13064" y="2974"/>
                      <a:pt x="13075" y="2964"/>
                      <a:pt x="13075" y="2951"/>
                    </a:cubicBezTo>
                    <a:cubicBezTo>
                      <a:pt x="13075" y="2938"/>
                      <a:pt x="13064" y="2927"/>
                      <a:pt x="13052" y="2927"/>
                    </a:cubicBezTo>
                    <a:close/>
                    <a:moveTo>
                      <a:pt x="21180" y="2942"/>
                    </a:moveTo>
                    <a:cubicBezTo>
                      <a:pt x="21174" y="2942"/>
                      <a:pt x="21169" y="2947"/>
                      <a:pt x="21169" y="2954"/>
                    </a:cubicBezTo>
                    <a:cubicBezTo>
                      <a:pt x="21169" y="2960"/>
                      <a:pt x="21174" y="2965"/>
                      <a:pt x="21180" y="2965"/>
                    </a:cubicBezTo>
                    <a:cubicBezTo>
                      <a:pt x="21186" y="2965"/>
                      <a:pt x="21191" y="2960"/>
                      <a:pt x="21191" y="2954"/>
                    </a:cubicBezTo>
                    <a:cubicBezTo>
                      <a:pt x="21190" y="2947"/>
                      <a:pt x="21186" y="2942"/>
                      <a:pt x="21180" y="2942"/>
                    </a:cubicBezTo>
                    <a:close/>
                    <a:moveTo>
                      <a:pt x="587" y="2943"/>
                    </a:moveTo>
                    <a:cubicBezTo>
                      <a:pt x="582" y="2943"/>
                      <a:pt x="578" y="2948"/>
                      <a:pt x="578" y="2954"/>
                    </a:cubicBezTo>
                    <a:cubicBezTo>
                      <a:pt x="578" y="2959"/>
                      <a:pt x="582" y="2965"/>
                      <a:pt x="587" y="2965"/>
                    </a:cubicBezTo>
                    <a:cubicBezTo>
                      <a:pt x="593" y="2965"/>
                      <a:pt x="598" y="2959"/>
                      <a:pt x="598" y="2954"/>
                    </a:cubicBezTo>
                    <a:cubicBezTo>
                      <a:pt x="598" y="2948"/>
                      <a:pt x="593" y="2943"/>
                      <a:pt x="587" y="2943"/>
                    </a:cubicBezTo>
                    <a:close/>
                    <a:moveTo>
                      <a:pt x="5137" y="2952"/>
                    </a:moveTo>
                    <a:cubicBezTo>
                      <a:pt x="5127" y="2952"/>
                      <a:pt x="5120" y="2961"/>
                      <a:pt x="5120" y="2972"/>
                    </a:cubicBezTo>
                    <a:cubicBezTo>
                      <a:pt x="5120" y="2982"/>
                      <a:pt x="5127" y="2991"/>
                      <a:pt x="5137" y="2991"/>
                    </a:cubicBezTo>
                    <a:cubicBezTo>
                      <a:pt x="5147" y="2991"/>
                      <a:pt x="5155" y="2982"/>
                      <a:pt x="5155" y="2972"/>
                    </a:cubicBezTo>
                    <a:cubicBezTo>
                      <a:pt x="5155" y="2961"/>
                      <a:pt x="5147" y="2952"/>
                      <a:pt x="5137" y="2952"/>
                    </a:cubicBezTo>
                    <a:close/>
                    <a:moveTo>
                      <a:pt x="8487" y="2958"/>
                    </a:moveTo>
                    <a:cubicBezTo>
                      <a:pt x="8476" y="2958"/>
                      <a:pt x="8467" y="2968"/>
                      <a:pt x="8467" y="2981"/>
                    </a:cubicBezTo>
                    <a:cubicBezTo>
                      <a:pt x="8467" y="2993"/>
                      <a:pt x="8476" y="3003"/>
                      <a:pt x="8487" y="3003"/>
                    </a:cubicBezTo>
                    <a:cubicBezTo>
                      <a:pt x="8499" y="3003"/>
                      <a:pt x="8509" y="2993"/>
                      <a:pt x="8509" y="2981"/>
                    </a:cubicBezTo>
                    <a:cubicBezTo>
                      <a:pt x="8509" y="2968"/>
                      <a:pt x="8499" y="2958"/>
                      <a:pt x="8487" y="2958"/>
                    </a:cubicBezTo>
                    <a:close/>
                    <a:moveTo>
                      <a:pt x="1307" y="2970"/>
                    </a:moveTo>
                    <a:cubicBezTo>
                      <a:pt x="1301" y="2970"/>
                      <a:pt x="1296" y="2974"/>
                      <a:pt x="1296" y="2981"/>
                    </a:cubicBezTo>
                    <a:cubicBezTo>
                      <a:pt x="1296" y="2987"/>
                      <a:pt x="1301" y="2993"/>
                      <a:pt x="1307" y="2993"/>
                    </a:cubicBezTo>
                    <a:cubicBezTo>
                      <a:pt x="1313" y="2993"/>
                      <a:pt x="1318" y="2987"/>
                      <a:pt x="1318" y="2981"/>
                    </a:cubicBezTo>
                    <a:cubicBezTo>
                      <a:pt x="1318" y="2974"/>
                      <a:pt x="1313" y="2970"/>
                      <a:pt x="1307" y="2970"/>
                    </a:cubicBezTo>
                    <a:close/>
                    <a:moveTo>
                      <a:pt x="18786" y="2978"/>
                    </a:moveTo>
                    <a:cubicBezTo>
                      <a:pt x="18778" y="2978"/>
                      <a:pt x="18771" y="2986"/>
                      <a:pt x="18771" y="2995"/>
                    </a:cubicBezTo>
                    <a:cubicBezTo>
                      <a:pt x="18771" y="3003"/>
                      <a:pt x="18778" y="3011"/>
                      <a:pt x="18786" y="3011"/>
                    </a:cubicBezTo>
                    <a:cubicBezTo>
                      <a:pt x="18795" y="3011"/>
                      <a:pt x="18801" y="3003"/>
                      <a:pt x="18801" y="2995"/>
                    </a:cubicBezTo>
                    <a:cubicBezTo>
                      <a:pt x="18801" y="2986"/>
                      <a:pt x="18795" y="2978"/>
                      <a:pt x="18786" y="2978"/>
                    </a:cubicBezTo>
                    <a:close/>
                    <a:moveTo>
                      <a:pt x="17825" y="2981"/>
                    </a:moveTo>
                    <a:cubicBezTo>
                      <a:pt x="17816" y="2981"/>
                      <a:pt x="17808" y="2989"/>
                      <a:pt x="17808" y="2999"/>
                    </a:cubicBezTo>
                    <a:cubicBezTo>
                      <a:pt x="17808" y="3009"/>
                      <a:pt x="17816" y="3017"/>
                      <a:pt x="17825" y="3017"/>
                    </a:cubicBezTo>
                    <a:cubicBezTo>
                      <a:pt x="17835" y="3017"/>
                      <a:pt x="17842" y="3009"/>
                      <a:pt x="17842" y="2999"/>
                    </a:cubicBezTo>
                    <a:cubicBezTo>
                      <a:pt x="17842" y="2989"/>
                      <a:pt x="17835" y="2981"/>
                      <a:pt x="17825" y="2981"/>
                    </a:cubicBezTo>
                    <a:close/>
                    <a:moveTo>
                      <a:pt x="3943" y="2982"/>
                    </a:moveTo>
                    <a:cubicBezTo>
                      <a:pt x="3934" y="2982"/>
                      <a:pt x="3927" y="2990"/>
                      <a:pt x="3927" y="2999"/>
                    </a:cubicBezTo>
                    <a:cubicBezTo>
                      <a:pt x="3927" y="3009"/>
                      <a:pt x="3934" y="3016"/>
                      <a:pt x="3943" y="3016"/>
                    </a:cubicBezTo>
                    <a:cubicBezTo>
                      <a:pt x="3952" y="3016"/>
                      <a:pt x="3959" y="3009"/>
                      <a:pt x="3959" y="2999"/>
                    </a:cubicBezTo>
                    <a:cubicBezTo>
                      <a:pt x="3959" y="2990"/>
                      <a:pt x="3952" y="2982"/>
                      <a:pt x="3943" y="2982"/>
                    </a:cubicBezTo>
                    <a:close/>
                    <a:moveTo>
                      <a:pt x="13507" y="2991"/>
                    </a:moveTo>
                    <a:cubicBezTo>
                      <a:pt x="13495" y="2991"/>
                      <a:pt x="13485" y="3000"/>
                      <a:pt x="13485" y="3013"/>
                    </a:cubicBezTo>
                    <a:cubicBezTo>
                      <a:pt x="13485" y="3025"/>
                      <a:pt x="13495" y="3036"/>
                      <a:pt x="13507" y="3036"/>
                    </a:cubicBezTo>
                    <a:cubicBezTo>
                      <a:pt x="13519" y="3036"/>
                      <a:pt x="13527" y="3025"/>
                      <a:pt x="13527" y="3013"/>
                    </a:cubicBezTo>
                    <a:cubicBezTo>
                      <a:pt x="13527" y="3000"/>
                      <a:pt x="13519" y="2991"/>
                      <a:pt x="13507" y="2991"/>
                    </a:cubicBezTo>
                    <a:close/>
                    <a:moveTo>
                      <a:pt x="6352" y="2992"/>
                    </a:moveTo>
                    <a:cubicBezTo>
                      <a:pt x="6340" y="2992"/>
                      <a:pt x="6331" y="3002"/>
                      <a:pt x="6331" y="3014"/>
                    </a:cubicBezTo>
                    <a:cubicBezTo>
                      <a:pt x="6331" y="3026"/>
                      <a:pt x="6340" y="3035"/>
                      <a:pt x="6352" y="3035"/>
                    </a:cubicBezTo>
                    <a:cubicBezTo>
                      <a:pt x="6363" y="3035"/>
                      <a:pt x="6372" y="3026"/>
                      <a:pt x="6372" y="3014"/>
                    </a:cubicBezTo>
                    <a:cubicBezTo>
                      <a:pt x="6372" y="3002"/>
                      <a:pt x="6363" y="2992"/>
                      <a:pt x="6352" y="2992"/>
                    </a:cubicBezTo>
                    <a:close/>
                    <a:moveTo>
                      <a:pt x="15415" y="2992"/>
                    </a:moveTo>
                    <a:cubicBezTo>
                      <a:pt x="15404" y="2992"/>
                      <a:pt x="15396" y="3001"/>
                      <a:pt x="15396" y="3013"/>
                    </a:cubicBezTo>
                    <a:cubicBezTo>
                      <a:pt x="15396" y="3025"/>
                      <a:pt x="15404" y="3035"/>
                      <a:pt x="15415" y="3035"/>
                    </a:cubicBezTo>
                    <a:cubicBezTo>
                      <a:pt x="15427" y="3035"/>
                      <a:pt x="15436" y="3025"/>
                      <a:pt x="15436" y="3013"/>
                    </a:cubicBezTo>
                    <a:cubicBezTo>
                      <a:pt x="15436" y="3001"/>
                      <a:pt x="15427" y="2992"/>
                      <a:pt x="15415" y="2992"/>
                    </a:cubicBezTo>
                    <a:close/>
                    <a:moveTo>
                      <a:pt x="19732" y="3012"/>
                    </a:moveTo>
                    <a:cubicBezTo>
                      <a:pt x="19725" y="3012"/>
                      <a:pt x="19718" y="3018"/>
                      <a:pt x="19718" y="3027"/>
                    </a:cubicBezTo>
                    <a:cubicBezTo>
                      <a:pt x="19718" y="3035"/>
                      <a:pt x="19725" y="3041"/>
                      <a:pt x="19732" y="3041"/>
                    </a:cubicBezTo>
                    <a:cubicBezTo>
                      <a:pt x="19740" y="3041"/>
                      <a:pt x="19746" y="3035"/>
                      <a:pt x="19746" y="3027"/>
                    </a:cubicBezTo>
                    <a:cubicBezTo>
                      <a:pt x="19746" y="3018"/>
                      <a:pt x="19740" y="3012"/>
                      <a:pt x="19732" y="3012"/>
                    </a:cubicBezTo>
                    <a:close/>
                    <a:moveTo>
                      <a:pt x="2035" y="3013"/>
                    </a:moveTo>
                    <a:cubicBezTo>
                      <a:pt x="2027" y="3013"/>
                      <a:pt x="2022" y="3019"/>
                      <a:pt x="2022" y="3027"/>
                    </a:cubicBezTo>
                    <a:cubicBezTo>
                      <a:pt x="2022" y="3034"/>
                      <a:pt x="2027" y="3040"/>
                      <a:pt x="2035" y="3040"/>
                    </a:cubicBezTo>
                    <a:cubicBezTo>
                      <a:pt x="2042" y="3040"/>
                      <a:pt x="2049" y="3034"/>
                      <a:pt x="2049" y="3027"/>
                    </a:cubicBezTo>
                    <a:cubicBezTo>
                      <a:pt x="2049" y="3019"/>
                      <a:pt x="2042" y="3013"/>
                      <a:pt x="2035" y="3013"/>
                    </a:cubicBezTo>
                    <a:close/>
                    <a:moveTo>
                      <a:pt x="8035" y="3027"/>
                    </a:moveTo>
                    <a:cubicBezTo>
                      <a:pt x="8023" y="3027"/>
                      <a:pt x="8013" y="3037"/>
                      <a:pt x="8013" y="3049"/>
                    </a:cubicBezTo>
                    <a:cubicBezTo>
                      <a:pt x="8013" y="3062"/>
                      <a:pt x="8023" y="3071"/>
                      <a:pt x="8035" y="3071"/>
                    </a:cubicBezTo>
                    <a:cubicBezTo>
                      <a:pt x="8047" y="3071"/>
                      <a:pt x="8056" y="3062"/>
                      <a:pt x="8056" y="3049"/>
                    </a:cubicBezTo>
                    <a:cubicBezTo>
                      <a:pt x="8056" y="3037"/>
                      <a:pt x="8047" y="3027"/>
                      <a:pt x="8035" y="3027"/>
                    </a:cubicBezTo>
                    <a:close/>
                    <a:moveTo>
                      <a:pt x="16849" y="3027"/>
                    </a:moveTo>
                    <a:cubicBezTo>
                      <a:pt x="16839" y="3027"/>
                      <a:pt x="16830" y="3035"/>
                      <a:pt x="16830" y="3046"/>
                    </a:cubicBezTo>
                    <a:cubicBezTo>
                      <a:pt x="16830" y="3057"/>
                      <a:pt x="16839" y="3064"/>
                      <a:pt x="16849" y="3064"/>
                    </a:cubicBezTo>
                    <a:cubicBezTo>
                      <a:pt x="16859" y="3064"/>
                      <a:pt x="16867" y="3057"/>
                      <a:pt x="16867" y="3046"/>
                    </a:cubicBezTo>
                    <a:cubicBezTo>
                      <a:pt x="16867" y="3035"/>
                      <a:pt x="16859" y="3027"/>
                      <a:pt x="16849" y="3027"/>
                    </a:cubicBezTo>
                    <a:close/>
                    <a:moveTo>
                      <a:pt x="13959" y="3062"/>
                    </a:moveTo>
                    <a:cubicBezTo>
                      <a:pt x="13945" y="3062"/>
                      <a:pt x="13935" y="3074"/>
                      <a:pt x="13935" y="3088"/>
                    </a:cubicBezTo>
                    <a:cubicBezTo>
                      <a:pt x="13935" y="3102"/>
                      <a:pt x="13945" y="3113"/>
                      <a:pt x="13959" y="3113"/>
                    </a:cubicBezTo>
                    <a:cubicBezTo>
                      <a:pt x="13972" y="3113"/>
                      <a:pt x="13983" y="3102"/>
                      <a:pt x="13983" y="3088"/>
                    </a:cubicBezTo>
                    <a:cubicBezTo>
                      <a:pt x="13983" y="3074"/>
                      <a:pt x="13972" y="3062"/>
                      <a:pt x="13959" y="3062"/>
                    </a:cubicBezTo>
                    <a:close/>
                    <a:moveTo>
                      <a:pt x="2772" y="3073"/>
                    </a:moveTo>
                    <a:cubicBezTo>
                      <a:pt x="2762" y="3073"/>
                      <a:pt x="2754" y="3081"/>
                      <a:pt x="2754" y="3092"/>
                    </a:cubicBezTo>
                    <a:cubicBezTo>
                      <a:pt x="2754" y="3102"/>
                      <a:pt x="2762" y="3109"/>
                      <a:pt x="2772" y="3109"/>
                    </a:cubicBezTo>
                    <a:cubicBezTo>
                      <a:pt x="2781" y="3109"/>
                      <a:pt x="2789" y="3102"/>
                      <a:pt x="2789" y="3092"/>
                    </a:cubicBezTo>
                    <a:cubicBezTo>
                      <a:pt x="2789" y="3081"/>
                      <a:pt x="2781" y="3073"/>
                      <a:pt x="2772" y="3073"/>
                    </a:cubicBezTo>
                    <a:close/>
                    <a:moveTo>
                      <a:pt x="20662" y="3079"/>
                    </a:moveTo>
                    <a:cubicBezTo>
                      <a:pt x="20655" y="3079"/>
                      <a:pt x="20648" y="3086"/>
                      <a:pt x="20648" y="3094"/>
                    </a:cubicBezTo>
                    <a:cubicBezTo>
                      <a:pt x="20648" y="3102"/>
                      <a:pt x="20655" y="3109"/>
                      <a:pt x="20662" y="3109"/>
                    </a:cubicBezTo>
                    <a:cubicBezTo>
                      <a:pt x="20670" y="3109"/>
                      <a:pt x="20678" y="3102"/>
                      <a:pt x="20678" y="3094"/>
                    </a:cubicBezTo>
                    <a:cubicBezTo>
                      <a:pt x="20678" y="3086"/>
                      <a:pt x="20670" y="3079"/>
                      <a:pt x="20662" y="3079"/>
                    </a:cubicBezTo>
                    <a:close/>
                    <a:moveTo>
                      <a:pt x="4703" y="3100"/>
                    </a:moveTo>
                    <a:cubicBezTo>
                      <a:pt x="4692" y="3100"/>
                      <a:pt x="4682" y="3110"/>
                      <a:pt x="4682" y="3121"/>
                    </a:cubicBezTo>
                    <a:cubicBezTo>
                      <a:pt x="4682" y="3133"/>
                      <a:pt x="4692" y="3143"/>
                      <a:pt x="4703" y="3143"/>
                    </a:cubicBezTo>
                    <a:cubicBezTo>
                      <a:pt x="4714" y="3143"/>
                      <a:pt x="4722" y="3133"/>
                      <a:pt x="4722" y="3121"/>
                    </a:cubicBezTo>
                    <a:cubicBezTo>
                      <a:pt x="4722" y="3109"/>
                      <a:pt x="4714" y="3100"/>
                      <a:pt x="4703" y="3100"/>
                    </a:cubicBezTo>
                    <a:close/>
                    <a:moveTo>
                      <a:pt x="7583" y="3104"/>
                    </a:moveTo>
                    <a:cubicBezTo>
                      <a:pt x="7571" y="3104"/>
                      <a:pt x="7561" y="3115"/>
                      <a:pt x="7561" y="3129"/>
                    </a:cubicBezTo>
                    <a:cubicBezTo>
                      <a:pt x="7561" y="3143"/>
                      <a:pt x="7570" y="3154"/>
                      <a:pt x="7583" y="3154"/>
                    </a:cubicBezTo>
                    <a:cubicBezTo>
                      <a:pt x="7596" y="3154"/>
                      <a:pt x="7607" y="3143"/>
                      <a:pt x="7607" y="3129"/>
                    </a:cubicBezTo>
                    <a:cubicBezTo>
                      <a:pt x="7607" y="3116"/>
                      <a:pt x="7596" y="3104"/>
                      <a:pt x="7583" y="3104"/>
                    </a:cubicBezTo>
                    <a:close/>
                    <a:moveTo>
                      <a:pt x="5909" y="3111"/>
                    </a:moveTo>
                    <a:cubicBezTo>
                      <a:pt x="5896" y="3111"/>
                      <a:pt x="5886" y="3122"/>
                      <a:pt x="5886" y="3135"/>
                    </a:cubicBezTo>
                    <a:cubicBezTo>
                      <a:pt x="5886" y="3148"/>
                      <a:pt x="5896" y="3159"/>
                      <a:pt x="5909" y="3159"/>
                    </a:cubicBezTo>
                    <a:cubicBezTo>
                      <a:pt x="5921" y="3159"/>
                      <a:pt x="5931" y="3148"/>
                      <a:pt x="5931" y="3135"/>
                    </a:cubicBezTo>
                    <a:cubicBezTo>
                      <a:pt x="5931" y="3122"/>
                      <a:pt x="5921" y="3111"/>
                      <a:pt x="5909" y="3111"/>
                    </a:cubicBezTo>
                    <a:close/>
                    <a:moveTo>
                      <a:pt x="15858" y="3111"/>
                    </a:moveTo>
                    <a:cubicBezTo>
                      <a:pt x="15846" y="3111"/>
                      <a:pt x="15837" y="3122"/>
                      <a:pt x="15837" y="3135"/>
                    </a:cubicBezTo>
                    <a:cubicBezTo>
                      <a:pt x="15837" y="3148"/>
                      <a:pt x="15846" y="3159"/>
                      <a:pt x="15858" y="3159"/>
                    </a:cubicBezTo>
                    <a:cubicBezTo>
                      <a:pt x="15871" y="3159"/>
                      <a:pt x="15881" y="3148"/>
                      <a:pt x="15881" y="3135"/>
                    </a:cubicBezTo>
                    <a:cubicBezTo>
                      <a:pt x="15881" y="3122"/>
                      <a:pt x="15871" y="3111"/>
                      <a:pt x="15858" y="3111"/>
                    </a:cubicBezTo>
                    <a:close/>
                    <a:moveTo>
                      <a:pt x="14409" y="3149"/>
                    </a:moveTo>
                    <a:cubicBezTo>
                      <a:pt x="14396" y="3149"/>
                      <a:pt x="14386" y="3160"/>
                      <a:pt x="14386" y="3174"/>
                    </a:cubicBezTo>
                    <a:cubicBezTo>
                      <a:pt x="14386" y="3187"/>
                      <a:pt x="14396" y="3199"/>
                      <a:pt x="14409" y="3199"/>
                    </a:cubicBezTo>
                    <a:cubicBezTo>
                      <a:pt x="14422" y="3199"/>
                      <a:pt x="14433" y="3187"/>
                      <a:pt x="14433" y="3174"/>
                    </a:cubicBezTo>
                    <a:cubicBezTo>
                      <a:pt x="14433" y="3160"/>
                      <a:pt x="14422" y="3149"/>
                      <a:pt x="14409" y="3149"/>
                    </a:cubicBezTo>
                    <a:close/>
                    <a:moveTo>
                      <a:pt x="18251" y="3155"/>
                    </a:moveTo>
                    <a:cubicBezTo>
                      <a:pt x="18240" y="3155"/>
                      <a:pt x="18232" y="3165"/>
                      <a:pt x="18232" y="3176"/>
                    </a:cubicBezTo>
                    <a:cubicBezTo>
                      <a:pt x="18232" y="3187"/>
                      <a:pt x="18240" y="3197"/>
                      <a:pt x="18251" y="3197"/>
                    </a:cubicBezTo>
                    <a:cubicBezTo>
                      <a:pt x="18261" y="3197"/>
                      <a:pt x="18270" y="3187"/>
                      <a:pt x="18270" y="3176"/>
                    </a:cubicBezTo>
                    <a:cubicBezTo>
                      <a:pt x="18270" y="3165"/>
                      <a:pt x="18261" y="3155"/>
                      <a:pt x="18251" y="3155"/>
                    </a:cubicBezTo>
                    <a:close/>
                    <a:moveTo>
                      <a:pt x="3517" y="3157"/>
                    </a:moveTo>
                    <a:cubicBezTo>
                      <a:pt x="3507" y="3157"/>
                      <a:pt x="3499" y="3165"/>
                      <a:pt x="3499" y="3176"/>
                    </a:cubicBezTo>
                    <a:cubicBezTo>
                      <a:pt x="3499" y="3186"/>
                      <a:pt x="3507" y="3195"/>
                      <a:pt x="3517" y="3195"/>
                    </a:cubicBezTo>
                    <a:cubicBezTo>
                      <a:pt x="3527" y="3195"/>
                      <a:pt x="3535" y="3187"/>
                      <a:pt x="3535" y="3176"/>
                    </a:cubicBezTo>
                    <a:cubicBezTo>
                      <a:pt x="3535" y="3165"/>
                      <a:pt x="3527" y="3157"/>
                      <a:pt x="3517" y="3157"/>
                    </a:cubicBezTo>
                    <a:close/>
                    <a:moveTo>
                      <a:pt x="19204" y="3173"/>
                    </a:moveTo>
                    <a:cubicBezTo>
                      <a:pt x="19195" y="3173"/>
                      <a:pt x="19187" y="3181"/>
                      <a:pt x="19187" y="3191"/>
                    </a:cubicBezTo>
                    <a:cubicBezTo>
                      <a:pt x="19187" y="3201"/>
                      <a:pt x="19195" y="3208"/>
                      <a:pt x="19204" y="3208"/>
                    </a:cubicBezTo>
                    <a:cubicBezTo>
                      <a:pt x="19214" y="3208"/>
                      <a:pt x="19222" y="3201"/>
                      <a:pt x="19222" y="3191"/>
                    </a:cubicBezTo>
                    <a:cubicBezTo>
                      <a:pt x="19222" y="3181"/>
                      <a:pt x="19214" y="3173"/>
                      <a:pt x="19204" y="3173"/>
                    </a:cubicBezTo>
                    <a:close/>
                    <a:moveTo>
                      <a:pt x="10655" y="3177"/>
                    </a:moveTo>
                    <a:cubicBezTo>
                      <a:pt x="10641" y="3177"/>
                      <a:pt x="10630" y="3189"/>
                      <a:pt x="10630" y="3203"/>
                    </a:cubicBezTo>
                    <a:cubicBezTo>
                      <a:pt x="10630" y="3218"/>
                      <a:pt x="10641" y="3231"/>
                      <a:pt x="10655" y="3231"/>
                    </a:cubicBezTo>
                    <a:cubicBezTo>
                      <a:pt x="10668" y="3231"/>
                      <a:pt x="10680" y="3218"/>
                      <a:pt x="10680" y="3203"/>
                    </a:cubicBezTo>
                    <a:cubicBezTo>
                      <a:pt x="10680" y="3189"/>
                      <a:pt x="10668" y="3177"/>
                      <a:pt x="10655" y="3177"/>
                    </a:cubicBezTo>
                    <a:close/>
                    <a:moveTo>
                      <a:pt x="11113" y="3177"/>
                    </a:moveTo>
                    <a:cubicBezTo>
                      <a:pt x="11099" y="3177"/>
                      <a:pt x="11088" y="3189"/>
                      <a:pt x="11088" y="3203"/>
                    </a:cubicBezTo>
                    <a:cubicBezTo>
                      <a:pt x="11087" y="3218"/>
                      <a:pt x="11099" y="3231"/>
                      <a:pt x="11113" y="3231"/>
                    </a:cubicBezTo>
                    <a:cubicBezTo>
                      <a:pt x="11126" y="3231"/>
                      <a:pt x="11137" y="3218"/>
                      <a:pt x="11137" y="3203"/>
                    </a:cubicBezTo>
                    <a:cubicBezTo>
                      <a:pt x="11137" y="3189"/>
                      <a:pt x="11126" y="3177"/>
                      <a:pt x="11113" y="3177"/>
                    </a:cubicBezTo>
                    <a:close/>
                    <a:moveTo>
                      <a:pt x="17282" y="3179"/>
                    </a:moveTo>
                    <a:cubicBezTo>
                      <a:pt x="17271" y="3179"/>
                      <a:pt x="17263" y="3188"/>
                      <a:pt x="17263" y="3200"/>
                    </a:cubicBezTo>
                    <a:cubicBezTo>
                      <a:pt x="17263" y="3212"/>
                      <a:pt x="17271" y="3222"/>
                      <a:pt x="17282" y="3222"/>
                    </a:cubicBezTo>
                    <a:cubicBezTo>
                      <a:pt x="17293" y="3222"/>
                      <a:pt x="17302" y="3212"/>
                      <a:pt x="17302" y="3200"/>
                    </a:cubicBezTo>
                    <a:cubicBezTo>
                      <a:pt x="17302" y="3188"/>
                      <a:pt x="17293" y="3179"/>
                      <a:pt x="17282" y="3179"/>
                    </a:cubicBezTo>
                    <a:close/>
                    <a:moveTo>
                      <a:pt x="21576" y="3181"/>
                    </a:moveTo>
                    <a:cubicBezTo>
                      <a:pt x="21569" y="3181"/>
                      <a:pt x="21563" y="3186"/>
                      <a:pt x="21563" y="3194"/>
                    </a:cubicBezTo>
                    <a:cubicBezTo>
                      <a:pt x="21564" y="3202"/>
                      <a:pt x="21569" y="3208"/>
                      <a:pt x="21576" y="3208"/>
                    </a:cubicBezTo>
                    <a:cubicBezTo>
                      <a:pt x="21584" y="3208"/>
                      <a:pt x="21590" y="3202"/>
                      <a:pt x="21590" y="3194"/>
                    </a:cubicBezTo>
                    <a:cubicBezTo>
                      <a:pt x="21590" y="3186"/>
                      <a:pt x="21584" y="3181"/>
                      <a:pt x="21576" y="3181"/>
                    </a:cubicBezTo>
                    <a:close/>
                    <a:moveTo>
                      <a:pt x="191" y="3183"/>
                    </a:moveTo>
                    <a:cubicBezTo>
                      <a:pt x="185" y="3183"/>
                      <a:pt x="180" y="3188"/>
                      <a:pt x="180" y="3194"/>
                    </a:cubicBezTo>
                    <a:cubicBezTo>
                      <a:pt x="180" y="3201"/>
                      <a:pt x="185" y="3207"/>
                      <a:pt x="191" y="3207"/>
                    </a:cubicBezTo>
                    <a:cubicBezTo>
                      <a:pt x="197" y="3207"/>
                      <a:pt x="202" y="3201"/>
                      <a:pt x="202" y="3194"/>
                    </a:cubicBezTo>
                    <a:cubicBezTo>
                      <a:pt x="202" y="3188"/>
                      <a:pt x="197" y="3183"/>
                      <a:pt x="191" y="3183"/>
                    </a:cubicBezTo>
                    <a:close/>
                    <a:moveTo>
                      <a:pt x="11571" y="3189"/>
                    </a:moveTo>
                    <a:cubicBezTo>
                      <a:pt x="11557" y="3189"/>
                      <a:pt x="11545" y="3201"/>
                      <a:pt x="11545" y="3216"/>
                    </a:cubicBezTo>
                    <a:cubicBezTo>
                      <a:pt x="11544" y="3230"/>
                      <a:pt x="11556" y="3242"/>
                      <a:pt x="11571" y="3242"/>
                    </a:cubicBezTo>
                    <a:cubicBezTo>
                      <a:pt x="11584" y="3242"/>
                      <a:pt x="11595" y="3231"/>
                      <a:pt x="11595" y="3216"/>
                    </a:cubicBezTo>
                    <a:cubicBezTo>
                      <a:pt x="11595" y="3201"/>
                      <a:pt x="11584" y="3189"/>
                      <a:pt x="11571" y="3189"/>
                    </a:cubicBezTo>
                    <a:close/>
                    <a:moveTo>
                      <a:pt x="10198" y="3190"/>
                    </a:moveTo>
                    <a:cubicBezTo>
                      <a:pt x="10184" y="3190"/>
                      <a:pt x="10173" y="3202"/>
                      <a:pt x="10173" y="3216"/>
                    </a:cubicBezTo>
                    <a:cubicBezTo>
                      <a:pt x="10173" y="3230"/>
                      <a:pt x="10184" y="3241"/>
                      <a:pt x="10198" y="3241"/>
                    </a:cubicBezTo>
                    <a:cubicBezTo>
                      <a:pt x="10211" y="3241"/>
                      <a:pt x="10221" y="3230"/>
                      <a:pt x="10221" y="3216"/>
                    </a:cubicBezTo>
                    <a:cubicBezTo>
                      <a:pt x="10221" y="3202"/>
                      <a:pt x="10211" y="3190"/>
                      <a:pt x="10198" y="3190"/>
                    </a:cubicBezTo>
                    <a:close/>
                    <a:moveTo>
                      <a:pt x="903" y="3195"/>
                    </a:moveTo>
                    <a:cubicBezTo>
                      <a:pt x="896" y="3195"/>
                      <a:pt x="890" y="3201"/>
                      <a:pt x="890" y="3209"/>
                    </a:cubicBezTo>
                    <a:cubicBezTo>
                      <a:pt x="890" y="3217"/>
                      <a:pt x="896" y="3224"/>
                      <a:pt x="903" y="3224"/>
                    </a:cubicBezTo>
                    <a:cubicBezTo>
                      <a:pt x="910" y="3224"/>
                      <a:pt x="917" y="3217"/>
                      <a:pt x="917" y="3209"/>
                    </a:cubicBezTo>
                    <a:cubicBezTo>
                      <a:pt x="917" y="3201"/>
                      <a:pt x="910" y="3195"/>
                      <a:pt x="903" y="3195"/>
                    </a:cubicBezTo>
                    <a:close/>
                    <a:moveTo>
                      <a:pt x="7134" y="3197"/>
                    </a:moveTo>
                    <a:cubicBezTo>
                      <a:pt x="7121" y="3197"/>
                      <a:pt x="7111" y="3208"/>
                      <a:pt x="7111" y="3222"/>
                    </a:cubicBezTo>
                    <a:cubicBezTo>
                      <a:pt x="7111" y="3235"/>
                      <a:pt x="7121" y="3246"/>
                      <a:pt x="7134" y="3246"/>
                    </a:cubicBezTo>
                    <a:cubicBezTo>
                      <a:pt x="7147" y="3246"/>
                      <a:pt x="7158" y="3235"/>
                      <a:pt x="7158" y="3222"/>
                    </a:cubicBezTo>
                    <a:cubicBezTo>
                      <a:pt x="7158" y="3208"/>
                      <a:pt x="7147" y="3197"/>
                      <a:pt x="7134" y="3197"/>
                    </a:cubicBezTo>
                    <a:close/>
                    <a:moveTo>
                      <a:pt x="9741" y="3215"/>
                    </a:moveTo>
                    <a:cubicBezTo>
                      <a:pt x="9727" y="3215"/>
                      <a:pt x="9716" y="3226"/>
                      <a:pt x="9716" y="3240"/>
                    </a:cubicBezTo>
                    <a:cubicBezTo>
                      <a:pt x="9716" y="3254"/>
                      <a:pt x="9727" y="3266"/>
                      <a:pt x="9741" y="3266"/>
                    </a:cubicBezTo>
                    <a:cubicBezTo>
                      <a:pt x="9754" y="3266"/>
                      <a:pt x="9764" y="3254"/>
                      <a:pt x="9764" y="3240"/>
                    </a:cubicBezTo>
                    <a:cubicBezTo>
                      <a:pt x="9764" y="3226"/>
                      <a:pt x="9754" y="3215"/>
                      <a:pt x="9741" y="3215"/>
                    </a:cubicBezTo>
                    <a:close/>
                    <a:moveTo>
                      <a:pt x="12027" y="3215"/>
                    </a:moveTo>
                    <a:cubicBezTo>
                      <a:pt x="12014" y="3215"/>
                      <a:pt x="12003" y="3226"/>
                      <a:pt x="12003" y="3240"/>
                    </a:cubicBezTo>
                    <a:cubicBezTo>
                      <a:pt x="12003" y="3254"/>
                      <a:pt x="12014" y="3266"/>
                      <a:pt x="12027" y="3266"/>
                    </a:cubicBezTo>
                    <a:cubicBezTo>
                      <a:pt x="12041" y="3266"/>
                      <a:pt x="12051" y="3254"/>
                      <a:pt x="12051" y="3240"/>
                    </a:cubicBezTo>
                    <a:cubicBezTo>
                      <a:pt x="12051" y="3226"/>
                      <a:pt x="12041" y="3215"/>
                      <a:pt x="12027" y="3215"/>
                    </a:cubicBezTo>
                    <a:close/>
                    <a:moveTo>
                      <a:pt x="1625" y="3226"/>
                    </a:moveTo>
                    <a:cubicBezTo>
                      <a:pt x="1617" y="3226"/>
                      <a:pt x="1610" y="3233"/>
                      <a:pt x="1610" y="3242"/>
                    </a:cubicBezTo>
                    <a:cubicBezTo>
                      <a:pt x="1610" y="3251"/>
                      <a:pt x="1617" y="3258"/>
                      <a:pt x="1625" y="3258"/>
                    </a:cubicBezTo>
                    <a:cubicBezTo>
                      <a:pt x="1633" y="3258"/>
                      <a:pt x="1640" y="3251"/>
                      <a:pt x="1640" y="3242"/>
                    </a:cubicBezTo>
                    <a:cubicBezTo>
                      <a:pt x="1640" y="3233"/>
                      <a:pt x="1633" y="3226"/>
                      <a:pt x="1625" y="3226"/>
                    </a:cubicBezTo>
                    <a:close/>
                    <a:moveTo>
                      <a:pt x="20143" y="3226"/>
                    </a:moveTo>
                    <a:cubicBezTo>
                      <a:pt x="20135" y="3226"/>
                      <a:pt x="20128" y="3233"/>
                      <a:pt x="20128" y="3242"/>
                    </a:cubicBezTo>
                    <a:cubicBezTo>
                      <a:pt x="20128" y="3251"/>
                      <a:pt x="20135" y="3258"/>
                      <a:pt x="20143" y="3258"/>
                    </a:cubicBezTo>
                    <a:cubicBezTo>
                      <a:pt x="20151" y="3258"/>
                      <a:pt x="20158" y="3251"/>
                      <a:pt x="20158" y="3242"/>
                    </a:cubicBezTo>
                    <a:cubicBezTo>
                      <a:pt x="20158" y="3233"/>
                      <a:pt x="20151" y="3226"/>
                      <a:pt x="20143" y="3226"/>
                    </a:cubicBezTo>
                    <a:close/>
                    <a:moveTo>
                      <a:pt x="16299" y="3244"/>
                    </a:moveTo>
                    <a:cubicBezTo>
                      <a:pt x="16287" y="3244"/>
                      <a:pt x="16277" y="3255"/>
                      <a:pt x="16277" y="3268"/>
                    </a:cubicBezTo>
                    <a:cubicBezTo>
                      <a:pt x="16277" y="3281"/>
                      <a:pt x="16287" y="3291"/>
                      <a:pt x="16299" y="3291"/>
                    </a:cubicBezTo>
                    <a:cubicBezTo>
                      <a:pt x="16311" y="3291"/>
                      <a:pt x="16322" y="3281"/>
                      <a:pt x="16322" y="3268"/>
                    </a:cubicBezTo>
                    <a:cubicBezTo>
                      <a:pt x="16322" y="3255"/>
                      <a:pt x="16311" y="3244"/>
                      <a:pt x="16299" y="3244"/>
                    </a:cubicBezTo>
                    <a:close/>
                    <a:moveTo>
                      <a:pt x="5469" y="3246"/>
                    </a:moveTo>
                    <a:cubicBezTo>
                      <a:pt x="5457" y="3246"/>
                      <a:pt x="5447" y="3256"/>
                      <a:pt x="5447" y="3268"/>
                    </a:cubicBezTo>
                    <a:cubicBezTo>
                      <a:pt x="5448" y="3281"/>
                      <a:pt x="5457" y="3290"/>
                      <a:pt x="5469" y="3290"/>
                    </a:cubicBezTo>
                    <a:cubicBezTo>
                      <a:pt x="5481" y="3290"/>
                      <a:pt x="5489" y="3281"/>
                      <a:pt x="5489" y="3268"/>
                    </a:cubicBezTo>
                    <a:cubicBezTo>
                      <a:pt x="5489" y="3256"/>
                      <a:pt x="5481" y="3246"/>
                      <a:pt x="5469" y="3246"/>
                    </a:cubicBezTo>
                    <a:close/>
                    <a:moveTo>
                      <a:pt x="14857" y="3247"/>
                    </a:moveTo>
                    <a:cubicBezTo>
                      <a:pt x="14844" y="3247"/>
                      <a:pt x="14835" y="3258"/>
                      <a:pt x="14835" y="3272"/>
                    </a:cubicBezTo>
                    <a:cubicBezTo>
                      <a:pt x="14835" y="3286"/>
                      <a:pt x="14844" y="3296"/>
                      <a:pt x="14857" y="3296"/>
                    </a:cubicBezTo>
                    <a:cubicBezTo>
                      <a:pt x="14870" y="3296"/>
                      <a:pt x="14881" y="3286"/>
                      <a:pt x="14881" y="3272"/>
                    </a:cubicBezTo>
                    <a:cubicBezTo>
                      <a:pt x="14881" y="3258"/>
                      <a:pt x="14870" y="3247"/>
                      <a:pt x="14857" y="3247"/>
                    </a:cubicBezTo>
                    <a:close/>
                    <a:moveTo>
                      <a:pt x="9284" y="3251"/>
                    </a:moveTo>
                    <a:cubicBezTo>
                      <a:pt x="9270" y="3251"/>
                      <a:pt x="9260" y="3262"/>
                      <a:pt x="9260" y="3276"/>
                    </a:cubicBezTo>
                    <a:cubicBezTo>
                      <a:pt x="9260" y="3291"/>
                      <a:pt x="9271" y="3303"/>
                      <a:pt x="9284" y="3303"/>
                    </a:cubicBezTo>
                    <a:cubicBezTo>
                      <a:pt x="9297" y="3303"/>
                      <a:pt x="9309" y="3291"/>
                      <a:pt x="9309" y="3276"/>
                    </a:cubicBezTo>
                    <a:cubicBezTo>
                      <a:pt x="9309" y="3262"/>
                      <a:pt x="9297" y="3251"/>
                      <a:pt x="9284" y="3251"/>
                    </a:cubicBezTo>
                    <a:close/>
                    <a:moveTo>
                      <a:pt x="12483" y="3251"/>
                    </a:moveTo>
                    <a:cubicBezTo>
                      <a:pt x="12470" y="3251"/>
                      <a:pt x="12460" y="3262"/>
                      <a:pt x="12460" y="3276"/>
                    </a:cubicBezTo>
                    <a:cubicBezTo>
                      <a:pt x="12459" y="3291"/>
                      <a:pt x="12470" y="3303"/>
                      <a:pt x="12483" y="3303"/>
                    </a:cubicBezTo>
                    <a:cubicBezTo>
                      <a:pt x="12497" y="3303"/>
                      <a:pt x="12508" y="3291"/>
                      <a:pt x="12508" y="3276"/>
                    </a:cubicBezTo>
                    <a:cubicBezTo>
                      <a:pt x="12508" y="3262"/>
                      <a:pt x="12497" y="3251"/>
                      <a:pt x="12483" y="3251"/>
                    </a:cubicBezTo>
                    <a:close/>
                    <a:moveTo>
                      <a:pt x="4271" y="3262"/>
                    </a:moveTo>
                    <a:cubicBezTo>
                      <a:pt x="4260" y="3262"/>
                      <a:pt x="4251" y="3271"/>
                      <a:pt x="4251" y="3282"/>
                    </a:cubicBezTo>
                    <a:cubicBezTo>
                      <a:pt x="4251" y="3293"/>
                      <a:pt x="4260" y="3303"/>
                      <a:pt x="4271" y="3303"/>
                    </a:cubicBezTo>
                    <a:cubicBezTo>
                      <a:pt x="4281" y="3303"/>
                      <a:pt x="4289" y="3293"/>
                      <a:pt x="4289" y="3282"/>
                    </a:cubicBezTo>
                    <a:cubicBezTo>
                      <a:pt x="4289" y="3271"/>
                      <a:pt x="4281" y="3262"/>
                      <a:pt x="4271" y="3262"/>
                    </a:cubicBezTo>
                    <a:close/>
                    <a:moveTo>
                      <a:pt x="2356" y="3274"/>
                    </a:moveTo>
                    <a:cubicBezTo>
                      <a:pt x="2346" y="3274"/>
                      <a:pt x="2338" y="3282"/>
                      <a:pt x="2338" y="3292"/>
                    </a:cubicBezTo>
                    <a:cubicBezTo>
                      <a:pt x="2338" y="3302"/>
                      <a:pt x="2346" y="3311"/>
                      <a:pt x="2356" y="3311"/>
                    </a:cubicBezTo>
                    <a:cubicBezTo>
                      <a:pt x="2365" y="3311"/>
                      <a:pt x="2372" y="3302"/>
                      <a:pt x="2372" y="3292"/>
                    </a:cubicBezTo>
                    <a:cubicBezTo>
                      <a:pt x="2372" y="3282"/>
                      <a:pt x="2365" y="3274"/>
                      <a:pt x="2356" y="3274"/>
                    </a:cubicBezTo>
                    <a:close/>
                    <a:moveTo>
                      <a:pt x="8829" y="3299"/>
                    </a:moveTo>
                    <a:cubicBezTo>
                      <a:pt x="8816" y="3299"/>
                      <a:pt x="8804" y="3311"/>
                      <a:pt x="8804" y="3325"/>
                    </a:cubicBezTo>
                    <a:cubicBezTo>
                      <a:pt x="8804" y="3340"/>
                      <a:pt x="8816" y="3351"/>
                      <a:pt x="8829" y="3351"/>
                    </a:cubicBezTo>
                    <a:cubicBezTo>
                      <a:pt x="8842" y="3351"/>
                      <a:pt x="8853" y="3340"/>
                      <a:pt x="8853" y="3325"/>
                    </a:cubicBezTo>
                    <a:cubicBezTo>
                      <a:pt x="8853" y="3311"/>
                      <a:pt x="8842" y="3299"/>
                      <a:pt x="8829" y="3299"/>
                    </a:cubicBezTo>
                    <a:close/>
                    <a:moveTo>
                      <a:pt x="12939" y="3299"/>
                    </a:moveTo>
                    <a:cubicBezTo>
                      <a:pt x="12926" y="3299"/>
                      <a:pt x="12914" y="3311"/>
                      <a:pt x="12914" y="3325"/>
                    </a:cubicBezTo>
                    <a:cubicBezTo>
                      <a:pt x="12914" y="3339"/>
                      <a:pt x="12926" y="3351"/>
                      <a:pt x="12939" y="3351"/>
                    </a:cubicBezTo>
                    <a:cubicBezTo>
                      <a:pt x="12953" y="3351"/>
                      <a:pt x="12963" y="3340"/>
                      <a:pt x="12963" y="3325"/>
                    </a:cubicBezTo>
                    <a:cubicBezTo>
                      <a:pt x="12963" y="3311"/>
                      <a:pt x="12953" y="3299"/>
                      <a:pt x="12939" y="3299"/>
                    </a:cubicBezTo>
                    <a:close/>
                    <a:moveTo>
                      <a:pt x="6687" y="3301"/>
                    </a:moveTo>
                    <a:cubicBezTo>
                      <a:pt x="6674" y="3301"/>
                      <a:pt x="6665" y="3312"/>
                      <a:pt x="6665" y="3325"/>
                    </a:cubicBezTo>
                    <a:cubicBezTo>
                      <a:pt x="6665" y="3338"/>
                      <a:pt x="6674" y="3348"/>
                      <a:pt x="6687" y="3348"/>
                    </a:cubicBezTo>
                    <a:cubicBezTo>
                      <a:pt x="6699" y="3348"/>
                      <a:pt x="6709" y="3338"/>
                      <a:pt x="6709" y="3325"/>
                    </a:cubicBezTo>
                    <a:cubicBezTo>
                      <a:pt x="6709" y="3312"/>
                      <a:pt x="6699" y="3301"/>
                      <a:pt x="6687" y="3301"/>
                    </a:cubicBezTo>
                    <a:close/>
                    <a:moveTo>
                      <a:pt x="21064" y="3313"/>
                    </a:moveTo>
                    <a:cubicBezTo>
                      <a:pt x="21057" y="3313"/>
                      <a:pt x="21050" y="3320"/>
                      <a:pt x="21050" y="3328"/>
                    </a:cubicBezTo>
                    <a:cubicBezTo>
                      <a:pt x="21051" y="3336"/>
                      <a:pt x="21057" y="3341"/>
                      <a:pt x="21064" y="3341"/>
                    </a:cubicBezTo>
                    <a:cubicBezTo>
                      <a:pt x="21072" y="3341"/>
                      <a:pt x="21077" y="3336"/>
                      <a:pt x="21077" y="3328"/>
                    </a:cubicBezTo>
                    <a:cubicBezTo>
                      <a:pt x="21077" y="3320"/>
                      <a:pt x="21072" y="3313"/>
                      <a:pt x="21064" y="3313"/>
                    </a:cubicBezTo>
                    <a:close/>
                    <a:moveTo>
                      <a:pt x="3095" y="3344"/>
                    </a:moveTo>
                    <a:cubicBezTo>
                      <a:pt x="3085" y="3344"/>
                      <a:pt x="3077" y="3352"/>
                      <a:pt x="3077" y="3363"/>
                    </a:cubicBezTo>
                    <a:cubicBezTo>
                      <a:pt x="3077" y="3374"/>
                      <a:pt x="3085" y="3381"/>
                      <a:pt x="3095" y="3381"/>
                    </a:cubicBezTo>
                    <a:cubicBezTo>
                      <a:pt x="3105" y="3381"/>
                      <a:pt x="3112" y="3374"/>
                      <a:pt x="3112" y="3363"/>
                    </a:cubicBezTo>
                    <a:cubicBezTo>
                      <a:pt x="3112" y="3352"/>
                      <a:pt x="3105" y="3344"/>
                      <a:pt x="3095" y="3344"/>
                    </a:cubicBezTo>
                    <a:close/>
                    <a:moveTo>
                      <a:pt x="18673" y="3344"/>
                    </a:moveTo>
                    <a:cubicBezTo>
                      <a:pt x="18663" y="3344"/>
                      <a:pt x="18655" y="3352"/>
                      <a:pt x="18655" y="3363"/>
                    </a:cubicBezTo>
                    <a:cubicBezTo>
                      <a:pt x="18655" y="3374"/>
                      <a:pt x="18663" y="3381"/>
                      <a:pt x="18673" y="3381"/>
                    </a:cubicBezTo>
                    <a:cubicBezTo>
                      <a:pt x="18683" y="3381"/>
                      <a:pt x="18691" y="3374"/>
                      <a:pt x="18691" y="3363"/>
                    </a:cubicBezTo>
                    <a:cubicBezTo>
                      <a:pt x="18691" y="3352"/>
                      <a:pt x="18683" y="3344"/>
                      <a:pt x="18673" y="3344"/>
                    </a:cubicBezTo>
                    <a:close/>
                    <a:moveTo>
                      <a:pt x="17712" y="3347"/>
                    </a:moveTo>
                    <a:cubicBezTo>
                      <a:pt x="17701" y="3347"/>
                      <a:pt x="17693" y="3355"/>
                      <a:pt x="17693" y="3367"/>
                    </a:cubicBezTo>
                    <a:cubicBezTo>
                      <a:pt x="17693" y="3378"/>
                      <a:pt x="17701" y="3387"/>
                      <a:pt x="17712" y="3387"/>
                    </a:cubicBezTo>
                    <a:cubicBezTo>
                      <a:pt x="17723" y="3387"/>
                      <a:pt x="17731" y="3378"/>
                      <a:pt x="17731" y="3367"/>
                    </a:cubicBezTo>
                    <a:cubicBezTo>
                      <a:pt x="17731" y="3355"/>
                      <a:pt x="17722" y="3347"/>
                      <a:pt x="17712" y="3347"/>
                    </a:cubicBezTo>
                    <a:close/>
                    <a:moveTo>
                      <a:pt x="15303" y="3357"/>
                    </a:moveTo>
                    <a:cubicBezTo>
                      <a:pt x="15291" y="3357"/>
                      <a:pt x="15281" y="3368"/>
                      <a:pt x="15281" y="3381"/>
                    </a:cubicBezTo>
                    <a:cubicBezTo>
                      <a:pt x="15281" y="3394"/>
                      <a:pt x="15291" y="3405"/>
                      <a:pt x="15303" y="3405"/>
                    </a:cubicBezTo>
                    <a:cubicBezTo>
                      <a:pt x="15316" y="3405"/>
                      <a:pt x="15325" y="3394"/>
                      <a:pt x="15325" y="3381"/>
                    </a:cubicBezTo>
                    <a:cubicBezTo>
                      <a:pt x="15325" y="3368"/>
                      <a:pt x="15316" y="3357"/>
                      <a:pt x="15303" y="3357"/>
                    </a:cubicBezTo>
                    <a:close/>
                    <a:moveTo>
                      <a:pt x="8374" y="3360"/>
                    </a:moveTo>
                    <a:cubicBezTo>
                      <a:pt x="8361" y="3360"/>
                      <a:pt x="8351" y="3372"/>
                      <a:pt x="8351" y="3386"/>
                    </a:cubicBezTo>
                    <a:cubicBezTo>
                      <a:pt x="8351" y="3400"/>
                      <a:pt x="8361" y="3411"/>
                      <a:pt x="8374" y="3411"/>
                    </a:cubicBezTo>
                    <a:cubicBezTo>
                      <a:pt x="8388" y="3411"/>
                      <a:pt x="8399" y="3400"/>
                      <a:pt x="8399" y="3386"/>
                    </a:cubicBezTo>
                    <a:cubicBezTo>
                      <a:pt x="8399" y="3372"/>
                      <a:pt x="8388" y="3360"/>
                      <a:pt x="8374" y="3360"/>
                    </a:cubicBezTo>
                    <a:close/>
                    <a:moveTo>
                      <a:pt x="13393" y="3360"/>
                    </a:moveTo>
                    <a:cubicBezTo>
                      <a:pt x="13379" y="3360"/>
                      <a:pt x="13368" y="3372"/>
                      <a:pt x="13368" y="3386"/>
                    </a:cubicBezTo>
                    <a:cubicBezTo>
                      <a:pt x="13368" y="3400"/>
                      <a:pt x="13379" y="3411"/>
                      <a:pt x="13393" y="3411"/>
                    </a:cubicBezTo>
                    <a:cubicBezTo>
                      <a:pt x="13406" y="3411"/>
                      <a:pt x="13416" y="3400"/>
                      <a:pt x="13416" y="3386"/>
                    </a:cubicBezTo>
                    <a:cubicBezTo>
                      <a:pt x="13416" y="3372"/>
                      <a:pt x="13406" y="3360"/>
                      <a:pt x="13393" y="3360"/>
                    </a:cubicBezTo>
                    <a:close/>
                    <a:moveTo>
                      <a:pt x="19619" y="3379"/>
                    </a:moveTo>
                    <a:cubicBezTo>
                      <a:pt x="19610" y="3379"/>
                      <a:pt x="19602" y="3387"/>
                      <a:pt x="19602" y="3397"/>
                    </a:cubicBezTo>
                    <a:cubicBezTo>
                      <a:pt x="19602" y="3407"/>
                      <a:pt x="19610" y="3414"/>
                      <a:pt x="19619" y="3414"/>
                    </a:cubicBezTo>
                    <a:cubicBezTo>
                      <a:pt x="19629" y="3414"/>
                      <a:pt x="19635" y="3407"/>
                      <a:pt x="19635" y="3397"/>
                    </a:cubicBezTo>
                    <a:cubicBezTo>
                      <a:pt x="19635" y="3387"/>
                      <a:pt x="19629" y="3379"/>
                      <a:pt x="19619" y="3379"/>
                    </a:cubicBezTo>
                    <a:close/>
                    <a:moveTo>
                      <a:pt x="16736" y="3389"/>
                    </a:moveTo>
                    <a:cubicBezTo>
                      <a:pt x="16724" y="3389"/>
                      <a:pt x="16715" y="3400"/>
                      <a:pt x="16715" y="3412"/>
                    </a:cubicBezTo>
                    <a:cubicBezTo>
                      <a:pt x="16715" y="3425"/>
                      <a:pt x="16724" y="3435"/>
                      <a:pt x="16736" y="3435"/>
                    </a:cubicBezTo>
                    <a:cubicBezTo>
                      <a:pt x="16747" y="3435"/>
                      <a:pt x="16757" y="3425"/>
                      <a:pt x="16757" y="3412"/>
                    </a:cubicBezTo>
                    <a:cubicBezTo>
                      <a:pt x="16757" y="3400"/>
                      <a:pt x="16747" y="3389"/>
                      <a:pt x="16736" y="3389"/>
                    </a:cubicBezTo>
                    <a:close/>
                    <a:moveTo>
                      <a:pt x="5031" y="3390"/>
                    </a:moveTo>
                    <a:cubicBezTo>
                      <a:pt x="5020" y="3390"/>
                      <a:pt x="5012" y="3400"/>
                      <a:pt x="5012" y="3412"/>
                    </a:cubicBezTo>
                    <a:cubicBezTo>
                      <a:pt x="5012" y="3424"/>
                      <a:pt x="5020" y="3434"/>
                      <a:pt x="5031" y="3434"/>
                    </a:cubicBezTo>
                    <a:cubicBezTo>
                      <a:pt x="5043" y="3434"/>
                      <a:pt x="5052" y="3424"/>
                      <a:pt x="5052" y="3412"/>
                    </a:cubicBezTo>
                    <a:cubicBezTo>
                      <a:pt x="5052" y="3400"/>
                      <a:pt x="5042" y="3390"/>
                      <a:pt x="5031" y="3390"/>
                    </a:cubicBezTo>
                    <a:close/>
                    <a:moveTo>
                      <a:pt x="6243" y="3414"/>
                    </a:moveTo>
                    <a:cubicBezTo>
                      <a:pt x="6229" y="3414"/>
                      <a:pt x="6218" y="3426"/>
                      <a:pt x="6218" y="3441"/>
                    </a:cubicBezTo>
                    <a:cubicBezTo>
                      <a:pt x="6218" y="3455"/>
                      <a:pt x="6229" y="3466"/>
                      <a:pt x="6243" y="3466"/>
                    </a:cubicBezTo>
                    <a:cubicBezTo>
                      <a:pt x="6256" y="3466"/>
                      <a:pt x="6266" y="3455"/>
                      <a:pt x="6266" y="3441"/>
                    </a:cubicBezTo>
                    <a:cubicBezTo>
                      <a:pt x="6266" y="3426"/>
                      <a:pt x="6256" y="3414"/>
                      <a:pt x="6243" y="3414"/>
                    </a:cubicBezTo>
                    <a:close/>
                    <a:moveTo>
                      <a:pt x="3843" y="3430"/>
                    </a:moveTo>
                    <a:cubicBezTo>
                      <a:pt x="3831" y="3430"/>
                      <a:pt x="3820" y="3440"/>
                      <a:pt x="3820" y="3453"/>
                    </a:cubicBezTo>
                    <a:cubicBezTo>
                      <a:pt x="3820" y="3466"/>
                      <a:pt x="3831" y="3477"/>
                      <a:pt x="3843" y="3477"/>
                    </a:cubicBezTo>
                    <a:cubicBezTo>
                      <a:pt x="3855" y="3477"/>
                      <a:pt x="3864" y="3466"/>
                      <a:pt x="3864" y="3453"/>
                    </a:cubicBezTo>
                    <a:cubicBezTo>
                      <a:pt x="3864" y="3440"/>
                      <a:pt x="3855" y="3430"/>
                      <a:pt x="3843" y="3430"/>
                    </a:cubicBezTo>
                    <a:close/>
                    <a:moveTo>
                      <a:pt x="13845" y="3430"/>
                    </a:moveTo>
                    <a:cubicBezTo>
                      <a:pt x="13830" y="3430"/>
                      <a:pt x="13818" y="3443"/>
                      <a:pt x="13818" y="3459"/>
                    </a:cubicBezTo>
                    <a:cubicBezTo>
                      <a:pt x="13818" y="3475"/>
                      <a:pt x="13830" y="3487"/>
                      <a:pt x="13845" y="3487"/>
                    </a:cubicBezTo>
                    <a:cubicBezTo>
                      <a:pt x="13860" y="3487"/>
                      <a:pt x="13872" y="3475"/>
                      <a:pt x="13872" y="3459"/>
                    </a:cubicBezTo>
                    <a:cubicBezTo>
                      <a:pt x="13872" y="3443"/>
                      <a:pt x="13860" y="3430"/>
                      <a:pt x="13845" y="3430"/>
                    </a:cubicBezTo>
                    <a:close/>
                    <a:moveTo>
                      <a:pt x="7922" y="3432"/>
                    </a:moveTo>
                    <a:cubicBezTo>
                      <a:pt x="7907" y="3432"/>
                      <a:pt x="7896" y="3444"/>
                      <a:pt x="7896" y="3459"/>
                    </a:cubicBezTo>
                    <a:cubicBezTo>
                      <a:pt x="7896" y="3474"/>
                      <a:pt x="7907" y="3486"/>
                      <a:pt x="7922" y="3486"/>
                    </a:cubicBezTo>
                    <a:cubicBezTo>
                      <a:pt x="7936" y="3486"/>
                      <a:pt x="7949" y="3474"/>
                      <a:pt x="7949" y="3459"/>
                    </a:cubicBezTo>
                    <a:cubicBezTo>
                      <a:pt x="7949" y="3444"/>
                      <a:pt x="7936" y="3432"/>
                      <a:pt x="7922" y="3432"/>
                    </a:cubicBezTo>
                    <a:close/>
                    <a:moveTo>
                      <a:pt x="504" y="3433"/>
                    </a:moveTo>
                    <a:cubicBezTo>
                      <a:pt x="496" y="3433"/>
                      <a:pt x="490" y="3439"/>
                      <a:pt x="490" y="3448"/>
                    </a:cubicBezTo>
                    <a:cubicBezTo>
                      <a:pt x="491" y="3456"/>
                      <a:pt x="496" y="3462"/>
                      <a:pt x="504" y="3462"/>
                    </a:cubicBezTo>
                    <a:cubicBezTo>
                      <a:pt x="512" y="3462"/>
                      <a:pt x="518" y="3456"/>
                      <a:pt x="518" y="3448"/>
                    </a:cubicBezTo>
                    <a:cubicBezTo>
                      <a:pt x="518" y="3439"/>
                      <a:pt x="512" y="3433"/>
                      <a:pt x="504" y="3433"/>
                    </a:cubicBezTo>
                    <a:close/>
                    <a:moveTo>
                      <a:pt x="20548" y="3449"/>
                    </a:moveTo>
                    <a:cubicBezTo>
                      <a:pt x="20539" y="3449"/>
                      <a:pt x="20531" y="3457"/>
                      <a:pt x="20531" y="3467"/>
                    </a:cubicBezTo>
                    <a:cubicBezTo>
                      <a:pt x="20531" y="3477"/>
                      <a:pt x="20539" y="3485"/>
                      <a:pt x="20548" y="3485"/>
                    </a:cubicBezTo>
                    <a:cubicBezTo>
                      <a:pt x="20558" y="3485"/>
                      <a:pt x="20565" y="3477"/>
                      <a:pt x="20565" y="3467"/>
                    </a:cubicBezTo>
                    <a:cubicBezTo>
                      <a:pt x="20565" y="3457"/>
                      <a:pt x="20558" y="3449"/>
                      <a:pt x="20548" y="3449"/>
                    </a:cubicBezTo>
                    <a:close/>
                    <a:moveTo>
                      <a:pt x="1220" y="3450"/>
                    </a:moveTo>
                    <a:cubicBezTo>
                      <a:pt x="1211" y="3450"/>
                      <a:pt x="1204" y="3458"/>
                      <a:pt x="1204" y="3467"/>
                    </a:cubicBezTo>
                    <a:cubicBezTo>
                      <a:pt x="1204" y="3477"/>
                      <a:pt x="1211" y="3484"/>
                      <a:pt x="1220" y="3484"/>
                    </a:cubicBezTo>
                    <a:cubicBezTo>
                      <a:pt x="1229" y="3484"/>
                      <a:pt x="1236" y="3477"/>
                      <a:pt x="1236" y="3467"/>
                    </a:cubicBezTo>
                    <a:cubicBezTo>
                      <a:pt x="1236" y="3458"/>
                      <a:pt x="1229" y="3450"/>
                      <a:pt x="1220" y="3450"/>
                    </a:cubicBezTo>
                    <a:close/>
                    <a:moveTo>
                      <a:pt x="15746" y="3476"/>
                    </a:moveTo>
                    <a:cubicBezTo>
                      <a:pt x="15732" y="3476"/>
                      <a:pt x="15722" y="3487"/>
                      <a:pt x="15722" y="3502"/>
                    </a:cubicBezTo>
                    <a:cubicBezTo>
                      <a:pt x="15722" y="3517"/>
                      <a:pt x="15732" y="3529"/>
                      <a:pt x="15746" y="3529"/>
                    </a:cubicBezTo>
                    <a:cubicBezTo>
                      <a:pt x="15760" y="3529"/>
                      <a:pt x="15771" y="3517"/>
                      <a:pt x="15771" y="3502"/>
                    </a:cubicBezTo>
                    <a:cubicBezTo>
                      <a:pt x="15771" y="3487"/>
                      <a:pt x="15760" y="3476"/>
                      <a:pt x="15746" y="3476"/>
                    </a:cubicBezTo>
                    <a:close/>
                    <a:moveTo>
                      <a:pt x="1943" y="3486"/>
                    </a:moveTo>
                    <a:cubicBezTo>
                      <a:pt x="1933" y="3486"/>
                      <a:pt x="1927" y="3493"/>
                      <a:pt x="1927" y="3503"/>
                    </a:cubicBezTo>
                    <a:cubicBezTo>
                      <a:pt x="1927" y="3514"/>
                      <a:pt x="1933" y="3522"/>
                      <a:pt x="1943" y="3522"/>
                    </a:cubicBezTo>
                    <a:cubicBezTo>
                      <a:pt x="1953" y="3522"/>
                      <a:pt x="1960" y="3514"/>
                      <a:pt x="1960" y="3503"/>
                    </a:cubicBezTo>
                    <a:cubicBezTo>
                      <a:pt x="1960" y="3493"/>
                      <a:pt x="1953" y="3486"/>
                      <a:pt x="1943" y="3486"/>
                    </a:cubicBezTo>
                    <a:close/>
                    <a:moveTo>
                      <a:pt x="7471" y="3516"/>
                    </a:moveTo>
                    <a:cubicBezTo>
                      <a:pt x="7457" y="3516"/>
                      <a:pt x="7445" y="3528"/>
                      <a:pt x="7445" y="3543"/>
                    </a:cubicBezTo>
                    <a:cubicBezTo>
                      <a:pt x="7445" y="3559"/>
                      <a:pt x="7457" y="3572"/>
                      <a:pt x="7471" y="3572"/>
                    </a:cubicBezTo>
                    <a:cubicBezTo>
                      <a:pt x="7486" y="3572"/>
                      <a:pt x="7498" y="3559"/>
                      <a:pt x="7498" y="3543"/>
                    </a:cubicBezTo>
                    <a:cubicBezTo>
                      <a:pt x="7498" y="3528"/>
                      <a:pt x="7486" y="3516"/>
                      <a:pt x="7471" y="3516"/>
                    </a:cubicBezTo>
                    <a:close/>
                    <a:moveTo>
                      <a:pt x="14296" y="3516"/>
                    </a:moveTo>
                    <a:cubicBezTo>
                      <a:pt x="14281" y="3516"/>
                      <a:pt x="14270" y="3528"/>
                      <a:pt x="14270" y="3543"/>
                    </a:cubicBezTo>
                    <a:cubicBezTo>
                      <a:pt x="14270" y="3559"/>
                      <a:pt x="14281" y="3572"/>
                      <a:pt x="14296" y="3572"/>
                    </a:cubicBezTo>
                    <a:cubicBezTo>
                      <a:pt x="14310" y="3572"/>
                      <a:pt x="14322" y="3559"/>
                      <a:pt x="14322" y="3543"/>
                    </a:cubicBezTo>
                    <a:cubicBezTo>
                      <a:pt x="14322" y="3528"/>
                      <a:pt x="14310" y="3516"/>
                      <a:pt x="14296" y="3516"/>
                    </a:cubicBezTo>
                    <a:close/>
                    <a:moveTo>
                      <a:pt x="18139" y="3521"/>
                    </a:moveTo>
                    <a:cubicBezTo>
                      <a:pt x="18126" y="3521"/>
                      <a:pt x="18116" y="3530"/>
                      <a:pt x="18116" y="3543"/>
                    </a:cubicBezTo>
                    <a:cubicBezTo>
                      <a:pt x="18116" y="3556"/>
                      <a:pt x="18126" y="3567"/>
                      <a:pt x="18139" y="3567"/>
                    </a:cubicBezTo>
                    <a:cubicBezTo>
                      <a:pt x="18151" y="3567"/>
                      <a:pt x="18160" y="3556"/>
                      <a:pt x="18160" y="3543"/>
                    </a:cubicBezTo>
                    <a:cubicBezTo>
                      <a:pt x="18160" y="3530"/>
                      <a:pt x="18151" y="3521"/>
                      <a:pt x="18139" y="3521"/>
                    </a:cubicBezTo>
                    <a:close/>
                    <a:moveTo>
                      <a:pt x="19091" y="3539"/>
                    </a:moveTo>
                    <a:cubicBezTo>
                      <a:pt x="19080" y="3539"/>
                      <a:pt x="19071" y="3548"/>
                      <a:pt x="19071" y="3559"/>
                    </a:cubicBezTo>
                    <a:cubicBezTo>
                      <a:pt x="19071" y="3571"/>
                      <a:pt x="19080" y="3581"/>
                      <a:pt x="19091" y="3581"/>
                    </a:cubicBezTo>
                    <a:cubicBezTo>
                      <a:pt x="19102" y="3581"/>
                      <a:pt x="19112" y="3571"/>
                      <a:pt x="19112" y="3559"/>
                    </a:cubicBezTo>
                    <a:cubicBezTo>
                      <a:pt x="19112" y="3547"/>
                      <a:pt x="19102" y="3539"/>
                      <a:pt x="19091" y="3539"/>
                    </a:cubicBezTo>
                    <a:close/>
                    <a:moveTo>
                      <a:pt x="2677" y="3540"/>
                    </a:moveTo>
                    <a:cubicBezTo>
                      <a:pt x="2666" y="3540"/>
                      <a:pt x="2657" y="3549"/>
                      <a:pt x="2657" y="3560"/>
                    </a:cubicBezTo>
                    <a:cubicBezTo>
                      <a:pt x="2657" y="3571"/>
                      <a:pt x="2666" y="3580"/>
                      <a:pt x="2677" y="3580"/>
                    </a:cubicBezTo>
                    <a:cubicBezTo>
                      <a:pt x="2687" y="3580"/>
                      <a:pt x="2696" y="3572"/>
                      <a:pt x="2696" y="3560"/>
                    </a:cubicBezTo>
                    <a:cubicBezTo>
                      <a:pt x="2696" y="3549"/>
                      <a:pt x="2687" y="3540"/>
                      <a:pt x="2677" y="3540"/>
                    </a:cubicBezTo>
                    <a:close/>
                    <a:moveTo>
                      <a:pt x="5801" y="3541"/>
                    </a:moveTo>
                    <a:cubicBezTo>
                      <a:pt x="5787" y="3541"/>
                      <a:pt x="5776" y="3553"/>
                      <a:pt x="5776" y="3567"/>
                    </a:cubicBezTo>
                    <a:cubicBezTo>
                      <a:pt x="5776" y="3582"/>
                      <a:pt x="5787" y="3592"/>
                      <a:pt x="5801" y="3592"/>
                    </a:cubicBezTo>
                    <a:cubicBezTo>
                      <a:pt x="5814" y="3592"/>
                      <a:pt x="5825" y="3582"/>
                      <a:pt x="5825" y="3567"/>
                    </a:cubicBezTo>
                    <a:cubicBezTo>
                      <a:pt x="5825" y="3553"/>
                      <a:pt x="5814" y="3541"/>
                      <a:pt x="5801" y="3541"/>
                    </a:cubicBezTo>
                    <a:close/>
                    <a:moveTo>
                      <a:pt x="17169" y="3543"/>
                    </a:moveTo>
                    <a:cubicBezTo>
                      <a:pt x="17156" y="3543"/>
                      <a:pt x="17146" y="3554"/>
                      <a:pt x="17146" y="3567"/>
                    </a:cubicBezTo>
                    <a:cubicBezTo>
                      <a:pt x="17146" y="3581"/>
                      <a:pt x="17156" y="3592"/>
                      <a:pt x="17169" y="3592"/>
                    </a:cubicBezTo>
                    <a:cubicBezTo>
                      <a:pt x="17182" y="3592"/>
                      <a:pt x="17192" y="3581"/>
                      <a:pt x="17192" y="3567"/>
                    </a:cubicBezTo>
                    <a:cubicBezTo>
                      <a:pt x="17192" y="3554"/>
                      <a:pt x="17182" y="3543"/>
                      <a:pt x="17169" y="3543"/>
                    </a:cubicBezTo>
                    <a:close/>
                    <a:moveTo>
                      <a:pt x="4598" y="3544"/>
                    </a:moveTo>
                    <a:cubicBezTo>
                      <a:pt x="4586" y="3544"/>
                      <a:pt x="4576" y="3554"/>
                      <a:pt x="4576" y="3567"/>
                    </a:cubicBezTo>
                    <a:cubicBezTo>
                      <a:pt x="4576" y="3580"/>
                      <a:pt x="4586" y="3591"/>
                      <a:pt x="4598" y="3591"/>
                    </a:cubicBezTo>
                    <a:cubicBezTo>
                      <a:pt x="4611" y="3591"/>
                      <a:pt x="4621" y="3580"/>
                      <a:pt x="4621" y="3567"/>
                    </a:cubicBezTo>
                    <a:cubicBezTo>
                      <a:pt x="4621" y="3554"/>
                      <a:pt x="4611" y="3544"/>
                      <a:pt x="4598" y="3544"/>
                    </a:cubicBezTo>
                    <a:close/>
                    <a:moveTo>
                      <a:pt x="21461" y="3554"/>
                    </a:moveTo>
                    <a:cubicBezTo>
                      <a:pt x="21453" y="3554"/>
                      <a:pt x="21445" y="3561"/>
                      <a:pt x="21445" y="3570"/>
                    </a:cubicBezTo>
                    <a:cubicBezTo>
                      <a:pt x="21445" y="3578"/>
                      <a:pt x="21453" y="3586"/>
                      <a:pt x="21461" y="3586"/>
                    </a:cubicBezTo>
                    <a:cubicBezTo>
                      <a:pt x="21469" y="3586"/>
                      <a:pt x="21476" y="3578"/>
                      <a:pt x="21476" y="3570"/>
                    </a:cubicBezTo>
                    <a:cubicBezTo>
                      <a:pt x="21476" y="3561"/>
                      <a:pt x="21469" y="3554"/>
                      <a:pt x="21461" y="3554"/>
                    </a:cubicBezTo>
                    <a:close/>
                    <a:moveTo>
                      <a:pt x="10998" y="3559"/>
                    </a:moveTo>
                    <a:cubicBezTo>
                      <a:pt x="10983" y="3559"/>
                      <a:pt x="10971" y="3572"/>
                      <a:pt x="10971" y="3588"/>
                    </a:cubicBezTo>
                    <a:cubicBezTo>
                      <a:pt x="10971" y="3604"/>
                      <a:pt x="10983" y="3617"/>
                      <a:pt x="10998" y="3617"/>
                    </a:cubicBezTo>
                    <a:cubicBezTo>
                      <a:pt x="11013" y="3617"/>
                      <a:pt x="11025" y="3604"/>
                      <a:pt x="11025" y="3588"/>
                    </a:cubicBezTo>
                    <a:cubicBezTo>
                      <a:pt x="11025" y="3572"/>
                      <a:pt x="11013" y="3559"/>
                      <a:pt x="10998" y="3559"/>
                    </a:cubicBezTo>
                    <a:close/>
                    <a:moveTo>
                      <a:pt x="10540" y="3563"/>
                    </a:moveTo>
                    <a:cubicBezTo>
                      <a:pt x="10525" y="3563"/>
                      <a:pt x="10513" y="3575"/>
                      <a:pt x="10513" y="3591"/>
                    </a:cubicBezTo>
                    <a:cubicBezTo>
                      <a:pt x="10513" y="3607"/>
                      <a:pt x="10525" y="3620"/>
                      <a:pt x="10540" y="3620"/>
                    </a:cubicBezTo>
                    <a:cubicBezTo>
                      <a:pt x="10555" y="3620"/>
                      <a:pt x="10568" y="3607"/>
                      <a:pt x="10568" y="3591"/>
                    </a:cubicBezTo>
                    <a:cubicBezTo>
                      <a:pt x="10568" y="3575"/>
                      <a:pt x="10555" y="3563"/>
                      <a:pt x="10540" y="3563"/>
                    </a:cubicBezTo>
                    <a:close/>
                    <a:moveTo>
                      <a:pt x="11456" y="3568"/>
                    </a:moveTo>
                    <a:cubicBezTo>
                      <a:pt x="11441" y="3568"/>
                      <a:pt x="11428" y="3581"/>
                      <a:pt x="11428" y="3597"/>
                    </a:cubicBezTo>
                    <a:cubicBezTo>
                      <a:pt x="11428" y="3613"/>
                      <a:pt x="11441" y="3627"/>
                      <a:pt x="11456" y="3627"/>
                    </a:cubicBezTo>
                    <a:cubicBezTo>
                      <a:pt x="11471" y="3627"/>
                      <a:pt x="11483" y="3613"/>
                      <a:pt x="11483" y="3597"/>
                    </a:cubicBezTo>
                    <a:cubicBezTo>
                      <a:pt x="11483" y="3581"/>
                      <a:pt x="11471" y="3568"/>
                      <a:pt x="11456" y="3568"/>
                    </a:cubicBezTo>
                    <a:close/>
                    <a:moveTo>
                      <a:pt x="10083" y="3578"/>
                    </a:moveTo>
                    <a:cubicBezTo>
                      <a:pt x="10068" y="3578"/>
                      <a:pt x="10056" y="3591"/>
                      <a:pt x="10056" y="3607"/>
                    </a:cubicBezTo>
                    <a:cubicBezTo>
                      <a:pt x="10056" y="3623"/>
                      <a:pt x="10068" y="3636"/>
                      <a:pt x="10083" y="3636"/>
                    </a:cubicBezTo>
                    <a:cubicBezTo>
                      <a:pt x="10099" y="3636"/>
                      <a:pt x="10110" y="3623"/>
                      <a:pt x="10110" y="3607"/>
                    </a:cubicBezTo>
                    <a:cubicBezTo>
                      <a:pt x="10110" y="3591"/>
                      <a:pt x="10098" y="3578"/>
                      <a:pt x="10083" y="3578"/>
                    </a:cubicBezTo>
                    <a:close/>
                    <a:moveTo>
                      <a:pt x="11913" y="3590"/>
                    </a:moveTo>
                    <a:cubicBezTo>
                      <a:pt x="11898" y="3590"/>
                      <a:pt x="11886" y="3604"/>
                      <a:pt x="11886" y="3620"/>
                    </a:cubicBezTo>
                    <a:cubicBezTo>
                      <a:pt x="11886" y="3636"/>
                      <a:pt x="11898" y="3648"/>
                      <a:pt x="11913" y="3648"/>
                    </a:cubicBezTo>
                    <a:cubicBezTo>
                      <a:pt x="11928" y="3648"/>
                      <a:pt x="11940" y="3636"/>
                      <a:pt x="11940" y="3620"/>
                    </a:cubicBezTo>
                    <a:cubicBezTo>
                      <a:pt x="11940" y="3604"/>
                      <a:pt x="11928" y="3590"/>
                      <a:pt x="11913" y="3590"/>
                    </a:cubicBezTo>
                    <a:close/>
                    <a:moveTo>
                      <a:pt x="20029" y="3595"/>
                    </a:moveTo>
                    <a:cubicBezTo>
                      <a:pt x="20019" y="3595"/>
                      <a:pt x="20010" y="3602"/>
                      <a:pt x="20010" y="3613"/>
                    </a:cubicBezTo>
                    <a:cubicBezTo>
                      <a:pt x="20010" y="3624"/>
                      <a:pt x="20019" y="3632"/>
                      <a:pt x="20029" y="3632"/>
                    </a:cubicBezTo>
                    <a:cubicBezTo>
                      <a:pt x="20039" y="3632"/>
                      <a:pt x="20046" y="3624"/>
                      <a:pt x="20046" y="3613"/>
                    </a:cubicBezTo>
                    <a:cubicBezTo>
                      <a:pt x="20046" y="3602"/>
                      <a:pt x="20039" y="3595"/>
                      <a:pt x="20029" y="3595"/>
                    </a:cubicBezTo>
                    <a:close/>
                    <a:moveTo>
                      <a:pt x="9626" y="3606"/>
                    </a:moveTo>
                    <a:cubicBezTo>
                      <a:pt x="9612" y="3606"/>
                      <a:pt x="9600" y="3619"/>
                      <a:pt x="9600" y="3635"/>
                    </a:cubicBezTo>
                    <a:cubicBezTo>
                      <a:pt x="9600" y="3650"/>
                      <a:pt x="9612" y="3663"/>
                      <a:pt x="9626" y="3663"/>
                    </a:cubicBezTo>
                    <a:cubicBezTo>
                      <a:pt x="9642" y="3663"/>
                      <a:pt x="9653" y="3650"/>
                      <a:pt x="9653" y="3635"/>
                    </a:cubicBezTo>
                    <a:cubicBezTo>
                      <a:pt x="9653" y="3619"/>
                      <a:pt x="9641" y="3606"/>
                      <a:pt x="9626" y="3606"/>
                    </a:cubicBezTo>
                    <a:close/>
                    <a:moveTo>
                      <a:pt x="16186" y="3610"/>
                    </a:moveTo>
                    <a:cubicBezTo>
                      <a:pt x="16173" y="3610"/>
                      <a:pt x="16162" y="3620"/>
                      <a:pt x="16162" y="3635"/>
                    </a:cubicBezTo>
                    <a:cubicBezTo>
                      <a:pt x="16162" y="3649"/>
                      <a:pt x="16173" y="3661"/>
                      <a:pt x="16186" y="3661"/>
                    </a:cubicBezTo>
                    <a:cubicBezTo>
                      <a:pt x="16199" y="3661"/>
                      <a:pt x="16211" y="3649"/>
                      <a:pt x="16211" y="3635"/>
                    </a:cubicBezTo>
                    <a:cubicBezTo>
                      <a:pt x="16211" y="3620"/>
                      <a:pt x="16199" y="3610"/>
                      <a:pt x="16186" y="3610"/>
                    </a:cubicBezTo>
                    <a:close/>
                    <a:moveTo>
                      <a:pt x="3418" y="3614"/>
                    </a:moveTo>
                    <a:cubicBezTo>
                      <a:pt x="3407" y="3614"/>
                      <a:pt x="3398" y="3624"/>
                      <a:pt x="3398" y="3636"/>
                    </a:cubicBezTo>
                    <a:cubicBezTo>
                      <a:pt x="3398" y="3647"/>
                      <a:pt x="3407" y="3657"/>
                      <a:pt x="3418" y="3657"/>
                    </a:cubicBezTo>
                    <a:cubicBezTo>
                      <a:pt x="3430" y="3657"/>
                      <a:pt x="3439" y="3647"/>
                      <a:pt x="3439" y="3636"/>
                    </a:cubicBezTo>
                    <a:cubicBezTo>
                      <a:pt x="3439" y="3624"/>
                      <a:pt x="3429" y="3614"/>
                      <a:pt x="3418" y="3614"/>
                    </a:cubicBezTo>
                    <a:close/>
                    <a:moveTo>
                      <a:pt x="7023" y="3614"/>
                    </a:moveTo>
                    <a:cubicBezTo>
                      <a:pt x="7009" y="3614"/>
                      <a:pt x="6998" y="3626"/>
                      <a:pt x="6998" y="3640"/>
                    </a:cubicBezTo>
                    <a:cubicBezTo>
                      <a:pt x="6998" y="3655"/>
                      <a:pt x="7009" y="3668"/>
                      <a:pt x="7023" y="3668"/>
                    </a:cubicBezTo>
                    <a:cubicBezTo>
                      <a:pt x="7037" y="3668"/>
                      <a:pt x="7049" y="3655"/>
                      <a:pt x="7049" y="3640"/>
                    </a:cubicBezTo>
                    <a:cubicBezTo>
                      <a:pt x="7049" y="3626"/>
                      <a:pt x="7037" y="3614"/>
                      <a:pt x="7023" y="3614"/>
                    </a:cubicBezTo>
                    <a:close/>
                    <a:moveTo>
                      <a:pt x="14744" y="3614"/>
                    </a:moveTo>
                    <a:cubicBezTo>
                      <a:pt x="14730" y="3614"/>
                      <a:pt x="14719" y="3626"/>
                      <a:pt x="14719" y="3640"/>
                    </a:cubicBezTo>
                    <a:cubicBezTo>
                      <a:pt x="14719" y="3655"/>
                      <a:pt x="14730" y="3667"/>
                      <a:pt x="14744" y="3667"/>
                    </a:cubicBezTo>
                    <a:cubicBezTo>
                      <a:pt x="14758" y="3667"/>
                      <a:pt x="14770" y="3655"/>
                      <a:pt x="14770" y="3640"/>
                    </a:cubicBezTo>
                    <a:cubicBezTo>
                      <a:pt x="14770" y="3626"/>
                      <a:pt x="14758" y="3614"/>
                      <a:pt x="14744" y="3614"/>
                    </a:cubicBezTo>
                    <a:close/>
                    <a:moveTo>
                      <a:pt x="12370" y="3624"/>
                    </a:moveTo>
                    <a:cubicBezTo>
                      <a:pt x="12355" y="3624"/>
                      <a:pt x="12342" y="3638"/>
                      <a:pt x="12342" y="3654"/>
                    </a:cubicBezTo>
                    <a:cubicBezTo>
                      <a:pt x="12342" y="3670"/>
                      <a:pt x="12355" y="3683"/>
                      <a:pt x="12370" y="3683"/>
                    </a:cubicBezTo>
                    <a:cubicBezTo>
                      <a:pt x="12385" y="3683"/>
                      <a:pt x="12397" y="3670"/>
                      <a:pt x="12397" y="3654"/>
                    </a:cubicBezTo>
                    <a:cubicBezTo>
                      <a:pt x="12397" y="3638"/>
                      <a:pt x="12385" y="3624"/>
                      <a:pt x="12370" y="3624"/>
                    </a:cubicBezTo>
                    <a:close/>
                    <a:moveTo>
                      <a:pt x="9171" y="3646"/>
                    </a:moveTo>
                    <a:cubicBezTo>
                      <a:pt x="9155" y="3646"/>
                      <a:pt x="9144" y="3659"/>
                      <a:pt x="9144" y="3675"/>
                    </a:cubicBezTo>
                    <a:cubicBezTo>
                      <a:pt x="9144" y="3691"/>
                      <a:pt x="9156" y="3704"/>
                      <a:pt x="9171" y="3704"/>
                    </a:cubicBezTo>
                    <a:cubicBezTo>
                      <a:pt x="9186" y="3704"/>
                      <a:pt x="9198" y="3690"/>
                      <a:pt x="9198" y="3675"/>
                    </a:cubicBezTo>
                    <a:cubicBezTo>
                      <a:pt x="9198" y="3658"/>
                      <a:pt x="9186" y="3646"/>
                      <a:pt x="9171" y="3646"/>
                    </a:cubicBezTo>
                    <a:close/>
                    <a:moveTo>
                      <a:pt x="12825" y="3671"/>
                    </a:moveTo>
                    <a:cubicBezTo>
                      <a:pt x="12810" y="3671"/>
                      <a:pt x="12798" y="3684"/>
                      <a:pt x="12798" y="3700"/>
                    </a:cubicBezTo>
                    <a:cubicBezTo>
                      <a:pt x="12798" y="3715"/>
                      <a:pt x="12810" y="3728"/>
                      <a:pt x="12825" y="3728"/>
                    </a:cubicBezTo>
                    <a:cubicBezTo>
                      <a:pt x="12840" y="3728"/>
                      <a:pt x="12853" y="3715"/>
                      <a:pt x="12853" y="3700"/>
                    </a:cubicBezTo>
                    <a:cubicBezTo>
                      <a:pt x="12853" y="3684"/>
                      <a:pt x="12840" y="3671"/>
                      <a:pt x="12825" y="3671"/>
                    </a:cubicBezTo>
                    <a:close/>
                    <a:moveTo>
                      <a:pt x="111" y="3680"/>
                    </a:moveTo>
                    <a:cubicBezTo>
                      <a:pt x="104" y="3680"/>
                      <a:pt x="98" y="3686"/>
                      <a:pt x="98" y="3694"/>
                    </a:cubicBezTo>
                    <a:cubicBezTo>
                      <a:pt x="98" y="3702"/>
                      <a:pt x="104" y="3709"/>
                      <a:pt x="111" y="3709"/>
                    </a:cubicBezTo>
                    <a:cubicBezTo>
                      <a:pt x="118" y="3709"/>
                      <a:pt x="124" y="3702"/>
                      <a:pt x="124" y="3694"/>
                    </a:cubicBezTo>
                    <a:cubicBezTo>
                      <a:pt x="124" y="3686"/>
                      <a:pt x="118" y="3680"/>
                      <a:pt x="111" y="3680"/>
                    </a:cubicBezTo>
                    <a:close/>
                    <a:moveTo>
                      <a:pt x="5362" y="3680"/>
                    </a:moveTo>
                    <a:cubicBezTo>
                      <a:pt x="5349" y="3680"/>
                      <a:pt x="5339" y="3691"/>
                      <a:pt x="5339" y="3705"/>
                    </a:cubicBezTo>
                    <a:cubicBezTo>
                      <a:pt x="5339" y="3720"/>
                      <a:pt x="5349" y="3732"/>
                      <a:pt x="5362" y="3732"/>
                    </a:cubicBezTo>
                    <a:cubicBezTo>
                      <a:pt x="5376" y="3732"/>
                      <a:pt x="5387" y="3720"/>
                      <a:pt x="5387" y="3705"/>
                    </a:cubicBezTo>
                    <a:cubicBezTo>
                      <a:pt x="5387" y="3691"/>
                      <a:pt x="5376" y="3680"/>
                      <a:pt x="5362" y="3680"/>
                    </a:cubicBezTo>
                    <a:close/>
                    <a:moveTo>
                      <a:pt x="20949" y="3684"/>
                    </a:moveTo>
                    <a:cubicBezTo>
                      <a:pt x="20940" y="3684"/>
                      <a:pt x="20933" y="3691"/>
                      <a:pt x="20933" y="3701"/>
                    </a:cubicBezTo>
                    <a:cubicBezTo>
                      <a:pt x="20933" y="3710"/>
                      <a:pt x="20940" y="3718"/>
                      <a:pt x="20949" y="3718"/>
                    </a:cubicBezTo>
                    <a:cubicBezTo>
                      <a:pt x="20958" y="3718"/>
                      <a:pt x="20965" y="3710"/>
                      <a:pt x="20965" y="3701"/>
                    </a:cubicBezTo>
                    <a:cubicBezTo>
                      <a:pt x="20965" y="3691"/>
                      <a:pt x="20958" y="3684"/>
                      <a:pt x="20949" y="3684"/>
                    </a:cubicBezTo>
                    <a:close/>
                    <a:moveTo>
                      <a:pt x="819" y="3685"/>
                    </a:moveTo>
                    <a:cubicBezTo>
                      <a:pt x="811" y="3685"/>
                      <a:pt x="804" y="3692"/>
                      <a:pt x="804" y="3701"/>
                    </a:cubicBezTo>
                    <a:cubicBezTo>
                      <a:pt x="804" y="3710"/>
                      <a:pt x="811" y="3717"/>
                      <a:pt x="819" y="3717"/>
                    </a:cubicBezTo>
                    <a:cubicBezTo>
                      <a:pt x="827" y="3717"/>
                      <a:pt x="834" y="3710"/>
                      <a:pt x="834" y="3701"/>
                    </a:cubicBezTo>
                    <a:cubicBezTo>
                      <a:pt x="834" y="3692"/>
                      <a:pt x="827" y="3685"/>
                      <a:pt x="819" y="3685"/>
                    </a:cubicBezTo>
                    <a:close/>
                    <a:moveTo>
                      <a:pt x="8716" y="3700"/>
                    </a:moveTo>
                    <a:cubicBezTo>
                      <a:pt x="8701" y="3700"/>
                      <a:pt x="8688" y="3712"/>
                      <a:pt x="8688" y="3728"/>
                    </a:cubicBezTo>
                    <a:cubicBezTo>
                      <a:pt x="8688" y="3744"/>
                      <a:pt x="8701" y="3757"/>
                      <a:pt x="8716" y="3757"/>
                    </a:cubicBezTo>
                    <a:cubicBezTo>
                      <a:pt x="8731" y="3757"/>
                      <a:pt x="8743" y="3744"/>
                      <a:pt x="8743" y="3728"/>
                    </a:cubicBezTo>
                    <a:cubicBezTo>
                      <a:pt x="8743" y="3712"/>
                      <a:pt x="8731" y="3700"/>
                      <a:pt x="8716" y="3700"/>
                    </a:cubicBezTo>
                    <a:close/>
                    <a:moveTo>
                      <a:pt x="1537" y="3708"/>
                    </a:moveTo>
                    <a:cubicBezTo>
                      <a:pt x="1527" y="3708"/>
                      <a:pt x="1519" y="3716"/>
                      <a:pt x="1519" y="3726"/>
                    </a:cubicBezTo>
                    <a:cubicBezTo>
                      <a:pt x="1519" y="3736"/>
                      <a:pt x="1527" y="3743"/>
                      <a:pt x="1537" y="3743"/>
                    </a:cubicBezTo>
                    <a:cubicBezTo>
                      <a:pt x="1546" y="3743"/>
                      <a:pt x="1554" y="3736"/>
                      <a:pt x="1554" y="3726"/>
                    </a:cubicBezTo>
                    <a:cubicBezTo>
                      <a:pt x="1554" y="3716"/>
                      <a:pt x="1546" y="3708"/>
                      <a:pt x="1537" y="3708"/>
                    </a:cubicBezTo>
                    <a:close/>
                    <a:moveTo>
                      <a:pt x="18560" y="3709"/>
                    </a:moveTo>
                    <a:cubicBezTo>
                      <a:pt x="18548" y="3709"/>
                      <a:pt x="18538" y="3719"/>
                      <a:pt x="18538" y="3732"/>
                    </a:cubicBezTo>
                    <a:cubicBezTo>
                      <a:pt x="18539" y="3744"/>
                      <a:pt x="18548" y="3753"/>
                      <a:pt x="18560" y="3753"/>
                    </a:cubicBezTo>
                    <a:cubicBezTo>
                      <a:pt x="18572" y="3753"/>
                      <a:pt x="18582" y="3744"/>
                      <a:pt x="18582" y="3732"/>
                    </a:cubicBezTo>
                    <a:cubicBezTo>
                      <a:pt x="18582" y="3719"/>
                      <a:pt x="18572" y="3709"/>
                      <a:pt x="18560" y="3709"/>
                    </a:cubicBezTo>
                    <a:close/>
                    <a:moveTo>
                      <a:pt x="4168" y="3710"/>
                    </a:moveTo>
                    <a:cubicBezTo>
                      <a:pt x="4156" y="3710"/>
                      <a:pt x="4147" y="3721"/>
                      <a:pt x="4147" y="3734"/>
                    </a:cubicBezTo>
                    <a:cubicBezTo>
                      <a:pt x="4147" y="3747"/>
                      <a:pt x="4156" y="3758"/>
                      <a:pt x="4168" y="3758"/>
                    </a:cubicBezTo>
                    <a:cubicBezTo>
                      <a:pt x="4181" y="3758"/>
                      <a:pt x="4191" y="3747"/>
                      <a:pt x="4191" y="3734"/>
                    </a:cubicBezTo>
                    <a:cubicBezTo>
                      <a:pt x="4191" y="3721"/>
                      <a:pt x="4181" y="3710"/>
                      <a:pt x="4168" y="3710"/>
                    </a:cubicBezTo>
                    <a:close/>
                    <a:moveTo>
                      <a:pt x="17599" y="3710"/>
                    </a:moveTo>
                    <a:cubicBezTo>
                      <a:pt x="17586" y="3710"/>
                      <a:pt x="17577" y="3721"/>
                      <a:pt x="17577" y="3734"/>
                    </a:cubicBezTo>
                    <a:cubicBezTo>
                      <a:pt x="17577" y="3747"/>
                      <a:pt x="17586" y="3758"/>
                      <a:pt x="17599" y="3758"/>
                    </a:cubicBezTo>
                    <a:cubicBezTo>
                      <a:pt x="17611" y="3758"/>
                      <a:pt x="17621" y="3747"/>
                      <a:pt x="17621" y="3734"/>
                    </a:cubicBezTo>
                    <a:cubicBezTo>
                      <a:pt x="17621" y="3721"/>
                      <a:pt x="17611" y="3710"/>
                      <a:pt x="17599" y="3710"/>
                    </a:cubicBezTo>
                    <a:close/>
                    <a:moveTo>
                      <a:pt x="6577" y="3722"/>
                    </a:moveTo>
                    <a:cubicBezTo>
                      <a:pt x="6563" y="3722"/>
                      <a:pt x="6552" y="3734"/>
                      <a:pt x="6552" y="3749"/>
                    </a:cubicBezTo>
                    <a:cubicBezTo>
                      <a:pt x="6552" y="3763"/>
                      <a:pt x="6563" y="3776"/>
                      <a:pt x="6577" y="3776"/>
                    </a:cubicBezTo>
                    <a:cubicBezTo>
                      <a:pt x="6591" y="3776"/>
                      <a:pt x="6603" y="3763"/>
                      <a:pt x="6603" y="3749"/>
                    </a:cubicBezTo>
                    <a:cubicBezTo>
                      <a:pt x="6603" y="3734"/>
                      <a:pt x="6591" y="3722"/>
                      <a:pt x="6577" y="3722"/>
                    </a:cubicBezTo>
                    <a:close/>
                    <a:moveTo>
                      <a:pt x="15190" y="3722"/>
                    </a:moveTo>
                    <a:cubicBezTo>
                      <a:pt x="15176" y="3722"/>
                      <a:pt x="15165" y="3734"/>
                      <a:pt x="15165" y="3749"/>
                    </a:cubicBezTo>
                    <a:cubicBezTo>
                      <a:pt x="15165" y="3763"/>
                      <a:pt x="15176" y="3776"/>
                      <a:pt x="15190" y="3776"/>
                    </a:cubicBezTo>
                    <a:cubicBezTo>
                      <a:pt x="15204" y="3776"/>
                      <a:pt x="15215" y="3763"/>
                      <a:pt x="15215" y="3749"/>
                    </a:cubicBezTo>
                    <a:cubicBezTo>
                      <a:pt x="15215" y="3734"/>
                      <a:pt x="15204" y="3722"/>
                      <a:pt x="15190" y="3722"/>
                    </a:cubicBezTo>
                    <a:close/>
                    <a:moveTo>
                      <a:pt x="13280" y="3730"/>
                    </a:moveTo>
                    <a:cubicBezTo>
                      <a:pt x="13265" y="3730"/>
                      <a:pt x="13253" y="3743"/>
                      <a:pt x="13253" y="3759"/>
                    </a:cubicBezTo>
                    <a:cubicBezTo>
                      <a:pt x="13253" y="3775"/>
                      <a:pt x="13265" y="3787"/>
                      <a:pt x="13280" y="3787"/>
                    </a:cubicBezTo>
                    <a:cubicBezTo>
                      <a:pt x="13295" y="3787"/>
                      <a:pt x="13307" y="3775"/>
                      <a:pt x="13307" y="3759"/>
                    </a:cubicBezTo>
                    <a:cubicBezTo>
                      <a:pt x="13307" y="3743"/>
                      <a:pt x="13295" y="3730"/>
                      <a:pt x="13280" y="3730"/>
                    </a:cubicBezTo>
                    <a:close/>
                    <a:moveTo>
                      <a:pt x="2263" y="3748"/>
                    </a:moveTo>
                    <a:cubicBezTo>
                      <a:pt x="2253" y="3748"/>
                      <a:pt x="2245" y="3756"/>
                      <a:pt x="2245" y="3767"/>
                    </a:cubicBezTo>
                    <a:cubicBezTo>
                      <a:pt x="2245" y="3778"/>
                      <a:pt x="2253" y="3786"/>
                      <a:pt x="2263" y="3786"/>
                    </a:cubicBezTo>
                    <a:cubicBezTo>
                      <a:pt x="2273" y="3786"/>
                      <a:pt x="2281" y="3778"/>
                      <a:pt x="2281" y="3767"/>
                    </a:cubicBezTo>
                    <a:cubicBezTo>
                      <a:pt x="2281" y="3756"/>
                      <a:pt x="2273" y="3748"/>
                      <a:pt x="2263" y="3748"/>
                    </a:cubicBezTo>
                    <a:close/>
                    <a:moveTo>
                      <a:pt x="19505" y="3748"/>
                    </a:moveTo>
                    <a:cubicBezTo>
                      <a:pt x="19495" y="3748"/>
                      <a:pt x="19486" y="3756"/>
                      <a:pt x="19486" y="3767"/>
                    </a:cubicBezTo>
                    <a:cubicBezTo>
                      <a:pt x="19485" y="3778"/>
                      <a:pt x="19495" y="3787"/>
                      <a:pt x="19505" y="3787"/>
                    </a:cubicBezTo>
                    <a:cubicBezTo>
                      <a:pt x="19516" y="3787"/>
                      <a:pt x="19524" y="3778"/>
                      <a:pt x="19524" y="3767"/>
                    </a:cubicBezTo>
                    <a:cubicBezTo>
                      <a:pt x="19524" y="3756"/>
                      <a:pt x="19516" y="3748"/>
                      <a:pt x="19505" y="3748"/>
                    </a:cubicBezTo>
                    <a:close/>
                    <a:moveTo>
                      <a:pt x="16624" y="3753"/>
                    </a:moveTo>
                    <a:cubicBezTo>
                      <a:pt x="16610" y="3753"/>
                      <a:pt x="16599" y="3765"/>
                      <a:pt x="16599" y="3779"/>
                    </a:cubicBezTo>
                    <a:cubicBezTo>
                      <a:pt x="16599" y="3794"/>
                      <a:pt x="16610" y="3805"/>
                      <a:pt x="16624" y="3805"/>
                    </a:cubicBezTo>
                    <a:cubicBezTo>
                      <a:pt x="16637" y="3805"/>
                      <a:pt x="16647" y="3794"/>
                      <a:pt x="16647" y="3779"/>
                    </a:cubicBezTo>
                    <a:cubicBezTo>
                      <a:pt x="16647" y="3765"/>
                      <a:pt x="16637" y="3753"/>
                      <a:pt x="16624" y="3753"/>
                    </a:cubicBezTo>
                    <a:close/>
                    <a:moveTo>
                      <a:pt x="8262" y="3765"/>
                    </a:moveTo>
                    <a:cubicBezTo>
                      <a:pt x="8247" y="3765"/>
                      <a:pt x="8235" y="3777"/>
                      <a:pt x="8235" y="3793"/>
                    </a:cubicBezTo>
                    <a:cubicBezTo>
                      <a:pt x="8235" y="3809"/>
                      <a:pt x="8247" y="3822"/>
                      <a:pt x="8262" y="3822"/>
                    </a:cubicBezTo>
                    <a:cubicBezTo>
                      <a:pt x="8277" y="3822"/>
                      <a:pt x="8289" y="3809"/>
                      <a:pt x="8289" y="3793"/>
                    </a:cubicBezTo>
                    <a:cubicBezTo>
                      <a:pt x="8289" y="3777"/>
                      <a:pt x="8277" y="3765"/>
                      <a:pt x="8262" y="3765"/>
                    </a:cubicBezTo>
                    <a:close/>
                    <a:moveTo>
                      <a:pt x="13732" y="3799"/>
                    </a:moveTo>
                    <a:cubicBezTo>
                      <a:pt x="13716" y="3799"/>
                      <a:pt x="13703" y="3813"/>
                      <a:pt x="13703" y="3830"/>
                    </a:cubicBezTo>
                    <a:cubicBezTo>
                      <a:pt x="13703" y="3847"/>
                      <a:pt x="13716" y="3862"/>
                      <a:pt x="13732" y="3862"/>
                    </a:cubicBezTo>
                    <a:cubicBezTo>
                      <a:pt x="13748" y="3862"/>
                      <a:pt x="13761" y="3847"/>
                      <a:pt x="13761" y="3830"/>
                    </a:cubicBezTo>
                    <a:cubicBezTo>
                      <a:pt x="13761" y="3813"/>
                      <a:pt x="13748" y="3799"/>
                      <a:pt x="13732" y="3799"/>
                    </a:cubicBezTo>
                    <a:close/>
                    <a:moveTo>
                      <a:pt x="2999" y="3805"/>
                    </a:moveTo>
                    <a:cubicBezTo>
                      <a:pt x="2987" y="3805"/>
                      <a:pt x="2976" y="3816"/>
                      <a:pt x="2976" y="3829"/>
                    </a:cubicBezTo>
                    <a:cubicBezTo>
                      <a:pt x="2976" y="3842"/>
                      <a:pt x="2987" y="3852"/>
                      <a:pt x="2999" y="3852"/>
                    </a:cubicBezTo>
                    <a:cubicBezTo>
                      <a:pt x="3011" y="3852"/>
                      <a:pt x="3021" y="3842"/>
                      <a:pt x="3021" y="3829"/>
                    </a:cubicBezTo>
                    <a:cubicBezTo>
                      <a:pt x="3021" y="3816"/>
                      <a:pt x="3011" y="3805"/>
                      <a:pt x="2999" y="3805"/>
                    </a:cubicBezTo>
                    <a:close/>
                    <a:moveTo>
                      <a:pt x="20433" y="3818"/>
                    </a:moveTo>
                    <a:cubicBezTo>
                      <a:pt x="20422" y="3818"/>
                      <a:pt x="20412" y="3828"/>
                      <a:pt x="20412" y="3840"/>
                    </a:cubicBezTo>
                    <a:cubicBezTo>
                      <a:pt x="20413" y="3852"/>
                      <a:pt x="20422" y="3860"/>
                      <a:pt x="20433" y="3860"/>
                    </a:cubicBezTo>
                    <a:cubicBezTo>
                      <a:pt x="20444" y="3860"/>
                      <a:pt x="20453" y="3852"/>
                      <a:pt x="20453" y="3840"/>
                    </a:cubicBezTo>
                    <a:cubicBezTo>
                      <a:pt x="20453" y="3828"/>
                      <a:pt x="20444" y="3818"/>
                      <a:pt x="20433" y="3818"/>
                    </a:cubicBezTo>
                    <a:close/>
                    <a:moveTo>
                      <a:pt x="4927" y="3829"/>
                    </a:moveTo>
                    <a:cubicBezTo>
                      <a:pt x="4913" y="3829"/>
                      <a:pt x="4902" y="3841"/>
                      <a:pt x="4902" y="3856"/>
                    </a:cubicBezTo>
                    <a:cubicBezTo>
                      <a:pt x="4902" y="3871"/>
                      <a:pt x="4913" y="3882"/>
                      <a:pt x="4927" y="3882"/>
                    </a:cubicBezTo>
                    <a:cubicBezTo>
                      <a:pt x="4941" y="3882"/>
                      <a:pt x="4953" y="3871"/>
                      <a:pt x="4953" y="3856"/>
                    </a:cubicBezTo>
                    <a:cubicBezTo>
                      <a:pt x="4953" y="3841"/>
                      <a:pt x="4941" y="3829"/>
                      <a:pt x="4927" y="3829"/>
                    </a:cubicBezTo>
                    <a:close/>
                    <a:moveTo>
                      <a:pt x="7811" y="3839"/>
                    </a:moveTo>
                    <a:cubicBezTo>
                      <a:pt x="7795" y="3839"/>
                      <a:pt x="7780" y="3852"/>
                      <a:pt x="7780" y="3870"/>
                    </a:cubicBezTo>
                    <a:cubicBezTo>
                      <a:pt x="7781" y="3887"/>
                      <a:pt x="7795" y="3902"/>
                      <a:pt x="7811" y="3902"/>
                    </a:cubicBezTo>
                    <a:cubicBezTo>
                      <a:pt x="7827" y="3902"/>
                      <a:pt x="7840" y="3887"/>
                      <a:pt x="7840" y="3870"/>
                    </a:cubicBezTo>
                    <a:cubicBezTo>
                      <a:pt x="7840" y="3852"/>
                      <a:pt x="7827" y="3839"/>
                      <a:pt x="7811" y="3839"/>
                    </a:cubicBezTo>
                    <a:close/>
                    <a:moveTo>
                      <a:pt x="6134" y="3841"/>
                    </a:moveTo>
                    <a:cubicBezTo>
                      <a:pt x="6119" y="3841"/>
                      <a:pt x="6107" y="3854"/>
                      <a:pt x="6107" y="3870"/>
                    </a:cubicBezTo>
                    <a:cubicBezTo>
                      <a:pt x="6107" y="3885"/>
                      <a:pt x="6119" y="3898"/>
                      <a:pt x="6134" y="3898"/>
                    </a:cubicBezTo>
                    <a:cubicBezTo>
                      <a:pt x="6149" y="3898"/>
                      <a:pt x="6161" y="3885"/>
                      <a:pt x="6161" y="3870"/>
                    </a:cubicBezTo>
                    <a:cubicBezTo>
                      <a:pt x="6161" y="3854"/>
                      <a:pt x="6149" y="3841"/>
                      <a:pt x="6134" y="3841"/>
                    </a:cubicBezTo>
                    <a:close/>
                    <a:moveTo>
                      <a:pt x="15633" y="3841"/>
                    </a:moveTo>
                    <a:cubicBezTo>
                      <a:pt x="15618" y="3841"/>
                      <a:pt x="15606" y="3854"/>
                      <a:pt x="15606" y="3870"/>
                    </a:cubicBezTo>
                    <a:cubicBezTo>
                      <a:pt x="15606" y="3885"/>
                      <a:pt x="15618" y="3898"/>
                      <a:pt x="15633" y="3898"/>
                    </a:cubicBezTo>
                    <a:cubicBezTo>
                      <a:pt x="15648" y="3898"/>
                      <a:pt x="15660" y="3885"/>
                      <a:pt x="15660" y="3870"/>
                    </a:cubicBezTo>
                    <a:cubicBezTo>
                      <a:pt x="15660" y="3854"/>
                      <a:pt x="15648" y="3841"/>
                      <a:pt x="15633" y="3841"/>
                    </a:cubicBezTo>
                    <a:close/>
                    <a:moveTo>
                      <a:pt x="14183" y="3882"/>
                    </a:moveTo>
                    <a:cubicBezTo>
                      <a:pt x="14167" y="3882"/>
                      <a:pt x="14154" y="3896"/>
                      <a:pt x="14154" y="3913"/>
                    </a:cubicBezTo>
                    <a:cubicBezTo>
                      <a:pt x="14154" y="3930"/>
                      <a:pt x="14167" y="3945"/>
                      <a:pt x="14183" y="3945"/>
                    </a:cubicBezTo>
                    <a:cubicBezTo>
                      <a:pt x="14199" y="3945"/>
                      <a:pt x="14213" y="3930"/>
                      <a:pt x="14213" y="3913"/>
                    </a:cubicBezTo>
                    <a:cubicBezTo>
                      <a:pt x="14213" y="3896"/>
                      <a:pt x="14199" y="3882"/>
                      <a:pt x="14183" y="3882"/>
                    </a:cubicBezTo>
                    <a:close/>
                    <a:moveTo>
                      <a:pt x="3743" y="3886"/>
                    </a:moveTo>
                    <a:cubicBezTo>
                      <a:pt x="3729" y="3886"/>
                      <a:pt x="3718" y="3898"/>
                      <a:pt x="3718" y="3912"/>
                    </a:cubicBezTo>
                    <a:cubicBezTo>
                      <a:pt x="3718" y="3926"/>
                      <a:pt x="3729" y="3937"/>
                      <a:pt x="3743" y="3937"/>
                    </a:cubicBezTo>
                    <a:cubicBezTo>
                      <a:pt x="3756" y="3937"/>
                      <a:pt x="3766" y="3926"/>
                      <a:pt x="3766" y="3912"/>
                    </a:cubicBezTo>
                    <a:cubicBezTo>
                      <a:pt x="3766" y="3898"/>
                      <a:pt x="3756" y="3886"/>
                      <a:pt x="3743" y="3886"/>
                    </a:cubicBezTo>
                    <a:close/>
                    <a:moveTo>
                      <a:pt x="18026" y="3886"/>
                    </a:moveTo>
                    <a:cubicBezTo>
                      <a:pt x="18012" y="3886"/>
                      <a:pt x="18001" y="3898"/>
                      <a:pt x="18001" y="3912"/>
                    </a:cubicBezTo>
                    <a:cubicBezTo>
                      <a:pt x="18001" y="3926"/>
                      <a:pt x="18012" y="3937"/>
                      <a:pt x="18026" y="3937"/>
                    </a:cubicBezTo>
                    <a:cubicBezTo>
                      <a:pt x="18039" y="3937"/>
                      <a:pt x="18049" y="3926"/>
                      <a:pt x="18049" y="3912"/>
                    </a:cubicBezTo>
                    <a:cubicBezTo>
                      <a:pt x="18049" y="3898"/>
                      <a:pt x="18039" y="3886"/>
                      <a:pt x="18026" y="3886"/>
                    </a:cubicBezTo>
                    <a:close/>
                    <a:moveTo>
                      <a:pt x="18978" y="3905"/>
                    </a:moveTo>
                    <a:cubicBezTo>
                      <a:pt x="18965" y="3905"/>
                      <a:pt x="18954" y="3915"/>
                      <a:pt x="18954" y="3929"/>
                    </a:cubicBezTo>
                    <a:cubicBezTo>
                      <a:pt x="18954" y="3943"/>
                      <a:pt x="18965" y="3954"/>
                      <a:pt x="18978" y="3954"/>
                    </a:cubicBezTo>
                    <a:cubicBezTo>
                      <a:pt x="18991" y="3954"/>
                      <a:pt x="19001" y="3943"/>
                      <a:pt x="19001" y="3929"/>
                    </a:cubicBezTo>
                    <a:cubicBezTo>
                      <a:pt x="19001" y="3915"/>
                      <a:pt x="18991" y="3905"/>
                      <a:pt x="18978" y="3905"/>
                    </a:cubicBezTo>
                    <a:close/>
                    <a:moveTo>
                      <a:pt x="17057" y="3908"/>
                    </a:moveTo>
                    <a:cubicBezTo>
                      <a:pt x="17043" y="3908"/>
                      <a:pt x="17032" y="3920"/>
                      <a:pt x="17032" y="3935"/>
                    </a:cubicBezTo>
                    <a:cubicBezTo>
                      <a:pt x="17032" y="3949"/>
                      <a:pt x="17043" y="3961"/>
                      <a:pt x="17057" y="3961"/>
                    </a:cubicBezTo>
                    <a:cubicBezTo>
                      <a:pt x="17071" y="3961"/>
                      <a:pt x="17083" y="3949"/>
                      <a:pt x="17083" y="3935"/>
                    </a:cubicBezTo>
                    <a:cubicBezTo>
                      <a:pt x="17083" y="3920"/>
                      <a:pt x="17071" y="3908"/>
                      <a:pt x="17057" y="3908"/>
                    </a:cubicBezTo>
                    <a:close/>
                    <a:moveTo>
                      <a:pt x="21345" y="3926"/>
                    </a:moveTo>
                    <a:cubicBezTo>
                      <a:pt x="21335" y="3926"/>
                      <a:pt x="21326" y="3934"/>
                      <a:pt x="21326" y="3945"/>
                    </a:cubicBezTo>
                    <a:cubicBezTo>
                      <a:pt x="21326" y="3956"/>
                      <a:pt x="21335" y="3964"/>
                      <a:pt x="21345" y="3964"/>
                    </a:cubicBezTo>
                    <a:cubicBezTo>
                      <a:pt x="21355" y="3964"/>
                      <a:pt x="21362" y="3956"/>
                      <a:pt x="21362" y="3945"/>
                    </a:cubicBezTo>
                    <a:cubicBezTo>
                      <a:pt x="21362" y="3934"/>
                      <a:pt x="21355" y="3926"/>
                      <a:pt x="21345" y="3926"/>
                    </a:cubicBezTo>
                    <a:close/>
                    <a:moveTo>
                      <a:pt x="424" y="3927"/>
                    </a:moveTo>
                    <a:cubicBezTo>
                      <a:pt x="414" y="3927"/>
                      <a:pt x="406" y="3935"/>
                      <a:pt x="406" y="3945"/>
                    </a:cubicBezTo>
                    <a:cubicBezTo>
                      <a:pt x="406" y="3955"/>
                      <a:pt x="414" y="3963"/>
                      <a:pt x="424" y="3963"/>
                    </a:cubicBezTo>
                    <a:cubicBezTo>
                      <a:pt x="433" y="3963"/>
                      <a:pt x="441" y="3955"/>
                      <a:pt x="441" y="3945"/>
                    </a:cubicBezTo>
                    <a:cubicBezTo>
                      <a:pt x="441" y="3935"/>
                      <a:pt x="433" y="3927"/>
                      <a:pt x="424" y="3927"/>
                    </a:cubicBezTo>
                    <a:close/>
                    <a:moveTo>
                      <a:pt x="7360" y="3930"/>
                    </a:moveTo>
                    <a:cubicBezTo>
                      <a:pt x="7345" y="3930"/>
                      <a:pt x="7332" y="3943"/>
                      <a:pt x="7332" y="3960"/>
                    </a:cubicBezTo>
                    <a:cubicBezTo>
                      <a:pt x="7332" y="3976"/>
                      <a:pt x="7345" y="3989"/>
                      <a:pt x="7360" y="3989"/>
                    </a:cubicBezTo>
                    <a:cubicBezTo>
                      <a:pt x="7376" y="3989"/>
                      <a:pt x="7388" y="3976"/>
                      <a:pt x="7388" y="3960"/>
                    </a:cubicBezTo>
                    <a:cubicBezTo>
                      <a:pt x="7388" y="3943"/>
                      <a:pt x="7376" y="3930"/>
                      <a:pt x="7360" y="3930"/>
                    </a:cubicBezTo>
                    <a:close/>
                    <a:moveTo>
                      <a:pt x="1134" y="3937"/>
                    </a:moveTo>
                    <a:cubicBezTo>
                      <a:pt x="1124" y="3937"/>
                      <a:pt x="1115" y="3946"/>
                      <a:pt x="1115" y="3956"/>
                    </a:cubicBezTo>
                    <a:cubicBezTo>
                      <a:pt x="1115" y="3967"/>
                      <a:pt x="1124" y="3976"/>
                      <a:pt x="1134" y="3976"/>
                    </a:cubicBezTo>
                    <a:cubicBezTo>
                      <a:pt x="1144" y="3976"/>
                      <a:pt x="1152" y="3967"/>
                      <a:pt x="1152" y="3956"/>
                    </a:cubicBezTo>
                    <a:cubicBezTo>
                      <a:pt x="1152" y="3946"/>
                      <a:pt x="1144" y="3937"/>
                      <a:pt x="1134" y="3937"/>
                    </a:cubicBezTo>
                    <a:close/>
                    <a:moveTo>
                      <a:pt x="10884" y="3941"/>
                    </a:moveTo>
                    <a:cubicBezTo>
                      <a:pt x="10867" y="3941"/>
                      <a:pt x="10854" y="3956"/>
                      <a:pt x="10854" y="3973"/>
                    </a:cubicBezTo>
                    <a:cubicBezTo>
                      <a:pt x="10854" y="3991"/>
                      <a:pt x="10867" y="4005"/>
                      <a:pt x="10884" y="4005"/>
                    </a:cubicBezTo>
                    <a:cubicBezTo>
                      <a:pt x="10901" y="4005"/>
                      <a:pt x="10914" y="3991"/>
                      <a:pt x="10914" y="3973"/>
                    </a:cubicBezTo>
                    <a:cubicBezTo>
                      <a:pt x="10914" y="3956"/>
                      <a:pt x="10901" y="3941"/>
                      <a:pt x="10884" y="3941"/>
                    </a:cubicBezTo>
                    <a:close/>
                    <a:moveTo>
                      <a:pt x="10426" y="3947"/>
                    </a:moveTo>
                    <a:cubicBezTo>
                      <a:pt x="10409" y="3947"/>
                      <a:pt x="10396" y="3962"/>
                      <a:pt x="10396" y="3980"/>
                    </a:cubicBezTo>
                    <a:cubicBezTo>
                      <a:pt x="10396" y="3998"/>
                      <a:pt x="10409" y="4012"/>
                      <a:pt x="10426" y="4012"/>
                    </a:cubicBezTo>
                    <a:cubicBezTo>
                      <a:pt x="10443" y="4012"/>
                      <a:pt x="10456" y="3998"/>
                      <a:pt x="10456" y="3980"/>
                    </a:cubicBezTo>
                    <a:cubicBezTo>
                      <a:pt x="10456" y="3963"/>
                      <a:pt x="10443" y="3947"/>
                      <a:pt x="10426" y="3947"/>
                    </a:cubicBezTo>
                    <a:close/>
                    <a:moveTo>
                      <a:pt x="11341" y="3947"/>
                    </a:moveTo>
                    <a:cubicBezTo>
                      <a:pt x="11324" y="3947"/>
                      <a:pt x="11311" y="3962"/>
                      <a:pt x="11311" y="3980"/>
                    </a:cubicBezTo>
                    <a:cubicBezTo>
                      <a:pt x="11311" y="3998"/>
                      <a:pt x="11324" y="4012"/>
                      <a:pt x="11341" y="4012"/>
                    </a:cubicBezTo>
                    <a:cubicBezTo>
                      <a:pt x="11358" y="4012"/>
                      <a:pt x="11372" y="3998"/>
                      <a:pt x="11372" y="3980"/>
                    </a:cubicBezTo>
                    <a:cubicBezTo>
                      <a:pt x="11372" y="3963"/>
                      <a:pt x="11358" y="3947"/>
                      <a:pt x="11341" y="3947"/>
                    </a:cubicBezTo>
                    <a:close/>
                    <a:moveTo>
                      <a:pt x="1854" y="3963"/>
                    </a:moveTo>
                    <a:cubicBezTo>
                      <a:pt x="1843" y="3963"/>
                      <a:pt x="1834" y="3973"/>
                      <a:pt x="1834" y="3985"/>
                    </a:cubicBezTo>
                    <a:cubicBezTo>
                      <a:pt x="1834" y="3997"/>
                      <a:pt x="1843" y="4007"/>
                      <a:pt x="1854" y="4007"/>
                    </a:cubicBezTo>
                    <a:cubicBezTo>
                      <a:pt x="1865" y="4007"/>
                      <a:pt x="1874" y="3997"/>
                      <a:pt x="1874" y="3985"/>
                    </a:cubicBezTo>
                    <a:cubicBezTo>
                      <a:pt x="1874" y="3973"/>
                      <a:pt x="1865" y="3963"/>
                      <a:pt x="1854" y="3963"/>
                    </a:cubicBezTo>
                    <a:close/>
                    <a:moveTo>
                      <a:pt x="19914" y="3963"/>
                    </a:moveTo>
                    <a:cubicBezTo>
                      <a:pt x="19902" y="3963"/>
                      <a:pt x="19894" y="3973"/>
                      <a:pt x="19894" y="3985"/>
                    </a:cubicBezTo>
                    <a:cubicBezTo>
                      <a:pt x="19894" y="3997"/>
                      <a:pt x="19902" y="4007"/>
                      <a:pt x="19914" y="4007"/>
                    </a:cubicBezTo>
                    <a:cubicBezTo>
                      <a:pt x="19925" y="4007"/>
                      <a:pt x="19934" y="3997"/>
                      <a:pt x="19934" y="3985"/>
                    </a:cubicBezTo>
                    <a:cubicBezTo>
                      <a:pt x="19934" y="3973"/>
                      <a:pt x="19925" y="3963"/>
                      <a:pt x="19914" y="3963"/>
                    </a:cubicBezTo>
                    <a:close/>
                    <a:moveTo>
                      <a:pt x="9969" y="3967"/>
                    </a:moveTo>
                    <a:cubicBezTo>
                      <a:pt x="9953" y="3967"/>
                      <a:pt x="9939" y="3981"/>
                      <a:pt x="9939" y="3999"/>
                    </a:cubicBezTo>
                    <a:cubicBezTo>
                      <a:pt x="9939" y="4016"/>
                      <a:pt x="9953" y="4032"/>
                      <a:pt x="9969" y="4032"/>
                    </a:cubicBezTo>
                    <a:cubicBezTo>
                      <a:pt x="9986" y="4032"/>
                      <a:pt x="9999" y="4016"/>
                      <a:pt x="9999" y="3999"/>
                    </a:cubicBezTo>
                    <a:cubicBezTo>
                      <a:pt x="9999" y="3981"/>
                      <a:pt x="9986" y="3967"/>
                      <a:pt x="9969" y="3967"/>
                    </a:cubicBezTo>
                    <a:close/>
                    <a:moveTo>
                      <a:pt x="11799" y="3967"/>
                    </a:moveTo>
                    <a:cubicBezTo>
                      <a:pt x="11782" y="3967"/>
                      <a:pt x="11769" y="3981"/>
                      <a:pt x="11769" y="3999"/>
                    </a:cubicBezTo>
                    <a:cubicBezTo>
                      <a:pt x="11769" y="4016"/>
                      <a:pt x="11782" y="4032"/>
                      <a:pt x="11799" y="4032"/>
                    </a:cubicBezTo>
                    <a:cubicBezTo>
                      <a:pt x="11816" y="4032"/>
                      <a:pt x="11829" y="4016"/>
                      <a:pt x="11829" y="3999"/>
                    </a:cubicBezTo>
                    <a:cubicBezTo>
                      <a:pt x="11829" y="3981"/>
                      <a:pt x="11816" y="3967"/>
                      <a:pt x="11799" y="3967"/>
                    </a:cubicBezTo>
                    <a:close/>
                    <a:moveTo>
                      <a:pt x="5694" y="3973"/>
                    </a:moveTo>
                    <a:cubicBezTo>
                      <a:pt x="5679" y="3973"/>
                      <a:pt x="5666" y="3986"/>
                      <a:pt x="5666" y="4002"/>
                    </a:cubicBezTo>
                    <a:cubicBezTo>
                      <a:pt x="5666" y="4018"/>
                      <a:pt x="5679" y="4030"/>
                      <a:pt x="5694" y="4030"/>
                    </a:cubicBezTo>
                    <a:cubicBezTo>
                      <a:pt x="5709" y="4030"/>
                      <a:pt x="5721" y="4018"/>
                      <a:pt x="5721" y="4002"/>
                    </a:cubicBezTo>
                    <a:cubicBezTo>
                      <a:pt x="5721" y="3986"/>
                      <a:pt x="5709" y="3973"/>
                      <a:pt x="5694" y="3973"/>
                    </a:cubicBezTo>
                    <a:close/>
                    <a:moveTo>
                      <a:pt x="16074" y="3973"/>
                    </a:moveTo>
                    <a:cubicBezTo>
                      <a:pt x="16059" y="3973"/>
                      <a:pt x="16046" y="3986"/>
                      <a:pt x="16046" y="4002"/>
                    </a:cubicBezTo>
                    <a:cubicBezTo>
                      <a:pt x="16046" y="4018"/>
                      <a:pt x="16059" y="4030"/>
                      <a:pt x="16074" y="4030"/>
                    </a:cubicBezTo>
                    <a:cubicBezTo>
                      <a:pt x="16089" y="4030"/>
                      <a:pt x="16101" y="4018"/>
                      <a:pt x="16101" y="4002"/>
                    </a:cubicBezTo>
                    <a:cubicBezTo>
                      <a:pt x="16101" y="3986"/>
                      <a:pt x="16089" y="3973"/>
                      <a:pt x="16074" y="3973"/>
                    </a:cubicBezTo>
                    <a:close/>
                    <a:moveTo>
                      <a:pt x="14631" y="3978"/>
                    </a:moveTo>
                    <a:cubicBezTo>
                      <a:pt x="14615" y="3978"/>
                      <a:pt x="14602" y="3992"/>
                      <a:pt x="14602" y="4009"/>
                    </a:cubicBezTo>
                    <a:cubicBezTo>
                      <a:pt x="14602" y="4026"/>
                      <a:pt x="14615" y="4041"/>
                      <a:pt x="14631" y="4041"/>
                    </a:cubicBezTo>
                    <a:cubicBezTo>
                      <a:pt x="14647" y="4041"/>
                      <a:pt x="14661" y="4026"/>
                      <a:pt x="14661" y="4009"/>
                    </a:cubicBezTo>
                    <a:cubicBezTo>
                      <a:pt x="14661" y="3992"/>
                      <a:pt x="14647" y="3978"/>
                      <a:pt x="14631" y="3978"/>
                    </a:cubicBezTo>
                    <a:close/>
                    <a:moveTo>
                      <a:pt x="4495" y="3989"/>
                    </a:moveTo>
                    <a:cubicBezTo>
                      <a:pt x="4481" y="3989"/>
                      <a:pt x="4470" y="4002"/>
                      <a:pt x="4470" y="4017"/>
                    </a:cubicBezTo>
                    <a:cubicBezTo>
                      <a:pt x="4470" y="4032"/>
                      <a:pt x="4481" y="4043"/>
                      <a:pt x="4495" y="4043"/>
                    </a:cubicBezTo>
                    <a:cubicBezTo>
                      <a:pt x="4509" y="4043"/>
                      <a:pt x="4521" y="4032"/>
                      <a:pt x="4521" y="4017"/>
                    </a:cubicBezTo>
                    <a:cubicBezTo>
                      <a:pt x="4521" y="4002"/>
                      <a:pt x="4509" y="3989"/>
                      <a:pt x="4495" y="3989"/>
                    </a:cubicBezTo>
                    <a:close/>
                    <a:moveTo>
                      <a:pt x="9512" y="3999"/>
                    </a:moveTo>
                    <a:cubicBezTo>
                      <a:pt x="9496" y="3999"/>
                      <a:pt x="9482" y="4013"/>
                      <a:pt x="9482" y="4030"/>
                    </a:cubicBezTo>
                    <a:cubicBezTo>
                      <a:pt x="9482" y="4048"/>
                      <a:pt x="9496" y="4062"/>
                      <a:pt x="9512" y="4062"/>
                    </a:cubicBezTo>
                    <a:cubicBezTo>
                      <a:pt x="9529" y="4062"/>
                      <a:pt x="9542" y="4048"/>
                      <a:pt x="9542" y="4030"/>
                    </a:cubicBezTo>
                    <a:cubicBezTo>
                      <a:pt x="9542" y="4013"/>
                      <a:pt x="9529" y="3999"/>
                      <a:pt x="9512" y="3999"/>
                    </a:cubicBezTo>
                    <a:close/>
                    <a:moveTo>
                      <a:pt x="12256" y="3999"/>
                    </a:moveTo>
                    <a:cubicBezTo>
                      <a:pt x="12239" y="3999"/>
                      <a:pt x="12225" y="4013"/>
                      <a:pt x="12225" y="4030"/>
                    </a:cubicBezTo>
                    <a:cubicBezTo>
                      <a:pt x="12225" y="4048"/>
                      <a:pt x="12239" y="4062"/>
                      <a:pt x="12256" y="4062"/>
                    </a:cubicBezTo>
                    <a:cubicBezTo>
                      <a:pt x="12273" y="4062"/>
                      <a:pt x="12286" y="4048"/>
                      <a:pt x="12286" y="4030"/>
                    </a:cubicBezTo>
                    <a:cubicBezTo>
                      <a:pt x="12286" y="4013"/>
                      <a:pt x="12273" y="3999"/>
                      <a:pt x="12256" y="3999"/>
                    </a:cubicBezTo>
                    <a:close/>
                    <a:moveTo>
                      <a:pt x="2583" y="4009"/>
                    </a:moveTo>
                    <a:cubicBezTo>
                      <a:pt x="2571" y="4009"/>
                      <a:pt x="2560" y="4019"/>
                      <a:pt x="2560" y="4032"/>
                    </a:cubicBezTo>
                    <a:cubicBezTo>
                      <a:pt x="2561" y="4045"/>
                      <a:pt x="2571" y="4056"/>
                      <a:pt x="2583" y="4056"/>
                    </a:cubicBezTo>
                    <a:cubicBezTo>
                      <a:pt x="2595" y="4056"/>
                      <a:pt x="2606" y="4045"/>
                      <a:pt x="2606" y="4032"/>
                    </a:cubicBezTo>
                    <a:cubicBezTo>
                      <a:pt x="2606" y="4019"/>
                      <a:pt x="2595" y="4009"/>
                      <a:pt x="2583" y="4009"/>
                    </a:cubicBezTo>
                    <a:close/>
                    <a:moveTo>
                      <a:pt x="6913" y="4032"/>
                    </a:moveTo>
                    <a:cubicBezTo>
                      <a:pt x="6897" y="4032"/>
                      <a:pt x="6885" y="4045"/>
                      <a:pt x="6885" y="4061"/>
                    </a:cubicBezTo>
                    <a:cubicBezTo>
                      <a:pt x="6885" y="4078"/>
                      <a:pt x="6898" y="4091"/>
                      <a:pt x="6913" y="4091"/>
                    </a:cubicBezTo>
                    <a:cubicBezTo>
                      <a:pt x="6929" y="4091"/>
                      <a:pt x="6941" y="4078"/>
                      <a:pt x="6941" y="4061"/>
                    </a:cubicBezTo>
                    <a:cubicBezTo>
                      <a:pt x="6941" y="4045"/>
                      <a:pt x="6928" y="4032"/>
                      <a:pt x="6913" y="4032"/>
                    </a:cubicBezTo>
                    <a:close/>
                    <a:moveTo>
                      <a:pt x="12712" y="4043"/>
                    </a:moveTo>
                    <a:cubicBezTo>
                      <a:pt x="12695" y="4043"/>
                      <a:pt x="12680" y="4057"/>
                      <a:pt x="12680" y="4075"/>
                    </a:cubicBezTo>
                    <a:cubicBezTo>
                      <a:pt x="12680" y="4093"/>
                      <a:pt x="12695" y="4107"/>
                      <a:pt x="12712" y="4107"/>
                    </a:cubicBezTo>
                    <a:cubicBezTo>
                      <a:pt x="12728" y="4107"/>
                      <a:pt x="12742" y="4093"/>
                      <a:pt x="12742" y="4075"/>
                    </a:cubicBezTo>
                    <a:cubicBezTo>
                      <a:pt x="12742" y="4057"/>
                      <a:pt x="12728" y="4043"/>
                      <a:pt x="12712" y="4043"/>
                    </a:cubicBezTo>
                    <a:close/>
                    <a:moveTo>
                      <a:pt x="9056" y="4044"/>
                    </a:moveTo>
                    <a:cubicBezTo>
                      <a:pt x="9040" y="4044"/>
                      <a:pt x="9027" y="4058"/>
                      <a:pt x="9027" y="4075"/>
                    </a:cubicBezTo>
                    <a:cubicBezTo>
                      <a:pt x="9028" y="4092"/>
                      <a:pt x="9040" y="4106"/>
                      <a:pt x="9056" y="4106"/>
                    </a:cubicBezTo>
                    <a:cubicBezTo>
                      <a:pt x="9073" y="4106"/>
                      <a:pt x="9085" y="4092"/>
                      <a:pt x="9085" y="4075"/>
                    </a:cubicBezTo>
                    <a:cubicBezTo>
                      <a:pt x="9085" y="4058"/>
                      <a:pt x="9073" y="4044"/>
                      <a:pt x="9056" y="4044"/>
                    </a:cubicBezTo>
                    <a:close/>
                    <a:moveTo>
                      <a:pt x="20833" y="4056"/>
                    </a:moveTo>
                    <a:cubicBezTo>
                      <a:pt x="20822" y="4056"/>
                      <a:pt x="20813" y="4064"/>
                      <a:pt x="20813" y="4075"/>
                    </a:cubicBezTo>
                    <a:cubicBezTo>
                      <a:pt x="20813" y="4086"/>
                      <a:pt x="20822" y="4095"/>
                      <a:pt x="20833" y="4095"/>
                    </a:cubicBezTo>
                    <a:cubicBezTo>
                      <a:pt x="20843" y="4095"/>
                      <a:pt x="20852" y="4086"/>
                      <a:pt x="20852" y="4075"/>
                    </a:cubicBezTo>
                    <a:cubicBezTo>
                      <a:pt x="20852" y="4064"/>
                      <a:pt x="20843" y="4056"/>
                      <a:pt x="20833" y="4056"/>
                    </a:cubicBezTo>
                    <a:close/>
                    <a:moveTo>
                      <a:pt x="18447" y="4074"/>
                    </a:moveTo>
                    <a:cubicBezTo>
                      <a:pt x="18433" y="4074"/>
                      <a:pt x="18423" y="4086"/>
                      <a:pt x="18423" y="4100"/>
                    </a:cubicBezTo>
                    <a:cubicBezTo>
                      <a:pt x="18423" y="4114"/>
                      <a:pt x="18433" y="4125"/>
                      <a:pt x="18447" y="4125"/>
                    </a:cubicBezTo>
                    <a:cubicBezTo>
                      <a:pt x="18460" y="4125"/>
                      <a:pt x="18472" y="4114"/>
                      <a:pt x="18472" y="4100"/>
                    </a:cubicBezTo>
                    <a:cubicBezTo>
                      <a:pt x="18472" y="4086"/>
                      <a:pt x="18460" y="4074"/>
                      <a:pt x="18447" y="4074"/>
                    </a:cubicBezTo>
                    <a:close/>
                    <a:moveTo>
                      <a:pt x="3321" y="4075"/>
                    </a:moveTo>
                    <a:cubicBezTo>
                      <a:pt x="3309" y="4075"/>
                      <a:pt x="3298" y="4086"/>
                      <a:pt x="3298" y="4100"/>
                    </a:cubicBezTo>
                    <a:cubicBezTo>
                      <a:pt x="3298" y="4114"/>
                      <a:pt x="3309" y="4124"/>
                      <a:pt x="3321" y="4124"/>
                    </a:cubicBezTo>
                    <a:cubicBezTo>
                      <a:pt x="3334" y="4124"/>
                      <a:pt x="3344" y="4114"/>
                      <a:pt x="3344" y="4100"/>
                    </a:cubicBezTo>
                    <a:cubicBezTo>
                      <a:pt x="3344" y="4087"/>
                      <a:pt x="3334" y="4075"/>
                      <a:pt x="3321" y="4075"/>
                    </a:cubicBezTo>
                    <a:close/>
                    <a:moveTo>
                      <a:pt x="17487" y="4075"/>
                    </a:moveTo>
                    <a:cubicBezTo>
                      <a:pt x="17473" y="4075"/>
                      <a:pt x="17461" y="4086"/>
                      <a:pt x="17461" y="4101"/>
                    </a:cubicBezTo>
                    <a:cubicBezTo>
                      <a:pt x="17461" y="4116"/>
                      <a:pt x="17473" y="4129"/>
                      <a:pt x="17487" y="4129"/>
                    </a:cubicBezTo>
                    <a:cubicBezTo>
                      <a:pt x="17501" y="4129"/>
                      <a:pt x="17511" y="4116"/>
                      <a:pt x="17511" y="4101"/>
                    </a:cubicBezTo>
                    <a:cubicBezTo>
                      <a:pt x="17511" y="4086"/>
                      <a:pt x="17501" y="4075"/>
                      <a:pt x="17487" y="4075"/>
                    </a:cubicBezTo>
                    <a:close/>
                    <a:moveTo>
                      <a:pt x="15078" y="4088"/>
                    </a:moveTo>
                    <a:cubicBezTo>
                      <a:pt x="15063" y="4088"/>
                      <a:pt x="15049" y="4101"/>
                      <a:pt x="15049" y="4117"/>
                    </a:cubicBezTo>
                    <a:cubicBezTo>
                      <a:pt x="15049" y="4134"/>
                      <a:pt x="15063" y="4147"/>
                      <a:pt x="15078" y="4147"/>
                    </a:cubicBezTo>
                    <a:cubicBezTo>
                      <a:pt x="15094" y="4147"/>
                      <a:pt x="15106" y="4134"/>
                      <a:pt x="15106" y="4117"/>
                    </a:cubicBezTo>
                    <a:cubicBezTo>
                      <a:pt x="15106" y="4101"/>
                      <a:pt x="15094" y="4088"/>
                      <a:pt x="15078" y="4088"/>
                    </a:cubicBezTo>
                    <a:close/>
                    <a:moveTo>
                      <a:pt x="8602" y="4100"/>
                    </a:moveTo>
                    <a:cubicBezTo>
                      <a:pt x="8585" y="4100"/>
                      <a:pt x="8573" y="4115"/>
                      <a:pt x="8573" y="4132"/>
                    </a:cubicBezTo>
                    <a:cubicBezTo>
                      <a:pt x="8573" y="4149"/>
                      <a:pt x="8585" y="4163"/>
                      <a:pt x="8602" y="4163"/>
                    </a:cubicBezTo>
                    <a:cubicBezTo>
                      <a:pt x="8618" y="4163"/>
                      <a:pt x="8632" y="4149"/>
                      <a:pt x="8632" y="4132"/>
                    </a:cubicBezTo>
                    <a:cubicBezTo>
                      <a:pt x="8632" y="4115"/>
                      <a:pt x="8618" y="4100"/>
                      <a:pt x="8602" y="4100"/>
                    </a:cubicBezTo>
                    <a:close/>
                    <a:moveTo>
                      <a:pt x="13165" y="4100"/>
                    </a:moveTo>
                    <a:cubicBezTo>
                      <a:pt x="13149" y="4100"/>
                      <a:pt x="13136" y="4115"/>
                      <a:pt x="13136" y="4132"/>
                    </a:cubicBezTo>
                    <a:cubicBezTo>
                      <a:pt x="13136" y="4149"/>
                      <a:pt x="13149" y="4163"/>
                      <a:pt x="13165" y="4163"/>
                    </a:cubicBezTo>
                    <a:cubicBezTo>
                      <a:pt x="13182" y="4163"/>
                      <a:pt x="13194" y="4149"/>
                      <a:pt x="13194" y="4132"/>
                    </a:cubicBezTo>
                    <a:cubicBezTo>
                      <a:pt x="13194" y="4115"/>
                      <a:pt x="13182" y="4100"/>
                      <a:pt x="13165" y="4100"/>
                    </a:cubicBezTo>
                    <a:close/>
                    <a:moveTo>
                      <a:pt x="19391" y="4114"/>
                    </a:moveTo>
                    <a:cubicBezTo>
                      <a:pt x="19379" y="4114"/>
                      <a:pt x="19369" y="4125"/>
                      <a:pt x="19369" y="4138"/>
                    </a:cubicBezTo>
                    <a:cubicBezTo>
                      <a:pt x="19369" y="4151"/>
                      <a:pt x="19379" y="4162"/>
                      <a:pt x="19391" y="4162"/>
                    </a:cubicBezTo>
                    <a:cubicBezTo>
                      <a:pt x="19403" y="4162"/>
                      <a:pt x="19413" y="4151"/>
                      <a:pt x="19413" y="4138"/>
                    </a:cubicBezTo>
                    <a:cubicBezTo>
                      <a:pt x="19413" y="4125"/>
                      <a:pt x="19403" y="4114"/>
                      <a:pt x="19391" y="4114"/>
                    </a:cubicBezTo>
                    <a:close/>
                    <a:moveTo>
                      <a:pt x="16510" y="4117"/>
                    </a:moveTo>
                    <a:cubicBezTo>
                      <a:pt x="16495" y="4117"/>
                      <a:pt x="16483" y="4130"/>
                      <a:pt x="16483" y="4146"/>
                    </a:cubicBezTo>
                    <a:cubicBezTo>
                      <a:pt x="16483" y="4161"/>
                      <a:pt x="16495" y="4174"/>
                      <a:pt x="16510" y="4174"/>
                    </a:cubicBezTo>
                    <a:cubicBezTo>
                      <a:pt x="16526" y="4174"/>
                      <a:pt x="16537" y="4161"/>
                      <a:pt x="16537" y="4146"/>
                    </a:cubicBezTo>
                    <a:cubicBezTo>
                      <a:pt x="16537" y="4130"/>
                      <a:pt x="16525" y="4117"/>
                      <a:pt x="16510" y="4117"/>
                    </a:cubicBezTo>
                    <a:close/>
                    <a:moveTo>
                      <a:pt x="5257" y="4118"/>
                    </a:moveTo>
                    <a:cubicBezTo>
                      <a:pt x="5242" y="4118"/>
                      <a:pt x="5231" y="4130"/>
                      <a:pt x="5231" y="4146"/>
                    </a:cubicBezTo>
                    <a:cubicBezTo>
                      <a:pt x="5231" y="4161"/>
                      <a:pt x="5242" y="4174"/>
                      <a:pt x="5257" y="4174"/>
                    </a:cubicBezTo>
                    <a:cubicBezTo>
                      <a:pt x="5271" y="4174"/>
                      <a:pt x="5283" y="4161"/>
                      <a:pt x="5283" y="4146"/>
                    </a:cubicBezTo>
                    <a:cubicBezTo>
                      <a:pt x="5283" y="4130"/>
                      <a:pt x="5271" y="4118"/>
                      <a:pt x="5257" y="4118"/>
                    </a:cubicBezTo>
                    <a:close/>
                    <a:moveTo>
                      <a:pt x="6468" y="4147"/>
                    </a:moveTo>
                    <a:cubicBezTo>
                      <a:pt x="6453" y="4147"/>
                      <a:pt x="6441" y="4160"/>
                      <a:pt x="6441" y="4175"/>
                    </a:cubicBezTo>
                    <a:cubicBezTo>
                      <a:pt x="6441" y="4191"/>
                      <a:pt x="6453" y="4204"/>
                      <a:pt x="6468" y="4204"/>
                    </a:cubicBezTo>
                    <a:cubicBezTo>
                      <a:pt x="6483" y="4204"/>
                      <a:pt x="6495" y="4191"/>
                      <a:pt x="6495" y="4175"/>
                    </a:cubicBezTo>
                    <a:cubicBezTo>
                      <a:pt x="6495" y="4160"/>
                      <a:pt x="6483" y="4147"/>
                      <a:pt x="6468" y="4147"/>
                    </a:cubicBezTo>
                    <a:close/>
                    <a:moveTo>
                      <a:pt x="4068" y="4163"/>
                    </a:moveTo>
                    <a:cubicBezTo>
                      <a:pt x="4055" y="4163"/>
                      <a:pt x="4043" y="4175"/>
                      <a:pt x="4043" y="4189"/>
                    </a:cubicBezTo>
                    <a:cubicBezTo>
                      <a:pt x="4043" y="4203"/>
                      <a:pt x="4055" y="4214"/>
                      <a:pt x="4068" y="4214"/>
                    </a:cubicBezTo>
                    <a:cubicBezTo>
                      <a:pt x="4082" y="4214"/>
                      <a:pt x="4092" y="4203"/>
                      <a:pt x="4092" y="4189"/>
                    </a:cubicBezTo>
                    <a:cubicBezTo>
                      <a:pt x="4092" y="4175"/>
                      <a:pt x="4082" y="4163"/>
                      <a:pt x="4068" y="4163"/>
                    </a:cubicBezTo>
                    <a:close/>
                    <a:moveTo>
                      <a:pt x="8149" y="4171"/>
                    </a:moveTo>
                    <a:cubicBezTo>
                      <a:pt x="8133" y="4171"/>
                      <a:pt x="8120" y="4184"/>
                      <a:pt x="8120" y="4202"/>
                    </a:cubicBezTo>
                    <a:cubicBezTo>
                      <a:pt x="8120" y="4219"/>
                      <a:pt x="8133" y="4232"/>
                      <a:pt x="8149" y="4232"/>
                    </a:cubicBezTo>
                    <a:cubicBezTo>
                      <a:pt x="8165" y="4232"/>
                      <a:pt x="8178" y="4219"/>
                      <a:pt x="8178" y="4202"/>
                    </a:cubicBezTo>
                    <a:cubicBezTo>
                      <a:pt x="8178" y="4184"/>
                      <a:pt x="8165" y="4171"/>
                      <a:pt x="8149" y="4171"/>
                    </a:cubicBezTo>
                    <a:close/>
                    <a:moveTo>
                      <a:pt x="13618" y="4171"/>
                    </a:moveTo>
                    <a:cubicBezTo>
                      <a:pt x="13602" y="4171"/>
                      <a:pt x="13589" y="4184"/>
                      <a:pt x="13589" y="4202"/>
                    </a:cubicBezTo>
                    <a:cubicBezTo>
                      <a:pt x="13589" y="4219"/>
                      <a:pt x="13602" y="4232"/>
                      <a:pt x="13618" y="4232"/>
                    </a:cubicBezTo>
                    <a:cubicBezTo>
                      <a:pt x="13634" y="4232"/>
                      <a:pt x="13648" y="4219"/>
                      <a:pt x="13648" y="4202"/>
                    </a:cubicBezTo>
                    <a:cubicBezTo>
                      <a:pt x="13648" y="4184"/>
                      <a:pt x="13634" y="4171"/>
                      <a:pt x="13618" y="4171"/>
                    </a:cubicBezTo>
                    <a:close/>
                    <a:moveTo>
                      <a:pt x="737" y="4178"/>
                    </a:moveTo>
                    <a:cubicBezTo>
                      <a:pt x="727" y="4178"/>
                      <a:pt x="719" y="4186"/>
                      <a:pt x="719" y="4197"/>
                    </a:cubicBezTo>
                    <a:cubicBezTo>
                      <a:pt x="719" y="4208"/>
                      <a:pt x="727" y="4216"/>
                      <a:pt x="737" y="4216"/>
                    </a:cubicBezTo>
                    <a:cubicBezTo>
                      <a:pt x="747" y="4216"/>
                      <a:pt x="755" y="4208"/>
                      <a:pt x="755" y="4197"/>
                    </a:cubicBezTo>
                    <a:cubicBezTo>
                      <a:pt x="755" y="4186"/>
                      <a:pt x="747" y="4178"/>
                      <a:pt x="737" y="4178"/>
                    </a:cubicBezTo>
                    <a:close/>
                    <a:moveTo>
                      <a:pt x="33" y="4181"/>
                    </a:moveTo>
                    <a:cubicBezTo>
                      <a:pt x="25" y="4181"/>
                      <a:pt x="17" y="4189"/>
                      <a:pt x="17" y="4198"/>
                    </a:cubicBezTo>
                    <a:cubicBezTo>
                      <a:pt x="17" y="4207"/>
                      <a:pt x="25" y="4215"/>
                      <a:pt x="33" y="4215"/>
                    </a:cubicBezTo>
                    <a:cubicBezTo>
                      <a:pt x="42" y="4215"/>
                      <a:pt x="50" y="4207"/>
                      <a:pt x="50" y="4198"/>
                    </a:cubicBezTo>
                    <a:cubicBezTo>
                      <a:pt x="50" y="4189"/>
                      <a:pt x="42" y="4181"/>
                      <a:pt x="33" y="4181"/>
                    </a:cubicBezTo>
                    <a:close/>
                    <a:moveTo>
                      <a:pt x="1450" y="4189"/>
                    </a:moveTo>
                    <a:cubicBezTo>
                      <a:pt x="1438" y="4189"/>
                      <a:pt x="1428" y="4199"/>
                      <a:pt x="1428" y="4212"/>
                    </a:cubicBezTo>
                    <a:cubicBezTo>
                      <a:pt x="1428" y="4225"/>
                      <a:pt x="1438" y="4236"/>
                      <a:pt x="1450" y="4236"/>
                    </a:cubicBezTo>
                    <a:cubicBezTo>
                      <a:pt x="1463" y="4236"/>
                      <a:pt x="1472" y="4225"/>
                      <a:pt x="1472" y="4212"/>
                    </a:cubicBezTo>
                    <a:cubicBezTo>
                      <a:pt x="1472" y="4199"/>
                      <a:pt x="1463" y="4189"/>
                      <a:pt x="1450" y="4189"/>
                    </a:cubicBezTo>
                    <a:close/>
                    <a:moveTo>
                      <a:pt x="20318" y="4189"/>
                    </a:moveTo>
                    <a:cubicBezTo>
                      <a:pt x="20305" y="4189"/>
                      <a:pt x="20296" y="4199"/>
                      <a:pt x="20296" y="4212"/>
                    </a:cubicBezTo>
                    <a:cubicBezTo>
                      <a:pt x="20296" y="4225"/>
                      <a:pt x="20305" y="4236"/>
                      <a:pt x="20318" y="4236"/>
                    </a:cubicBezTo>
                    <a:cubicBezTo>
                      <a:pt x="20330" y="4236"/>
                      <a:pt x="20340" y="4225"/>
                      <a:pt x="20340" y="4212"/>
                    </a:cubicBezTo>
                    <a:cubicBezTo>
                      <a:pt x="20340" y="4199"/>
                      <a:pt x="20330" y="4189"/>
                      <a:pt x="20318" y="4189"/>
                    </a:cubicBezTo>
                    <a:close/>
                    <a:moveTo>
                      <a:pt x="15521" y="4205"/>
                    </a:moveTo>
                    <a:cubicBezTo>
                      <a:pt x="15504" y="4205"/>
                      <a:pt x="15491" y="4219"/>
                      <a:pt x="15491" y="4237"/>
                    </a:cubicBezTo>
                    <a:cubicBezTo>
                      <a:pt x="15491" y="4255"/>
                      <a:pt x="15504" y="4269"/>
                      <a:pt x="15521" y="4269"/>
                    </a:cubicBezTo>
                    <a:cubicBezTo>
                      <a:pt x="15538" y="4269"/>
                      <a:pt x="15551" y="4255"/>
                      <a:pt x="15551" y="4237"/>
                    </a:cubicBezTo>
                    <a:cubicBezTo>
                      <a:pt x="15551" y="4219"/>
                      <a:pt x="15538" y="4205"/>
                      <a:pt x="15521" y="4205"/>
                    </a:cubicBezTo>
                    <a:close/>
                    <a:moveTo>
                      <a:pt x="2173" y="4220"/>
                    </a:moveTo>
                    <a:cubicBezTo>
                      <a:pt x="2159" y="4220"/>
                      <a:pt x="2148" y="4232"/>
                      <a:pt x="2148" y="4246"/>
                    </a:cubicBezTo>
                    <a:cubicBezTo>
                      <a:pt x="2148" y="4260"/>
                      <a:pt x="2159" y="4271"/>
                      <a:pt x="2173" y="4271"/>
                    </a:cubicBezTo>
                    <a:cubicBezTo>
                      <a:pt x="2186" y="4271"/>
                      <a:pt x="2196" y="4260"/>
                      <a:pt x="2196" y="4246"/>
                    </a:cubicBezTo>
                    <a:cubicBezTo>
                      <a:pt x="2196" y="4232"/>
                      <a:pt x="2186" y="4220"/>
                      <a:pt x="2173" y="4220"/>
                    </a:cubicBezTo>
                    <a:close/>
                    <a:moveTo>
                      <a:pt x="14070" y="4249"/>
                    </a:moveTo>
                    <a:cubicBezTo>
                      <a:pt x="14052" y="4250"/>
                      <a:pt x="14037" y="4265"/>
                      <a:pt x="14037" y="4284"/>
                    </a:cubicBezTo>
                    <a:cubicBezTo>
                      <a:pt x="14037" y="4303"/>
                      <a:pt x="14052" y="4318"/>
                      <a:pt x="14070" y="4318"/>
                    </a:cubicBezTo>
                    <a:cubicBezTo>
                      <a:pt x="14087" y="4318"/>
                      <a:pt x="14102" y="4303"/>
                      <a:pt x="14102" y="4284"/>
                    </a:cubicBezTo>
                    <a:cubicBezTo>
                      <a:pt x="14102" y="4265"/>
                      <a:pt x="14087" y="4249"/>
                      <a:pt x="14070" y="4249"/>
                    </a:cubicBezTo>
                    <a:close/>
                    <a:moveTo>
                      <a:pt x="7699" y="4251"/>
                    </a:moveTo>
                    <a:cubicBezTo>
                      <a:pt x="7681" y="4251"/>
                      <a:pt x="7667" y="4265"/>
                      <a:pt x="7667" y="4284"/>
                    </a:cubicBezTo>
                    <a:cubicBezTo>
                      <a:pt x="7667" y="4302"/>
                      <a:pt x="7681" y="4317"/>
                      <a:pt x="7699" y="4317"/>
                    </a:cubicBezTo>
                    <a:cubicBezTo>
                      <a:pt x="7716" y="4317"/>
                      <a:pt x="7730" y="4302"/>
                      <a:pt x="7730" y="4284"/>
                    </a:cubicBezTo>
                    <a:cubicBezTo>
                      <a:pt x="7730" y="4265"/>
                      <a:pt x="7716" y="4251"/>
                      <a:pt x="7699" y="4251"/>
                    </a:cubicBezTo>
                    <a:close/>
                    <a:moveTo>
                      <a:pt x="17912" y="4251"/>
                    </a:moveTo>
                    <a:cubicBezTo>
                      <a:pt x="17897" y="4251"/>
                      <a:pt x="17885" y="4263"/>
                      <a:pt x="17885" y="4279"/>
                    </a:cubicBezTo>
                    <a:cubicBezTo>
                      <a:pt x="17885" y="4295"/>
                      <a:pt x="17897" y="4308"/>
                      <a:pt x="17912" y="4308"/>
                    </a:cubicBezTo>
                    <a:cubicBezTo>
                      <a:pt x="17927" y="4308"/>
                      <a:pt x="17939" y="4295"/>
                      <a:pt x="17939" y="4279"/>
                    </a:cubicBezTo>
                    <a:cubicBezTo>
                      <a:pt x="17939" y="4263"/>
                      <a:pt x="17927" y="4251"/>
                      <a:pt x="17912" y="4251"/>
                    </a:cubicBezTo>
                    <a:close/>
                    <a:moveTo>
                      <a:pt x="6026" y="4269"/>
                    </a:moveTo>
                    <a:cubicBezTo>
                      <a:pt x="6009" y="4269"/>
                      <a:pt x="5996" y="4284"/>
                      <a:pt x="5996" y="4302"/>
                    </a:cubicBezTo>
                    <a:cubicBezTo>
                      <a:pt x="5996" y="4320"/>
                      <a:pt x="6009" y="4334"/>
                      <a:pt x="6026" y="4334"/>
                    </a:cubicBezTo>
                    <a:cubicBezTo>
                      <a:pt x="6043" y="4334"/>
                      <a:pt x="6056" y="4320"/>
                      <a:pt x="6056" y="4302"/>
                    </a:cubicBezTo>
                    <a:cubicBezTo>
                      <a:pt x="6056" y="4284"/>
                      <a:pt x="6043" y="4269"/>
                      <a:pt x="6026" y="4269"/>
                    </a:cubicBezTo>
                    <a:close/>
                    <a:moveTo>
                      <a:pt x="16944" y="4270"/>
                    </a:moveTo>
                    <a:cubicBezTo>
                      <a:pt x="16927" y="4270"/>
                      <a:pt x="16914" y="4285"/>
                      <a:pt x="16914" y="4302"/>
                    </a:cubicBezTo>
                    <a:cubicBezTo>
                      <a:pt x="16914" y="4319"/>
                      <a:pt x="16927" y="4333"/>
                      <a:pt x="16944" y="4333"/>
                    </a:cubicBezTo>
                    <a:cubicBezTo>
                      <a:pt x="16960" y="4333"/>
                      <a:pt x="16974" y="4319"/>
                      <a:pt x="16974" y="4302"/>
                    </a:cubicBezTo>
                    <a:cubicBezTo>
                      <a:pt x="16974" y="4285"/>
                      <a:pt x="16960" y="4270"/>
                      <a:pt x="16944" y="4270"/>
                    </a:cubicBezTo>
                    <a:close/>
                    <a:moveTo>
                      <a:pt x="2903" y="4271"/>
                    </a:moveTo>
                    <a:cubicBezTo>
                      <a:pt x="2889" y="4271"/>
                      <a:pt x="2878" y="4284"/>
                      <a:pt x="2878" y="4299"/>
                    </a:cubicBezTo>
                    <a:cubicBezTo>
                      <a:pt x="2878" y="4313"/>
                      <a:pt x="2889" y="4325"/>
                      <a:pt x="2903" y="4325"/>
                    </a:cubicBezTo>
                    <a:cubicBezTo>
                      <a:pt x="2917" y="4325"/>
                      <a:pt x="2929" y="4313"/>
                      <a:pt x="2929" y="4299"/>
                    </a:cubicBezTo>
                    <a:cubicBezTo>
                      <a:pt x="2929" y="4284"/>
                      <a:pt x="2917" y="4271"/>
                      <a:pt x="2903" y="4271"/>
                    </a:cubicBezTo>
                    <a:close/>
                    <a:moveTo>
                      <a:pt x="4823" y="4271"/>
                    </a:moveTo>
                    <a:cubicBezTo>
                      <a:pt x="4808" y="4271"/>
                      <a:pt x="4795" y="4286"/>
                      <a:pt x="4795" y="4302"/>
                    </a:cubicBezTo>
                    <a:cubicBezTo>
                      <a:pt x="4795" y="4318"/>
                      <a:pt x="4808" y="4332"/>
                      <a:pt x="4823" y="4332"/>
                    </a:cubicBezTo>
                    <a:cubicBezTo>
                      <a:pt x="4839" y="4332"/>
                      <a:pt x="4851" y="4318"/>
                      <a:pt x="4851" y="4302"/>
                    </a:cubicBezTo>
                    <a:cubicBezTo>
                      <a:pt x="4851" y="4286"/>
                      <a:pt x="4839" y="4271"/>
                      <a:pt x="4823" y="4271"/>
                    </a:cubicBezTo>
                    <a:close/>
                    <a:moveTo>
                      <a:pt x="18864" y="4271"/>
                    </a:moveTo>
                    <a:cubicBezTo>
                      <a:pt x="18850" y="4271"/>
                      <a:pt x="18839" y="4284"/>
                      <a:pt x="18839" y="4299"/>
                    </a:cubicBezTo>
                    <a:cubicBezTo>
                      <a:pt x="18839" y="4313"/>
                      <a:pt x="18850" y="4325"/>
                      <a:pt x="18864" y="4325"/>
                    </a:cubicBezTo>
                    <a:cubicBezTo>
                      <a:pt x="18878" y="4325"/>
                      <a:pt x="18890" y="4313"/>
                      <a:pt x="18890" y="4299"/>
                    </a:cubicBezTo>
                    <a:cubicBezTo>
                      <a:pt x="18890" y="4284"/>
                      <a:pt x="18878" y="4271"/>
                      <a:pt x="18864" y="4271"/>
                    </a:cubicBezTo>
                    <a:close/>
                    <a:moveTo>
                      <a:pt x="21227" y="4299"/>
                    </a:moveTo>
                    <a:cubicBezTo>
                      <a:pt x="21215" y="4299"/>
                      <a:pt x="21206" y="4309"/>
                      <a:pt x="21206" y="4321"/>
                    </a:cubicBezTo>
                    <a:cubicBezTo>
                      <a:pt x="21206" y="4334"/>
                      <a:pt x="21215" y="4343"/>
                      <a:pt x="21227" y="4343"/>
                    </a:cubicBezTo>
                    <a:cubicBezTo>
                      <a:pt x="21239" y="4343"/>
                      <a:pt x="21249" y="4334"/>
                      <a:pt x="21249" y="4321"/>
                    </a:cubicBezTo>
                    <a:cubicBezTo>
                      <a:pt x="21249" y="4309"/>
                      <a:pt x="21239" y="4299"/>
                      <a:pt x="21227" y="4299"/>
                    </a:cubicBezTo>
                    <a:close/>
                    <a:moveTo>
                      <a:pt x="10770" y="4325"/>
                    </a:moveTo>
                    <a:cubicBezTo>
                      <a:pt x="10751" y="4325"/>
                      <a:pt x="10736" y="4341"/>
                      <a:pt x="10736" y="4360"/>
                    </a:cubicBezTo>
                    <a:cubicBezTo>
                      <a:pt x="10736" y="4380"/>
                      <a:pt x="10751" y="4394"/>
                      <a:pt x="10770" y="4394"/>
                    </a:cubicBezTo>
                    <a:cubicBezTo>
                      <a:pt x="10788" y="4394"/>
                      <a:pt x="10802" y="4380"/>
                      <a:pt x="10802" y="4360"/>
                    </a:cubicBezTo>
                    <a:cubicBezTo>
                      <a:pt x="10802" y="4341"/>
                      <a:pt x="10788" y="4325"/>
                      <a:pt x="10770" y="4325"/>
                    </a:cubicBezTo>
                    <a:close/>
                    <a:moveTo>
                      <a:pt x="11227" y="4328"/>
                    </a:moveTo>
                    <a:cubicBezTo>
                      <a:pt x="11208" y="4328"/>
                      <a:pt x="11193" y="4343"/>
                      <a:pt x="11193" y="4362"/>
                    </a:cubicBezTo>
                    <a:cubicBezTo>
                      <a:pt x="11193" y="4382"/>
                      <a:pt x="11208" y="4398"/>
                      <a:pt x="11227" y="4398"/>
                    </a:cubicBezTo>
                    <a:cubicBezTo>
                      <a:pt x="11245" y="4398"/>
                      <a:pt x="11260" y="4382"/>
                      <a:pt x="11260" y="4362"/>
                    </a:cubicBezTo>
                    <a:cubicBezTo>
                      <a:pt x="11260" y="4343"/>
                      <a:pt x="11245" y="4328"/>
                      <a:pt x="11227" y="4328"/>
                    </a:cubicBezTo>
                    <a:close/>
                    <a:moveTo>
                      <a:pt x="19799" y="4330"/>
                    </a:moveTo>
                    <a:cubicBezTo>
                      <a:pt x="19786" y="4330"/>
                      <a:pt x="19776" y="4342"/>
                      <a:pt x="19776" y="4357"/>
                    </a:cubicBezTo>
                    <a:cubicBezTo>
                      <a:pt x="19776" y="4371"/>
                      <a:pt x="19786" y="4382"/>
                      <a:pt x="19799" y="4382"/>
                    </a:cubicBezTo>
                    <a:cubicBezTo>
                      <a:pt x="19813" y="4382"/>
                      <a:pt x="19824" y="4371"/>
                      <a:pt x="19824" y="4357"/>
                    </a:cubicBezTo>
                    <a:cubicBezTo>
                      <a:pt x="19824" y="4342"/>
                      <a:pt x="19813" y="4330"/>
                      <a:pt x="19799" y="4330"/>
                    </a:cubicBezTo>
                    <a:close/>
                    <a:moveTo>
                      <a:pt x="10312" y="4335"/>
                    </a:moveTo>
                    <a:cubicBezTo>
                      <a:pt x="10294" y="4335"/>
                      <a:pt x="10280" y="4350"/>
                      <a:pt x="10280" y="4369"/>
                    </a:cubicBezTo>
                    <a:cubicBezTo>
                      <a:pt x="10280" y="4388"/>
                      <a:pt x="10294" y="4404"/>
                      <a:pt x="10312" y="4404"/>
                    </a:cubicBezTo>
                    <a:cubicBezTo>
                      <a:pt x="10330" y="4404"/>
                      <a:pt x="10344" y="4388"/>
                      <a:pt x="10344" y="4369"/>
                    </a:cubicBezTo>
                    <a:cubicBezTo>
                      <a:pt x="10344" y="4350"/>
                      <a:pt x="10330" y="4335"/>
                      <a:pt x="10312" y="4335"/>
                    </a:cubicBezTo>
                    <a:close/>
                    <a:moveTo>
                      <a:pt x="15962" y="4337"/>
                    </a:moveTo>
                    <a:cubicBezTo>
                      <a:pt x="15945" y="4337"/>
                      <a:pt x="15931" y="4351"/>
                      <a:pt x="15931" y="4369"/>
                    </a:cubicBezTo>
                    <a:cubicBezTo>
                      <a:pt x="15931" y="4387"/>
                      <a:pt x="15945" y="4401"/>
                      <a:pt x="15962" y="4401"/>
                    </a:cubicBezTo>
                    <a:cubicBezTo>
                      <a:pt x="15978" y="4401"/>
                      <a:pt x="15992" y="4387"/>
                      <a:pt x="15992" y="4369"/>
                    </a:cubicBezTo>
                    <a:cubicBezTo>
                      <a:pt x="15992" y="4352"/>
                      <a:pt x="15978" y="4337"/>
                      <a:pt x="15962" y="4337"/>
                    </a:cubicBezTo>
                    <a:close/>
                    <a:moveTo>
                      <a:pt x="3645" y="4344"/>
                    </a:moveTo>
                    <a:cubicBezTo>
                      <a:pt x="3630" y="4344"/>
                      <a:pt x="3618" y="4357"/>
                      <a:pt x="3618" y="4373"/>
                    </a:cubicBezTo>
                    <a:cubicBezTo>
                      <a:pt x="3618" y="4388"/>
                      <a:pt x="3630" y="4400"/>
                      <a:pt x="3645" y="4400"/>
                    </a:cubicBezTo>
                    <a:cubicBezTo>
                      <a:pt x="3659" y="4400"/>
                      <a:pt x="3670" y="4388"/>
                      <a:pt x="3670" y="4373"/>
                    </a:cubicBezTo>
                    <a:cubicBezTo>
                      <a:pt x="3670" y="4357"/>
                      <a:pt x="3659" y="4344"/>
                      <a:pt x="3645" y="4344"/>
                    </a:cubicBezTo>
                    <a:close/>
                    <a:moveTo>
                      <a:pt x="7249" y="4345"/>
                    </a:moveTo>
                    <a:cubicBezTo>
                      <a:pt x="7232" y="4345"/>
                      <a:pt x="7218" y="4360"/>
                      <a:pt x="7218" y="4378"/>
                    </a:cubicBezTo>
                    <a:cubicBezTo>
                      <a:pt x="7218" y="4397"/>
                      <a:pt x="7232" y="4411"/>
                      <a:pt x="7249" y="4411"/>
                    </a:cubicBezTo>
                    <a:cubicBezTo>
                      <a:pt x="7267" y="4411"/>
                      <a:pt x="7280" y="4397"/>
                      <a:pt x="7280" y="4378"/>
                    </a:cubicBezTo>
                    <a:cubicBezTo>
                      <a:pt x="7280" y="4360"/>
                      <a:pt x="7267" y="4345"/>
                      <a:pt x="7249" y="4345"/>
                    </a:cubicBezTo>
                    <a:close/>
                    <a:moveTo>
                      <a:pt x="11685" y="4345"/>
                    </a:moveTo>
                    <a:cubicBezTo>
                      <a:pt x="11667" y="4345"/>
                      <a:pt x="11652" y="4361"/>
                      <a:pt x="11652" y="4380"/>
                    </a:cubicBezTo>
                    <a:cubicBezTo>
                      <a:pt x="11652" y="4398"/>
                      <a:pt x="11667" y="4414"/>
                      <a:pt x="11685" y="4414"/>
                    </a:cubicBezTo>
                    <a:cubicBezTo>
                      <a:pt x="11703" y="4414"/>
                      <a:pt x="11717" y="4398"/>
                      <a:pt x="11717" y="4380"/>
                    </a:cubicBezTo>
                    <a:cubicBezTo>
                      <a:pt x="11717" y="4361"/>
                      <a:pt x="11703" y="4345"/>
                      <a:pt x="11685" y="4345"/>
                    </a:cubicBezTo>
                    <a:close/>
                    <a:moveTo>
                      <a:pt x="14518" y="4345"/>
                    </a:moveTo>
                    <a:cubicBezTo>
                      <a:pt x="14500" y="4345"/>
                      <a:pt x="14487" y="4360"/>
                      <a:pt x="14487" y="4378"/>
                    </a:cubicBezTo>
                    <a:cubicBezTo>
                      <a:pt x="14487" y="4397"/>
                      <a:pt x="14500" y="4411"/>
                      <a:pt x="14518" y="4411"/>
                    </a:cubicBezTo>
                    <a:cubicBezTo>
                      <a:pt x="14535" y="4411"/>
                      <a:pt x="14550" y="4397"/>
                      <a:pt x="14550" y="4378"/>
                    </a:cubicBezTo>
                    <a:cubicBezTo>
                      <a:pt x="14550" y="4360"/>
                      <a:pt x="14535" y="4345"/>
                      <a:pt x="14518" y="4345"/>
                    </a:cubicBezTo>
                    <a:close/>
                    <a:moveTo>
                      <a:pt x="9855" y="4358"/>
                    </a:moveTo>
                    <a:cubicBezTo>
                      <a:pt x="9837" y="4358"/>
                      <a:pt x="9823" y="4373"/>
                      <a:pt x="9823" y="4392"/>
                    </a:cubicBezTo>
                    <a:cubicBezTo>
                      <a:pt x="9822" y="4411"/>
                      <a:pt x="9837" y="4426"/>
                      <a:pt x="9855" y="4426"/>
                    </a:cubicBezTo>
                    <a:cubicBezTo>
                      <a:pt x="9873" y="4426"/>
                      <a:pt x="9887" y="4411"/>
                      <a:pt x="9887" y="4392"/>
                    </a:cubicBezTo>
                    <a:cubicBezTo>
                      <a:pt x="9887" y="4373"/>
                      <a:pt x="9873" y="4358"/>
                      <a:pt x="9855" y="4358"/>
                    </a:cubicBezTo>
                    <a:close/>
                    <a:moveTo>
                      <a:pt x="12142" y="4374"/>
                    </a:moveTo>
                    <a:cubicBezTo>
                      <a:pt x="12124" y="4374"/>
                      <a:pt x="12109" y="4389"/>
                      <a:pt x="12109" y="4408"/>
                    </a:cubicBezTo>
                    <a:cubicBezTo>
                      <a:pt x="12109" y="4427"/>
                      <a:pt x="12124" y="4442"/>
                      <a:pt x="12142" y="4442"/>
                    </a:cubicBezTo>
                    <a:cubicBezTo>
                      <a:pt x="12160" y="4442"/>
                      <a:pt x="12174" y="4427"/>
                      <a:pt x="12174" y="4408"/>
                    </a:cubicBezTo>
                    <a:cubicBezTo>
                      <a:pt x="12174" y="4389"/>
                      <a:pt x="12160" y="4374"/>
                      <a:pt x="12142" y="4374"/>
                    </a:cubicBezTo>
                    <a:close/>
                    <a:moveTo>
                      <a:pt x="9398" y="4393"/>
                    </a:moveTo>
                    <a:cubicBezTo>
                      <a:pt x="9380" y="4393"/>
                      <a:pt x="9366" y="4409"/>
                      <a:pt x="9366" y="4427"/>
                    </a:cubicBezTo>
                    <a:cubicBezTo>
                      <a:pt x="9366" y="4446"/>
                      <a:pt x="9380" y="4462"/>
                      <a:pt x="9398" y="4462"/>
                    </a:cubicBezTo>
                    <a:cubicBezTo>
                      <a:pt x="9416" y="4462"/>
                      <a:pt x="9430" y="4446"/>
                      <a:pt x="9430" y="4427"/>
                    </a:cubicBezTo>
                    <a:cubicBezTo>
                      <a:pt x="9430" y="4409"/>
                      <a:pt x="9416" y="4393"/>
                      <a:pt x="9398" y="4393"/>
                    </a:cubicBezTo>
                    <a:close/>
                    <a:moveTo>
                      <a:pt x="5588" y="4408"/>
                    </a:moveTo>
                    <a:cubicBezTo>
                      <a:pt x="5571" y="4408"/>
                      <a:pt x="5558" y="4423"/>
                      <a:pt x="5558" y="4440"/>
                    </a:cubicBezTo>
                    <a:cubicBezTo>
                      <a:pt x="5558" y="4457"/>
                      <a:pt x="5571" y="4471"/>
                      <a:pt x="5588" y="4471"/>
                    </a:cubicBezTo>
                    <a:cubicBezTo>
                      <a:pt x="5604" y="4471"/>
                      <a:pt x="5617" y="4457"/>
                      <a:pt x="5617" y="4440"/>
                    </a:cubicBezTo>
                    <a:cubicBezTo>
                      <a:pt x="5617" y="4423"/>
                      <a:pt x="5604" y="4408"/>
                      <a:pt x="5588" y="4408"/>
                    </a:cubicBezTo>
                    <a:close/>
                    <a:moveTo>
                      <a:pt x="12597" y="4416"/>
                    </a:moveTo>
                    <a:cubicBezTo>
                      <a:pt x="12580" y="4416"/>
                      <a:pt x="12565" y="4431"/>
                      <a:pt x="12565" y="4450"/>
                    </a:cubicBezTo>
                    <a:cubicBezTo>
                      <a:pt x="12565" y="4469"/>
                      <a:pt x="12580" y="4485"/>
                      <a:pt x="12597" y="4485"/>
                    </a:cubicBezTo>
                    <a:cubicBezTo>
                      <a:pt x="12615" y="4485"/>
                      <a:pt x="12630" y="4469"/>
                      <a:pt x="12630" y="4450"/>
                    </a:cubicBezTo>
                    <a:cubicBezTo>
                      <a:pt x="12630" y="4431"/>
                      <a:pt x="12615" y="4416"/>
                      <a:pt x="12597" y="4416"/>
                    </a:cubicBezTo>
                    <a:close/>
                    <a:moveTo>
                      <a:pt x="20717" y="4426"/>
                    </a:moveTo>
                    <a:cubicBezTo>
                      <a:pt x="20705" y="4426"/>
                      <a:pt x="20695" y="4437"/>
                      <a:pt x="20695" y="4450"/>
                    </a:cubicBezTo>
                    <a:cubicBezTo>
                      <a:pt x="20695" y="4463"/>
                      <a:pt x="20705" y="4473"/>
                      <a:pt x="20717" y="4473"/>
                    </a:cubicBezTo>
                    <a:cubicBezTo>
                      <a:pt x="20730" y="4473"/>
                      <a:pt x="20739" y="4463"/>
                      <a:pt x="20739" y="4450"/>
                    </a:cubicBezTo>
                    <a:cubicBezTo>
                      <a:pt x="20739" y="4437"/>
                      <a:pt x="20730" y="4426"/>
                      <a:pt x="20717" y="4426"/>
                    </a:cubicBezTo>
                    <a:close/>
                    <a:moveTo>
                      <a:pt x="345" y="4427"/>
                    </a:moveTo>
                    <a:cubicBezTo>
                      <a:pt x="334" y="4427"/>
                      <a:pt x="325" y="4437"/>
                      <a:pt x="325" y="4448"/>
                    </a:cubicBezTo>
                    <a:cubicBezTo>
                      <a:pt x="325" y="4459"/>
                      <a:pt x="334" y="4467"/>
                      <a:pt x="345" y="4467"/>
                    </a:cubicBezTo>
                    <a:cubicBezTo>
                      <a:pt x="355" y="4467"/>
                      <a:pt x="364" y="4459"/>
                      <a:pt x="364" y="4448"/>
                    </a:cubicBezTo>
                    <a:cubicBezTo>
                      <a:pt x="364" y="4437"/>
                      <a:pt x="355" y="4427"/>
                      <a:pt x="345" y="4427"/>
                    </a:cubicBezTo>
                    <a:close/>
                    <a:moveTo>
                      <a:pt x="1051" y="4427"/>
                    </a:moveTo>
                    <a:cubicBezTo>
                      <a:pt x="1039" y="4427"/>
                      <a:pt x="1029" y="4437"/>
                      <a:pt x="1029" y="4449"/>
                    </a:cubicBezTo>
                    <a:cubicBezTo>
                      <a:pt x="1029" y="4462"/>
                      <a:pt x="1039" y="4472"/>
                      <a:pt x="1051" y="4472"/>
                    </a:cubicBezTo>
                    <a:cubicBezTo>
                      <a:pt x="1062" y="4472"/>
                      <a:pt x="1072" y="4462"/>
                      <a:pt x="1072" y="4449"/>
                    </a:cubicBezTo>
                    <a:cubicBezTo>
                      <a:pt x="1072" y="4437"/>
                      <a:pt x="1062" y="4427"/>
                      <a:pt x="1051" y="4427"/>
                    </a:cubicBezTo>
                    <a:close/>
                    <a:moveTo>
                      <a:pt x="17374" y="4439"/>
                    </a:moveTo>
                    <a:cubicBezTo>
                      <a:pt x="17358" y="4439"/>
                      <a:pt x="17346" y="4452"/>
                      <a:pt x="17346" y="4469"/>
                    </a:cubicBezTo>
                    <a:cubicBezTo>
                      <a:pt x="17345" y="4485"/>
                      <a:pt x="17358" y="4498"/>
                      <a:pt x="17374" y="4498"/>
                    </a:cubicBezTo>
                    <a:cubicBezTo>
                      <a:pt x="17389" y="4498"/>
                      <a:pt x="17403" y="4485"/>
                      <a:pt x="17403" y="4469"/>
                    </a:cubicBezTo>
                    <a:cubicBezTo>
                      <a:pt x="17403" y="4452"/>
                      <a:pt x="17389" y="4439"/>
                      <a:pt x="17374" y="4439"/>
                    </a:cubicBezTo>
                    <a:close/>
                    <a:moveTo>
                      <a:pt x="4393" y="4440"/>
                    </a:moveTo>
                    <a:cubicBezTo>
                      <a:pt x="4378" y="4440"/>
                      <a:pt x="4367" y="4453"/>
                      <a:pt x="4367" y="4469"/>
                    </a:cubicBezTo>
                    <a:cubicBezTo>
                      <a:pt x="4367" y="4485"/>
                      <a:pt x="4379" y="4497"/>
                      <a:pt x="4393" y="4497"/>
                    </a:cubicBezTo>
                    <a:cubicBezTo>
                      <a:pt x="4408" y="4497"/>
                      <a:pt x="4420" y="4484"/>
                      <a:pt x="4420" y="4469"/>
                    </a:cubicBezTo>
                    <a:cubicBezTo>
                      <a:pt x="4420" y="4453"/>
                      <a:pt x="4408" y="4440"/>
                      <a:pt x="4393" y="4440"/>
                    </a:cubicBezTo>
                    <a:close/>
                    <a:moveTo>
                      <a:pt x="18334" y="4440"/>
                    </a:moveTo>
                    <a:cubicBezTo>
                      <a:pt x="18319" y="4440"/>
                      <a:pt x="18307" y="4453"/>
                      <a:pt x="18307" y="4469"/>
                    </a:cubicBezTo>
                    <a:cubicBezTo>
                      <a:pt x="18307" y="4484"/>
                      <a:pt x="18319" y="4497"/>
                      <a:pt x="18334" y="4497"/>
                    </a:cubicBezTo>
                    <a:cubicBezTo>
                      <a:pt x="18349" y="4497"/>
                      <a:pt x="18361" y="4484"/>
                      <a:pt x="18361" y="4469"/>
                    </a:cubicBezTo>
                    <a:cubicBezTo>
                      <a:pt x="18361" y="4453"/>
                      <a:pt x="18349" y="4440"/>
                      <a:pt x="18334" y="4440"/>
                    </a:cubicBezTo>
                    <a:close/>
                    <a:moveTo>
                      <a:pt x="8943" y="4442"/>
                    </a:moveTo>
                    <a:cubicBezTo>
                      <a:pt x="8925" y="4442"/>
                      <a:pt x="8911" y="4458"/>
                      <a:pt x="8911" y="4477"/>
                    </a:cubicBezTo>
                    <a:cubicBezTo>
                      <a:pt x="8911" y="4495"/>
                      <a:pt x="8925" y="4511"/>
                      <a:pt x="8943" y="4511"/>
                    </a:cubicBezTo>
                    <a:cubicBezTo>
                      <a:pt x="8961" y="4511"/>
                      <a:pt x="8976" y="4495"/>
                      <a:pt x="8976" y="4477"/>
                    </a:cubicBezTo>
                    <a:cubicBezTo>
                      <a:pt x="8976" y="4458"/>
                      <a:pt x="8961" y="4442"/>
                      <a:pt x="8943" y="4442"/>
                    </a:cubicBezTo>
                    <a:close/>
                    <a:moveTo>
                      <a:pt x="1766" y="4446"/>
                    </a:moveTo>
                    <a:cubicBezTo>
                      <a:pt x="1754" y="4446"/>
                      <a:pt x="1744" y="4457"/>
                      <a:pt x="1744" y="4470"/>
                    </a:cubicBezTo>
                    <a:cubicBezTo>
                      <a:pt x="1744" y="4483"/>
                      <a:pt x="1754" y="4492"/>
                      <a:pt x="1766" y="4492"/>
                    </a:cubicBezTo>
                    <a:cubicBezTo>
                      <a:pt x="1778" y="4492"/>
                      <a:pt x="1789" y="4483"/>
                      <a:pt x="1789" y="4470"/>
                    </a:cubicBezTo>
                    <a:cubicBezTo>
                      <a:pt x="1789" y="4457"/>
                      <a:pt x="1778" y="4446"/>
                      <a:pt x="1766" y="4446"/>
                    </a:cubicBezTo>
                    <a:close/>
                    <a:moveTo>
                      <a:pt x="14965" y="4451"/>
                    </a:moveTo>
                    <a:cubicBezTo>
                      <a:pt x="14948" y="4451"/>
                      <a:pt x="14934" y="4466"/>
                      <a:pt x="14934" y="4485"/>
                    </a:cubicBezTo>
                    <a:cubicBezTo>
                      <a:pt x="14934" y="4503"/>
                      <a:pt x="14948" y="4519"/>
                      <a:pt x="14965" y="4519"/>
                    </a:cubicBezTo>
                    <a:cubicBezTo>
                      <a:pt x="14982" y="4519"/>
                      <a:pt x="14996" y="4503"/>
                      <a:pt x="14996" y="4485"/>
                    </a:cubicBezTo>
                    <a:cubicBezTo>
                      <a:pt x="14996" y="4466"/>
                      <a:pt x="14982" y="4451"/>
                      <a:pt x="14965" y="4451"/>
                    </a:cubicBezTo>
                    <a:close/>
                    <a:moveTo>
                      <a:pt x="6803" y="4453"/>
                    </a:moveTo>
                    <a:cubicBezTo>
                      <a:pt x="6786" y="4453"/>
                      <a:pt x="6773" y="4467"/>
                      <a:pt x="6773" y="4485"/>
                    </a:cubicBezTo>
                    <a:cubicBezTo>
                      <a:pt x="6773" y="4502"/>
                      <a:pt x="6786" y="4518"/>
                      <a:pt x="6803" y="4518"/>
                    </a:cubicBezTo>
                    <a:cubicBezTo>
                      <a:pt x="6820" y="4518"/>
                      <a:pt x="6833" y="4502"/>
                      <a:pt x="6833" y="4485"/>
                    </a:cubicBezTo>
                    <a:cubicBezTo>
                      <a:pt x="6833" y="4467"/>
                      <a:pt x="6820" y="4453"/>
                      <a:pt x="6803" y="4453"/>
                    </a:cubicBezTo>
                    <a:close/>
                    <a:moveTo>
                      <a:pt x="13052" y="4471"/>
                    </a:moveTo>
                    <a:cubicBezTo>
                      <a:pt x="13034" y="4471"/>
                      <a:pt x="13020" y="4486"/>
                      <a:pt x="13020" y="4505"/>
                    </a:cubicBezTo>
                    <a:cubicBezTo>
                      <a:pt x="13020" y="4524"/>
                      <a:pt x="13034" y="4539"/>
                      <a:pt x="13052" y="4539"/>
                    </a:cubicBezTo>
                    <a:cubicBezTo>
                      <a:pt x="13070" y="4539"/>
                      <a:pt x="13083" y="4524"/>
                      <a:pt x="13083" y="4505"/>
                    </a:cubicBezTo>
                    <a:cubicBezTo>
                      <a:pt x="13083" y="4486"/>
                      <a:pt x="13070" y="4471"/>
                      <a:pt x="13052" y="4471"/>
                    </a:cubicBezTo>
                    <a:close/>
                    <a:moveTo>
                      <a:pt x="19277" y="4481"/>
                    </a:moveTo>
                    <a:cubicBezTo>
                      <a:pt x="19263" y="4481"/>
                      <a:pt x="19252" y="4494"/>
                      <a:pt x="19252" y="4508"/>
                    </a:cubicBezTo>
                    <a:cubicBezTo>
                      <a:pt x="19252" y="4523"/>
                      <a:pt x="19263" y="4535"/>
                      <a:pt x="19277" y="4535"/>
                    </a:cubicBezTo>
                    <a:cubicBezTo>
                      <a:pt x="19291" y="4535"/>
                      <a:pt x="19302" y="4523"/>
                      <a:pt x="19302" y="4508"/>
                    </a:cubicBezTo>
                    <a:cubicBezTo>
                      <a:pt x="19302" y="4494"/>
                      <a:pt x="19291" y="4481"/>
                      <a:pt x="19277" y="4481"/>
                    </a:cubicBezTo>
                    <a:close/>
                    <a:moveTo>
                      <a:pt x="2490" y="4482"/>
                    </a:moveTo>
                    <a:cubicBezTo>
                      <a:pt x="2477" y="4482"/>
                      <a:pt x="2467" y="4494"/>
                      <a:pt x="2467" y="4508"/>
                    </a:cubicBezTo>
                    <a:cubicBezTo>
                      <a:pt x="2467" y="4523"/>
                      <a:pt x="2477" y="4534"/>
                      <a:pt x="2490" y="4534"/>
                    </a:cubicBezTo>
                    <a:cubicBezTo>
                      <a:pt x="2504" y="4534"/>
                      <a:pt x="2515" y="4523"/>
                      <a:pt x="2515" y="4508"/>
                    </a:cubicBezTo>
                    <a:cubicBezTo>
                      <a:pt x="2515" y="4494"/>
                      <a:pt x="2504" y="4482"/>
                      <a:pt x="2490" y="4482"/>
                    </a:cubicBezTo>
                    <a:close/>
                    <a:moveTo>
                      <a:pt x="16398" y="4482"/>
                    </a:moveTo>
                    <a:cubicBezTo>
                      <a:pt x="16382" y="4482"/>
                      <a:pt x="16369" y="4496"/>
                      <a:pt x="16369" y="4513"/>
                    </a:cubicBezTo>
                    <a:cubicBezTo>
                      <a:pt x="16369" y="4530"/>
                      <a:pt x="16382" y="4544"/>
                      <a:pt x="16398" y="4544"/>
                    </a:cubicBezTo>
                    <a:cubicBezTo>
                      <a:pt x="16415" y="4544"/>
                      <a:pt x="16427" y="4530"/>
                      <a:pt x="16427" y="4513"/>
                    </a:cubicBezTo>
                    <a:cubicBezTo>
                      <a:pt x="16427" y="4496"/>
                      <a:pt x="16415" y="4482"/>
                      <a:pt x="16398" y="4482"/>
                    </a:cubicBezTo>
                    <a:close/>
                    <a:moveTo>
                      <a:pt x="8490" y="4503"/>
                    </a:moveTo>
                    <a:cubicBezTo>
                      <a:pt x="8472" y="4503"/>
                      <a:pt x="8457" y="4518"/>
                      <a:pt x="8457" y="4537"/>
                    </a:cubicBezTo>
                    <a:cubicBezTo>
                      <a:pt x="8457" y="4556"/>
                      <a:pt x="8472" y="4571"/>
                      <a:pt x="8490" y="4571"/>
                    </a:cubicBezTo>
                    <a:cubicBezTo>
                      <a:pt x="8507" y="4571"/>
                      <a:pt x="8522" y="4556"/>
                      <a:pt x="8522" y="4537"/>
                    </a:cubicBezTo>
                    <a:cubicBezTo>
                      <a:pt x="8522" y="4518"/>
                      <a:pt x="8507" y="4503"/>
                      <a:pt x="8490" y="4503"/>
                    </a:cubicBezTo>
                    <a:close/>
                    <a:moveTo>
                      <a:pt x="13505" y="4539"/>
                    </a:moveTo>
                    <a:cubicBezTo>
                      <a:pt x="13487" y="4539"/>
                      <a:pt x="13473" y="4555"/>
                      <a:pt x="13473" y="4573"/>
                    </a:cubicBezTo>
                    <a:cubicBezTo>
                      <a:pt x="13473" y="4592"/>
                      <a:pt x="13487" y="4608"/>
                      <a:pt x="13505" y="4608"/>
                    </a:cubicBezTo>
                    <a:cubicBezTo>
                      <a:pt x="13523" y="4608"/>
                      <a:pt x="13537" y="4592"/>
                      <a:pt x="13537" y="4573"/>
                    </a:cubicBezTo>
                    <a:cubicBezTo>
                      <a:pt x="13537" y="4555"/>
                      <a:pt x="13523" y="4539"/>
                      <a:pt x="13505" y="4539"/>
                    </a:cubicBezTo>
                    <a:close/>
                    <a:moveTo>
                      <a:pt x="3224" y="4540"/>
                    </a:moveTo>
                    <a:cubicBezTo>
                      <a:pt x="3211" y="4540"/>
                      <a:pt x="3199" y="4552"/>
                      <a:pt x="3199" y="4567"/>
                    </a:cubicBezTo>
                    <a:cubicBezTo>
                      <a:pt x="3199" y="4581"/>
                      <a:pt x="3210" y="4594"/>
                      <a:pt x="3224" y="4594"/>
                    </a:cubicBezTo>
                    <a:cubicBezTo>
                      <a:pt x="3238" y="4594"/>
                      <a:pt x="3250" y="4581"/>
                      <a:pt x="3250" y="4567"/>
                    </a:cubicBezTo>
                    <a:cubicBezTo>
                      <a:pt x="3250" y="4552"/>
                      <a:pt x="3238" y="4540"/>
                      <a:pt x="3224" y="4540"/>
                    </a:cubicBezTo>
                    <a:close/>
                    <a:moveTo>
                      <a:pt x="5152" y="4558"/>
                    </a:moveTo>
                    <a:cubicBezTo>
                      <a:pt x="5136" y="4558"/>
                      <a:pt x="5123" y="4572"/>
                      <a:pt x="5123" y="4589"/>
                    </a:cubicBezTo>
                    <a:cubicBezTo>
                      <a:pt x="5123" y="4607"/>
                      <a:pt x="5136" y="4620"/>
                      <a:pt x="5152" y="4620"/>
                    </a:cubicBezTo>
                    <a:cubicBezTo>
                      <a:pt x="5168" y="4620"/>
                      <a:pt x="5181" y="4607"/>
                      <a:pt x="5181" y="4589"/>
                    </a:cubicBezTo>
                    <a:cubicBezTo>
                      <a:pt x="5181" y="4572"/>
                      <a:pt x="5168" y="4558"/>
                      <a:pt x="5152" y="4558"/>
                    </a:cubicBezTo>
                    <a:close/>
                    <a:moveTo>
                      <a:pt x="20203" y="4562"/>
                    </a:moveTo>
                    <a:cubicBezTo>
                      <a:pt x="20191" y="4562"/>
                      <a:pt x="20181" y="4572"/>
                      <a:pt x="20181" y="4585"/>
                    </a:cubicBezTo>
                    <a:cubicBezTo>
                      <a:pt x="20181" y="4598"/>
                      <a:pt x="20191" y="4609"/>
                      <a:pt x="20203" y="4609"/>
                    </a:cubicBezTo>
                    <a:cubicBezTo>
                      <a:pt x="20216" y="4609"/>
                      <a:pt x="20225" y="4598"/>
                      <a:pt x="20225" y="4585"/>
                    </a:cubicBezTo>
                    <a:cubicBezTo>
                      <a:pt x="20225" y="4572"/>
                      <a:pt x="20216" y="4562"/>
                      <a:pt x="20203" y="4562"/>
                    </a:cubicBezTo>
                    <a:close/>
                    <a:moveTo>
                      <a:pt x="6359" y="4569"/>
                    </a:moveTo>
                    <a:cubicBezTo>
                      <a:pt x="6341" y="4569"/>
                      <a:pt x="6326" y="4585"/>
                      <a:pt x="6326" y="4604"/>
                    </a:cubicBezTo>
                    <a:cubicBezTo>
                      <a:pt x="6326" y="4624"/>
                      <a:pt x="6341" y="4640"/>
                      <a:pt x="6359" y="4640"/>
                    </a:cubicBezTo>
                    <a:cubicBezTo>
                      <a:pt x="6377" y="4640"/>
                      <a:pt x="6392" y="4624"/>
                      <a:pt x="6392" y="4604"/>
                    </a:cubicBezTo>
                    <a:cubicBezTo>
                      <a:pt x="6392" y="4585"/>
                      <a:pt x="6377" y="4569"/>
                      <a:pt x="6359" y="4569"/>
                    </a:cubicBezTo>
                    <a:close/>
                    <a:moveTo>
                      <a:pt x="15408" y="4569"/>
                    </a:moveTo>
                    <a:cubicBezTo>
                      <a:pt x="15390" y="4569"/>
                      <a:pt x="15375" y="4585"/>
                      <a:pt x="15375" y="4604"/>
                    </a:cubicBezTo>
                    <a:cubicBezTo>
                      <a:pt x="15375" y="4624"/>
                      <a:pt x="15390" y="4640"/>
                      <a:pt x="15408" y="4640"/>
                    </a:cubicBezTo>
                    <a:cubicBezTo>
                      <a:pt x="15426" y="4640"/>
                      <a:pt x="15441" y="4624"/>
                      <a:pt x="15441" y="4604"/>
                    </a:cubicBezTo>
                    <a:cubicBezTo>
                      <a:pt x="15441" y="4585"/>
                      <a:pt x="15426" y="4569"/>
                      <a:pt x="15408" y="4569"/>
                    </a:cubicBezTo>
                    <a:close/>
                    <a:moveTo>
                      <a:pt x="21600" y="4572"/>
                    </a:moveTo>
                    <a:cubicBezTo>
                      <a:pt x="21600" y="4574"/>
                      <a:pt x="21597" y="4574"/>
                      <a:pt x="21597" y="4576"/>
                    </a:cubicBezTo>
                    <a:cubicBezTo>
                      <a:pt x="21597" y="4578"/>
                      <a:pt x="21600" y="4577"/>
                      <a:pt x="21600" y="4579"/>
                    </a:cubicBezTo>
                    <a:lnTo>
                      <a:pt x="21600" y="4572"/>
                    </a:lnTo>
                    <a:close/>
                    <a:moveTo>
                      <a:pt x="8037" y="4576"/>
                    </a:moveTo>
                    <a:cubicBezTo>
                      <a:pt x="8018" y="4576"/>
                      <a:pt x="8002" y="4592"/>
                      <a:pt x="8002" y="4612"/>
                    </a:cubicBezTo>
                    <a:cubicBezTo>
                      <a:pt x="8002" y="4632"/>
                      <a:pt x="8018" y="4648"/>
                      <a:pt x="8037" y="4648"/>
                    </a:cubicBezTo>
                    <a:cubicBezTo>
                      <a:pt x="8056" y="4648"/>
                      <a:pt x="8071" y="4632"/>
                      <a:pt x="8071" y="4612"/>
                    </a:cubicBezTo>
                    <a:cubicBezTo>
                      <a:pt x="8071" y="4592"/>
                      <a:pt x="8056" y="4576"/>
                      <a:pt x="8037" y="4576"/>
                    </a:cubicBezTo>
                    <a:close/>
                    <a:moveTo>
                      <a:pt x="17799" y="4615"/>
                    </a:moveTo>
                    <a:cubicBezTo>
                      <a:pt x="17783" y="4615"/>
                      <a:pt x="17769" y="4629"/>
                      <a:pt x="17769" y="4646"/>
                    </a:cubicBezTo>
                    <a:cubicBezTo>
                      <a:pt x="17769" y="4664"/>
                      <a:pt x="17783" y="4680"/>
                      <a:pt x="17799" y="4680"/>
                    </a:cubicBezTo>
                    <a:cubicBezTo>
                      <a:pt x="17816" y="4680"/>
                      <a:pt x="17829" y="4664"/>
                      <a:pt x="17829" y="4646"/>
                    </a:cubicBezTo>
                    <a:cubicBezTo>
                      <a:pt x="17829" y="4629"/>
                      <a:pt x="17816" y="4615"/>
                      <a:pt x="17799" y="4615"/>
                    </a:cubicBezTo>
                    <a:close/>
                    <a:moveTo>
                      <a:pt x="3968" y="4616"/>
                    </a:moveTo>
                    <a:cubicBezTo>
                      <a:pt x="3952" y="4616"/>
                      <a:pt x="3939" y="4631"/>
                      <a:pt x="3939" y="4648"/>
                    </a:cubicBezTo>
                    <a:cubicBezTo>
                      <a:pt x="3939" y="4665"/>
                      <a:pt x="3952" y="4678"/>
                      <a:pt x="3968" y="4678"/>
                    </a:cubicBezTo>
                    <a:cubicBezTo>
                      <a:pt x="3984" y="4678"/>
                      <a:pt x="3998" y="4665"/>
                      <a:pt x="3998" y="4648"/>
                    </a:cubicBezTo>
                    <a:cubicBezTo>
                      <a:pt x="3998" y="4631"/>
                      <a:pt x="3984" y="4616"/>
                      <a:pt x="3968" y="4616"/>
                    </a:cubicBezTo>
                    <a:close/>
                    <a:moveTo>
                      <a:pt x="13956" y="4617"/>
                    </a:moveTo>
                    <a:cubicBezTo>
                      <a:pt x="13938" y="4617"/>
                      <a:pt x="13922" y="4633"/>
                      <a:pt x="13922" y="4653"/>
                    </a:cubicBezTo>
                    <a:cubicBezTo>
                      <a:pt x="13922" y="4674"/>
                      <a:pt x="13938" y="4690"/>
                      <a:pt x="13956" y="4690"/>
                    </a:cubicBezTo>
                    <a:cubicBezTo>
                      <a:pt x="13975" y="4690"/>
                      <a:pt x="13990" y="4673"/>
                      <a:pt x="13990" y="4653"/>
                    </a:cubicBezTo>
                    <a:cubicBezTo>
                      <a:pt x="13990" y="4633"/>
                      <a:pt x="13975" y="4617"/>
                      <a:pt x="13956" y="4617"/>
                    </a:cubicBezTo>
                    <a:close/>
                    <a:moveTo>
                      <a:pt x="16831" y="4634"/>
                    </a:moveTo>
                    <a:cubicBezTo>
                      <a:pt x="16814" y="4634"/>
                      <a:pt x="16799" y="4649"/>
                      <a:pt x="16799" y="4668"/>
                    </a:cubicBezTo>
                    <a:cubicBezTo>
                      <a:pt x="16799" y="4687"/>
                      <a:pt x="16814" y="4702"/>
                      <a:pt x="16831" y="4702"/>
                    </a:cubicBezTo>
                    <a:cubicBezTo>
                      <a:pt x="16849" y="4702"/>
                      <a:pt x="16864" y="4687"/>
                      <a:pt x="16864" y="4668"/>
                    </a:cubicBezTo>
                    <a:cubicBezTo>
                      <a:pt x="16864" y="4649"/>
                      <a:pt x="16849" y="4634"/>
                      <a:pt x="16831" y="4634"/>
                    </a:cubicBezTo>
                    <a:close/>
                    <a:moveTo>
                      <a:pt x="18751" y="4637"/>
                    </a:moveTo>
                    <a:cubicBezTo>
                      <a:pt x="18735" y="4637"/>
                      <a:pt x="18723" y="4652"/>
                      <a:pt x="18723" y="4668"/>
                    </a:cubicBezTo>
                    <a:cubicBezTo>
                      <a:pt x="18723" y="4685"/>
                      <a:pt x="18735" y="4698"/>
                      <a:pt x="18751" y="4698"/>
                    </a:cubicBezTo>
                    <a:cubicBezTo>
                      <a:pt x="18766" y="4698"/>
                      <a:pt x="18779" y="4685"/>
                      <a:pt x="18779" y="4668"/>
                    </a:cubicBezTo>
                    <a:cubicBezTo>
                      <a:pt x="18779" y="4652"/>
                      <a:pt x="18766" y="4637"/>
                      <a:pt x="18751" y="4637"/>
                    </a:cubicBezTo>
                    <a:close/>
                    <a:moveTo>
                      <a:pt x="7587" y="4662"/>
                    </a:moveTo>
                    <a:cubicBezTo>
                      <a:pt x="7567" y="4662"/>
                      <a:pt x="7552" y="4679"/>
                      <a:pt x="7552" y="4699"/>
                    </a:cubicBezTo>
                    <a:cubicBezTo>
                      <a:pt x="7552" y="4719"/>
                      <a:pt x="7567" y="4735"/>
                      <a:pt x="7587" y="4735"/>
                    </a:cubicBezTo>
                    <a:cubicBezTo>
                      <a:pt x="7605" y="4735"/>
                      <a:pt x="7621" y="4719"/>
                      <a:pt x="7621" y="4699"/>
                    </a:cubicBezTo>
                    <a:cubicBezTo>
                      <a:pt x="7621" y="4679"/>
                      <a:pt x="7605" y="4662"/>
                      <a:pt x="7587" y="4662"/>
                    </a:cubicBezTo>
                    <a:close/>
                    <a:moveTo>
                      <a:pt x="21111" y="4672"/>
                    </a:moveTo>
                    <a:cubicBezTo>
                      <a:pt x="21097" y="4672"/>
                      <a:pt x="21086" y="4682"/>
                      <a:pt x="21086" y="4697"/>
                    </a:cubicBezTo>
                    <a:cubicBezTo>
                      <a:pt x="21086" y="4711"/>
                      <a:pt x="21097" y="4723"/>
                      <a:pt x="21111" y="4723"/>
                    </a:cubicBezTo>
                    <a:cubicBezTo>
                      <a:pt x="21124" y="4723"/>
                      <a:pt x="21134" y="4711"/>
                      <a:pt x="21134" y="4697"/>
                    </a:cubicBezTo>
                    <a:cubicBezTo>
                      <a:pt x="21134" y="4682"/>
                      <a:pt x="21124" y="4672"/>
                      <a:pt x="21111" y="4672"/>
                    </a:cubicBezTo>
                    <a:close/>
                    <a:moveTo>
                      <a:pt x="657" y="4674"/>
                    </a:moveTo>
                    <a:cubicBezTo>
                      <a:pt x="645" y="4674"/>
                      <a:pt x="635" y="4684"/>
                      <a:pt x="635" y="4697"/>
                    </a:cubicBezTo>
                    <a:cubicBezTo>
                      <a:pt x="635" y="4710"/>
                      <a:pt x="645" y="4721"/>
                      <a:pt x="657" y="4721"/>
                    </a:cubicBezTo>
                    <a:cubicBezTo>
                      <a:pt x="670" y="4721"/>
                      <a:pt x="680" y="4710"/>
                      <a:pt x="680" y="4697"/>
                    </a:cubicBezTo>
                    <a:cubicBezTo>
                      <a:pt x="680" y="4684"/>
                      <a:pt x="670" y="4674"/>
                      <a:pt x="657" y="4674"/>
                    </a:cubicBezTo>
                    <a:close/>
                    <a:moveTo>
                      <a:pt x="1365" y="4677"/>
                    </a:moveTo>
                    <a:cubicBezTo>
                      <a:pt x="1352" y="4677"/>
                      <a:pt x="1342" y="4689"/>
                      <a:pt x="1342" y="4704"/>
                    </a:cubicBezTo>
                    <a:cubicBezTo>
                      <a:pt x="1342" y="4718"/>
                      <a:pt x="1352" y="4729"/>
                      <a:pt x="1365" y="4729"/>
                    </a:cubicBezTo>
                    <a:cubicBezTo>
                      <a:pt x="1379" y="4729"/>
                      <a:pt x="1390" y="4718"/>
                      <a:pt x="1390" y="4704"/>
                    </a:cubicBezTo>
                    <a:cubicBezTo>
                      <a:pt x="1390" y="4689"/>
                      <a:pt x="1379" y="4677"/>
                      <a:pt x="1365" y="4677"/>
                    </a:cubicBezTo>
                    <a:close/>
                    <a:moveTo>
                      <a:pt x="19685" y="4699"/>
                    </a:moveTo>
                    <a:cubicBezTo>
                      <a:pt x="19670" y="4699"/>
                      <a:pt x="19657" y="4713"/>
                      <a:pt x="19657" y="4729"/>
                    </a:cubicBezTo>
                    <a:cubicBezTo>
                      <a:pt x="19657" y="4744"/>
                      <a:pt x="19670" y="4757"/>
                      <a:pt x="19685" y="4757"/>
                    </a:cubicBezTo>
                    <a:cubicBezTo>
                      <a:pt x="19700" y="4757"/>
                      <a:pt x="19712" y="4744"/>
                      <a:pt x="19712" y="4729"/>
                    </a:cubicBezTo>
                    <a:cubicBezTo>
                      <a:pt x="19712" y="4713"/>
                      <a:pt x="19700" y="4699"/>
                      <a:pt x="19685" y="4699"/>
                    </a:cubicBezTo>
                    <a:close/>
                    <a:moveTo>
                      <a:pt x="2083" y="4700"/>
                    </a:moveTo>
                    <a:cubicBezTo>
                      <a:pt x="2069" y="4700"/>
                      <a:pt x="2057" y="4712"/>
                      <a:pt x="2057" y="4727"/>
                    </a:cubicBezTo>
                    <a:cubicBezTo>
                      <a:pt x="2057" y="4743"/>
                      <a:pt x="2069" y="4756"/>
                      <a:pt x="2083" y="4756"/>
                    </a:cubicBezTo>
                    <a:cubicBezTo>
                      <a:pt x="2097" y="4756"/>
                      <a:pt x="2109" y="4743"/>
                      <a:pt x="2109" y="4727"/>
                    </a:cubicBezTo>
                    <a:cubicBezTo>
                      <a:pt x="2109" y="4712"/>
                      <a:pt x="2098" y="4700"/>
                      <a:pt x="2083" y="4700"/>
                    </a:cubicBezTo>
                    <a:close/>
                    <a:moveTo>
                      <a:pt x="5919" y="4701"/>
                    </a:moveTo>
                    <a:cubicBezTo>
                      <a:pt x="5902" y="4701"/>
                      <a:pt x="5887" y="4717"/>
                      <a:pt x="5887" y="4735"/>
                    </a:cubicBezTo>
                    <a:cubicBezTo>
                      <a:pt x="5887" y="4754"/>
                      <a:pt x="5902" y="4770"/>
                      <a:pt x="5919" y="4770"/>
                    </a:cubicBezTo>
                    <a:cubicBezTo>
                      <a:pt x="5937" y="4770"/>
                      <a:pt x="5952" y="4754"/>
                      <a:pt x="5952" y="4735"/>
                    </a:cubicBezTo>
                    <a:cubicBezTo>
                      <a:pt x="5952" y="4717"/>
                      <a:pt x="5937" y="4701"/>
                      <a:pt x="5919" y="4701"/>
                    </a:cubicBezTo>
                    <a:close/>
                    <a:moveTo>
                      <a:pt x="15849" y="4701"/>
                    </a:moveTo>
                    <a:cubicBezTo>
                      <a:pt x="15831" y="4701"/>
                      <a:pt x="15816" y="4717"/>
                      <a:pt x="15816" y="4735"/>
                    </a:cubicBezTo>
                    <a:cubicBezTo>
                      <a:pt x="15816" y="4754"/>
                      <a:pt x="15831" y="4770"/>
                      <a:pt x="15849" y="4770"/>
                    </a:cubicBezTo>
                    <a:cubicBezTo>
                      <a:pt x="15867" y="4770"/>
                      <a:pt x="15881" y="4754"/>
                      <a:pt x="15881" y="4735"/>
                    </a:cubicBezTo>
                    <a:cubicBezTo>
                      <a:pt x="15881" y="4717"/>
                      <a:pt x="15867" y="4701"/>
                      <a:pt x="15849" y="4701"/>
                    </a:cubicBezTo>
                    <a:close/>
                    <a:moveTo>
                      <a:pt x="10656" y="4708"/>
                    </a:moveTo>
                    <a:cubicBezTo>
                      <a:pt x="10636" y="4708"/>
                      <a:pt x="10619" y="4726"/>
                      <a:pt x="10619" y="4747"/>
                    </a:cubicBezTo>
                    <a:cubicBezTo>
                      <a:pt x="10619" y="4768"/>
                      <a:pt x="10636" y="4785"/>
                      <a:pt x="10656" y="4785"/>
                    </a:cubicBezTo>
                    <a:cubicBezTo>
                      <a:pt x="10676" y="4785"/>
                      <a:pt x="10691" y="4768"/>
                      <a:pt x="10691" y="4747"/>
                    </a:cubicBezTo>
                    <a:cubicBezTo>
                      <a:pt x="10691" y="4726"/>
                      <a:pt x="10676" y="4708"/>
                      <a:pt x="10656" y="4708"/>
                    </a:cubicBezTo>
                    <a:close/>
                    <a:moveTo>
                      <a:pt x="11113" y="4708"/>
                    </a:moveTo>
                    <a:cubicBezTo>
                      <a:pt x="11092" y="4708"/>
                      <a:pt x="11076" y="4726"/>
                      <a:pt x="11076" y="4747"/>
                    </a:cubicBezTo>
                    <a:cubicBezTo>
                      <a:pt x="11076" y="4768"/>
                      <a:pt x="11092" y="4785"/>
                      <a:pt x="11113" y="4785"/>
                    </a:cubicBezTo>
                    <a:cubicBezTo>
                      <a:pt x="11133" y="4785"/>
                      <a:pt x="11149" y="4768"/>
                      <a:pt x="11149" y="4747"/>
                    </a:cubicBezTo>
                    <a:cubicBezTo>
                      <a:pt x="11149" y="4726"/>
                      <a:pt x="11133" y="4708"/>
                      <a:pt x="11113" y="4708"/>
                    </a:cubicBezTo>
                    <a:close/>
                    <a:moveTo>
                      <a:pt x="14406" y="4710"/>
                    </a:moveTo>
                    <a:cubicBezTo>
                      <a:pt x="14387" y="4710"/>
                      <a:pt x="14371" y="4727"/>
                      <a:pt x="14371" y="4747"/>
                    </a:cubicBezTo>
                    <a:cubicBezTo>
                      <a:pt x="14371" y="4767"/>
                      <a:pt x="14387" y="4783"/>
                      <a:pt x="14406" y="4783"/>
                    </a:cubicBezTo>
                    <a:cubicBezTo>
                      <a:pt x="14425" y="4783"/>
                      <a:pt x="14439" y="4767"/>
                      <a:pt x="14439" y="4747"/>
                    </a:cubicBezTo>
                    <a:cubicBezTo>
                      <a:pt x="14439" y="4727"/>
                      <a:pt x="14425" y="4710"/>
                      <a:pt x="14406" y="4710"/>
                    </a:cubicBezTo>
                    <a:close/>
                    <a:moveTo>
                      <a:pt x="4721" y="4718"/>
                    </a:moveTo>
                    <a:cubicBezTo>
                      <a:pt x="4704" y="4719"/>
                      <a:pt x="4691" y="4733"/>
                      <a:pt x="4691" y="4750"/>
                    </a:cubicBezTo>
                    <a:cubicBezTo>
                      <a:pt x="4691" y="4768"/>
                      <a:pt x="4704" y="4782"/>
                      <a:pt x="4721" y="4782"/>
                    </a:cubicBezTo>
                    <a:cubicBezTo>
                      <a:pt x="4738" y="4782"/>
                      <a:pt x="4751" y="4768"/>
                      <a:pt x="4751" y="4750"/>
                    </a:cubicBezTo>
                    <a:cubicBezTo>
                      <a:pt x="4751" y="4733"/>
                      <a:pt x="4738" y="4718"/>
                      <a:pt x="4721" y="4718"/>
                    </a:cubicBezTo>
                    <a:close/>
                    <a:moveTo>
                      <a:pt x="10198" y="4722"/>
                    </a:moveTo>
                    <a:cubicBezTo>
                      <a:pt x="10178" y="4722"/>
                      <a:pt x="10161" y="4738"/>
                      <a:pt x="10161" y="4759"/>
                    </a:cubicBezTo>
                    <a:cubicBezTo>
                      <a:pt x="10161" y="4781"/>
                      <a:pt x="10178" y="4798"/>
                      <a:pt x="10198" y="4798"/>
                    </a:cubicBezTo>
                    <a:cubicBezTo>
                      <a:pt x="10218" y="4798"/>
                      <a:pt x="10234" y="4780"/>
                      <a:pt x="10234" y="4759"/>
                    </a:cubicBezTo>
                    <a:cubicBezTo>
                      <a:pt x="10234" y="4738"/>
                      <a:pt x="10218" y="4722"/>
                      <a:pt x="10198" y="4722"/>
                    </a:cubicBezTo>
                    <a:close/>
                    <a:moveTo>
                      <a:pt x="11571" y="4722"/>
                    </a:moveTo>
                    <a:cubicBezTo>
                      <a:pt x="11550" y="4722"/>
                      <a:pt x="11534" y="4738"/>
                      <a:pt x="11534" y="4759"/>
                    </a:cubicBezTo>
                    <a:cubicBezTo>
                      <a:pt x="11534" y="4781"/>
                      <a:pt x="11550" y="4798"/>
                      <a:pt x="11571" y="4798"/>
                    </a:cubicBezTo>
                    <a:cubicBezTo>
                      <a:pt x="11591" y="4798"/>
                      <a:pt x="11606" y="4780"/>
                      <a:pt x="11606" y="4759"/>
                    </a:cubicBezTo>
                    <a:cubicBezTo>
                      <a:pt x="11606" y="4738"/>
                      <a:pt x="11591" y="4722"/>
                      <a:pt x="11571" y="4722"/>
                    </a:cubicBezTo>
                    <a:close/>
                    <a:moveTo>
                      <a:pt x="2810" y="4743"/>
                    </a:moveTo>
                    <a:cubicBezTo>
                      <a:pt x="2795" y="4743"/>
                      <a:pt x="2784" y="4756"/>
                      <a:pt x="2784" y="4772"/>
                    </a:cubicBezTo>
                    <a:cubicBezTo>
                      <a:pt x="2784" y="4788"/>
                      <a:pt x="2795" y="4801"/>
                      <a:pt x="2810" y="4801"/>
                    </a:cubicBezTo>
                    <a:cubicBezTo>
                      <a:pt x="2825" y="4801"/>
                      <a:pt x="2837" y="4788"/>
                      <a:pt x="2837" y="4772"/>
                    </a:cubicBezTo>
                    <a:cubicBezTo>
                      <a:pt x="2837" y="4756"/>
                      <a:pt x="2825" y="4743"/>
                      <a:pt x="2810" y="4743"/>
                    </a:cubicBezTo>
                    <a:close/>
                    <a:moveTo>
                      <a:pt x="12027" y="4748"/>
                    </a:moveTo>
                    <a:cubicBezTo>
                      <a:pt x="12007" y="4748"/>
                      <a:pt x="11991" y="4766"/>
                      <a:pt x="11991" y="4787"/>
                    </a:cubicBezTo>
                    <a:cubicBezTo>
                      <a:pt x="11991" y="4808"/>
                      <a:pt x="12007" y="4824"/>
                      <a:pt x="12027" y="4824"/>
                    </a:cubicBezTo>
                    <a:cubicBezTo>
                      <a:pt x="12047" y="4824"/>
                      <a:pt x="12063" y="4808"/>
                      <a:pt x="12063" y="4787"/>
                    </a:cubicBezTo>
                    <a:cubicBezTo>
                      <a:pt x="12063" y="4766"/>
                      <a:pt x="12047" y="4748"/>
                      <a:pt x="12027" y="4748"/>
                    </a:cubicBezTo>
                    <a:close/>
                    <a:moveTo>
                      <a:pt x="9741" y="4749"/>
                    </a:moveTo>
                    <a:cubicBezTo>
                      <a:pt x="9721" y="4749"/>
                      <a:pt x="9705" y="4766"/>
                      <a:pt x="9705" y="4787"/>
                    </a:cubicBezTo>
                    <a:cubicBezTo>
                      <a:pt x="9705" y="4808"/>
                      <a:pt x="9721" y="4823"/>
                      <a:pt x="9741" y="4823"/>
                    </a:cubicBezTo>
                    <a:cubicBezTo>
                      <a:pt x="9760" y="4823"/>
                      <a:pt x="9776" y="4807"/>
                      <a:pt x="9776" y="4787"/>
                    </a:cubicBezTo>
                    <a:cubicBezTo>
                      <a:pt x="9776" y="4766"/>
                      <a:pt x="9760" y="4749"/>
                      <a:pt x="9741" y="4749"/>
                    </a:cubicBezTo>
                    <a:close/>
                    <a:moveTo>
                      <a:pt x="7138" y="4762"/>
                    </a:moveTo>
                    <a:cubicBezTo>
                      <a:pt x="7119" y="4762"/>
                      <a:pt x="7105" y="4778"/>
                      <a:pt x="7105" y="4798"/>
                    </a:cubicBezTo>
                    <a:cubicBezTo>
                      <a:pt x="7105" y="4818"/>
                      <a:pt x="7119" y="4835"/>
                      <a:pt x="7138" y="4835"/>
                    </a:cubicBezTo>
                    <a:cubicBezTo>
                      <a:pt x="7157" y="4835"/>
                      <a:pt x="7173" y="4818"/>
                      <a:pt x="7173" y="4798"/>
                    </a:cubicBezTo>
                    <a:cubicBezTo>
                      <a:pt x="7173" y="4778"/>
                      <a:pt x="7157" y="4762"/>
                      <a:pt x="7138" y="4762"/>
                    </a:cubicBezTo>
                    <a:close/>
                    <a:moveTo>
                      <a:pt x="9285" y="4789"/>
                    </a:moveTo>
                    <a:cubicBezTo>
                      <a:pt x="9265" y="4789"/>
                      <a:pt x="9249" y="4805"/>
                      <a:pt x="9249" y="4826"/>
                    </a:cubicBezTo>
                    <a:cubicBezTo>
                      <a:pt x="9249" y="4846"/>
                      <a:pt x="9265" y="4863"/>
                      <a:pt x="9285" y="4863"/>
                    </a:cubicBezTo>
                    <a:cubicBezTo>
                      <a:pt x="9304" y="4863"/>
                      <a:pt x="9319" y="4846"/>
                      <a:pt x="9319" y="4826"/>
                    </a:cubicBezTo>
                    <a:cubicBezTo>
                      <a:pt x="9319" y="4805"/>
                      <a:pt x="9304" y="4789"/>
                      <a:pt x="9285" y="4789"/>
                    </a:cubicBezTo>
                    <a:close/>
                    <a:moveTo>
                      <a:pt x="12483" y="4789"/>
                    </a:moveTo>
                    <a:cubicBezTo>
                      <a:pt x="12464" y="4789"/>
                      <a:pt x="12448" y="4805"/>
                      <a:pt x="12448" y="4826"/>
                    </a:cubicBezTo>
                    <a:cubicBezTo>
                      <a:pt x="12448" y="4846"/>
                      <a:pt x="12464" y="4863"/>
                      <a:pt x="12483" y="4863"/>
                    </a:cubicBezTo>
                    <a:cubicBezTo>
                      <a:pt x="12503" y="4863"/>
                      <a:pt x="12519" y="4846"/>
                      <a:pt x="12519" y="4826"/>
                    </a:cubicBezTo>
                    <a:cubicBezTo>
                      <a:pt x="12519" y="4805"/>
                      <a:pt x="12503" y="4789"/>
                      <a:pt x="12483" y="4789"/>
                    </a:cubicBezTo>
                    <a:close/>
                    <a:moveTo>
                      <a:pt x="20601" y="4799"/>
                    </a:moveTo>
                    <a:cubicBezTo>
                      <a:pt x="20588" y="4799"/>
                      <a:pt x="20576" y="4810"/>
                      <a:pt x="20576" y="4824"/>
                    </a:cubicBezTo>
                    <a:cubicBezTo>
                      <a:pt x="20576" y="4839"/>
                      <a:pt x="20588" y="4851"/>
                      <a:pt x="20601" y="4851"/>
                    </a:cubicBezTo>
                    <a:cubicBezTo>
                      <a:pt x="20615" y="4851"/>
                      <a:pt x="20625" y="4839"/>
                      <a:pt x="20625" y="4824"/>
                    </a:cubicBezTo>
                    <a:cubicBezTo>
                      <a:pt x="20625" y="4810"/>
                      <a:pt x="20615" y="4799"/>
                      <a:pt x="20601" y="4799"/>
                    </a:cubicBezTo>
                    <a:close/>
                    <a:moveTo>
                      <a:pt x="17261" y="4804"/>
                    </a:moveTo>
                    <a:cubicBezTo>
                      <a:pt x="17245" y="4804"/>
                      <a:pt x="17231" y="4818"/>
                      <a:pt x="17231" y="4836"/>
                    </a:cubicBezTo>
                    <a:cubicBezTo>
                      <a:pt x="17231" y="4854"/>
                      <a:pt x="17245" y="4868"/>
                      <a:pt x="17261" y="4868"/>
                    </a:cubicBezTo>
                    <a:cubicBezTo>
                      <a:pt x="17278" y="4868"/>
                      <a:pt x="17292" y="4854"/>
                      <a:pt x="17292" y="4836"/>
                    </a:cubicBezTo>
                    <a:cubicBezTo>
                      <a:pt x="17292" y="4818"/>
                      <a:pt x="17278" y="4804"/>
                      <a:pt x="17261" y="4804"/>
                    </a:cubicBezTo>
                    <a:close/>
                    <a:moveTo>
                      <a:pt x="3548" y="4805"/>
                    </a:moveTo>
                    <a:cubicBezTo>
                      <a:pt x="3531" y="4805"/>
                      <a:pt x="3517" y="4820"/>
                      <a:pt x="3517" y="4837"/>
                    </a:cubicBezTo>
                    <a:cubicBezTo>
                      <a:pt x="3517" y="4854"/>
                      <a:pt x="3531" y="4868"/>
                      <a:pt x="3548" y="4868"/>
                    </a:cubicBezTo>
                    <a:cubicBezTo>
                      <a:pt x="3564" y="4868"/>
                      <a:pt x="3577" y="4854"/>
                      <a:pt x="3577" y="4837"/>
                    </a:cubicBezTo>
                    <a:cubicBezTo>
                      <a:pt x="3577" y="4820"/>
                      <a:pt x="3564" y="4805"/>
                      <a:pt x="3548" y="4805"/>
                    </a:cubicBezTo>
                    <a:close/>
                    <a:moveTo>
                      <a:pt x="18221" y="4805"/>
                    </a:moveTo>
                    <a:cubicBezTo>
                      <a:pt x="18204" y="4805"/>
                      <a:pt x="18190" y="4820"/>
                      <a:pt x="18190" y="4837"/>
                    </a:cubicBezTo>
                    <a:cubicBezTo>
                      <a:pt x="18190" y="4854"/>
                      <a:pt x="18204" y="4868"/>
                      <a:pt x="18221" y="4868"/>
                    </a:cubicBezTo>
                    <a:cubicBezTo>
                      <a:pt x="18237" y="4868"/>
                      <a:pt x="18250" y="4854"/>
                      <a:pt x="18250" y="4837"/>
                    </a:cubicBezTo>
                    <a:cubicBezTo>
                      <a:pt x="18250" y="4820"/>
                      <a:pt x="18237" y="4805"/>
                      <a:pt x="18221" y="4805"/>
                    </a:cubicBezTo>
                    <a:close/>
                    <a:moveTo>
                      <a:pt x="14852" y="4816"/>
                    </a:moveTo>
                    <a:cubicBezTo>
                      <a:pt x="14833" y="4816"/>
                      <a:pt x="14817" y="4833"/>
                      <a:pt x="14817" y="4853"/>
                    </a:cubicBezTo>
                    <a:cubicBezTo>
                      <a:pt x="14817" y="4873"/>
                      <a:pt x="14833" y="4889"/>
                      <a:pt x="14852" y="4889"/>
                    </a:cubicBezTo>
                    <a:cubicBezTo>
                      <a:pt x="14871" y="4889"/>
                      <a:pt x="14886" y="4873"/>
                      <a:pt x="14886" y="4853"/>
                    </a:cubicBezTo>
                    <a:cubicBezTo>
                      <a:pt x="14886" y="4833"/>
                      <a:pt x="14871" y="4816"/>
                      <a:pt x="14852" y="4816"/>
                    </a:cubicBezTo>
                    <a:close/>
                    <a:moveTo>
                      <a:pt x="8830" y="4842"/>
                    </a:moveTo>
                    <a:cubicBezTo>
                      <a:pt x="8811" y="4842"/>
                      <a:pt x="8795" y="4859"/>
                      <a:pt x="8795" y="4879"/>
                    </a:cubicBezTo>
                    <a:cubicBezTo>
                      <a:pt x="8795" y="4900"/>
                      <a:pt x="8811" y="4917"/>
                      <a:pt x="8830" y="4917"/>
                    </a:cubicBezTo>
                    <a:cubicBezTo>
                      <a:pt x="8850" y="4917"/>
                      <a:pt x="8865" y="4900"/>
                      <a:pt x="8865" y="4879"/>
                    </a:cubicBezTo>
                    <a:cubicBezTo>
                      <a:pt x="8865" y="4859"/>
                      <a:pt x="8850" y="4842"/>
                      <a:pt x="8830" y="4842"/>
                    </a:cubicBezTo>
                    <a:close/>
                    <a:moveTo>
                      <a:pt x="12938" y="4842"/>
                    </a:moveTo>
                    <a:cubicBezTo>
                      <a:pt x="12919" y="4842"/>
                      <a:pt x="12902" y="4859"/>
                      <a:pt x="12902" y="4879"/>
                    </a:cubicBezTo>
                    <a:cubicBezTo>
                      <a:pt x="12902" y="4900"/>
                      <a:pt x="12919" y="4917"/>
                      <a:pt x="12938" y="4917"/>
                    </a:cubicBezTo>
                    <a:cubicBezTo>
                      <a:pt x="12957" y="4917"/>
                      <a:pt x="12974" y="4900"/>
                      <a:pt x="12974" y="4879"/>
                    </a:cubicBezTo>
                    <a:cubicBezTo>
                      <a:pt x="12974" y="4859"/>
                      <a:pt x="12957" y="4842"/>
                      <a:pt x="12938" y="4842"/>
                    </a:cubicBezTo>
                    <a:close/>
                    <a:moveTo>
                      <a:pt x="5482" y="4845"/>
                    </a:moveTo>
                    <a:cubicBezTo>
                      <a:pt x="5464" y="4845"/>
                      <a:pt x="5450" y="4860"/>
                      <a:pt x="5450" y="4879"/>
                    </a:cubicBezTo>
                    <a:cubicBezTo>
                      <a:pt x="5450" y="4898"/>
                      <a:pt x="5464" y="4913"/>
                      <a:pt x="5482" y="4913"/>
                    </a:cubicBezTo>
                    <a:cubicBezTo>
                      <a:pt x="5500" y="4913"/>
                      <a:pt x="5514" y="4898"/>
                      <a:pt x="5514" y="4879"/>
                    </a:cubicBezTo>
                    <a:cubicBezTo>
                      <a:pt x="5514" y="4860"/>
                      <a:pt x="5500" y="4845"/>
                      <a:pt x="5482" y="4845"/>
                    </a:cubicBezTo>
                    <a:close/>
                    <a:moveTo>
                      <a:pt x="16286" y="4845"/>
                    </a:moveTo>
                    <a:cubicBezTo>
                      <a:pt x="16268" y="4845"/>
                      <a:pt x="16254" y="4860"/>
                      <a:pt x="16254" y="4879"/>
                    </a:cubicBezTo>
                    <a:cubicBezTo>
                      <a:pt x="16254" y="4898"/>
                      <a:pt x="16268" y="4913"/>
                      <a:pt x="16286" y="4913"/>
                    </a:cubicBezTo>
                    <a:cubicBezTo>
                      <a:pt x="16304" y="4913"/>
                      <a:pt x="16319" y="4898"/>
                      <a:pt x="16319" y="4879"/>
                    </a:cubicBezTo>
                    <a:cubicBezTo>
                      <a:pt x="16319" y="4860"/>
                      <a:pt x="16304" y="4845"/>
                      <a:pt x="16286" y="4845"/>
                    </a:cubicBezTo>
                    <a:close/>
                    <a:moveTo>
                      <a:pt x="19162" y="4850"/>
                    </a:moveTo>
                    <a:cubicBezTo>
                      <a:pt x="19147" y="4850"/>
                      <a:pt x="19135" y="4863"/>
                      <a:pt x="19135" y="4879"/>
                    </a:cubicBezTo>
                    <a:cubicBezTo>
                      <a:pt x="19135" y="4895"/>
                      <a:pt x="19147" y="4908"/>
                      <a:pt x="19162" y="4908"/>
                    </a:cubicBezTo>
                    <a:cubicBezTo>
                      <a:pt x="19177" y="4908"/>
                      <a:pt x="19190" y="4895"/>
                      <a:pt x="19190" y="4879"/>
                    </a:cubicBezTo>
                    <a:cubicBezTo>
                      <a:pt x="19190" y="4863"/>
                      <a:pt x="19177" y="4850"/>
                      <a:pt x="19162" y="4850"/>
                    </a:cubicBezTo>
                    <a:close/>
                    <a:moveTo>
                      <a:pt x="6693" y="4876"/>
                    </a:moveTo>
                    <a:cubicBezTo>
                      <a:pt x="6675" y="4876"/>
                      <a:pt x="6661" y="4892"/>
                      <a:pt x="6661" y="4911"/>
                    </a:cubicBezTo>
                    <a:cubicBezTo>
                      <a:pt x="6661" y="4931"/>
                      <a:pt x="6675" y="4947"/>
                      <a:pt x="6693" y="4947"/>
                    </a:cubicBezTo>
                    <a:cubicBezTo>
                      <a:pt x="6712" y="4947"/>
                      <a:pt x="6727" y="4931"/>
                      <a:pt x="6727" y="4911"/>
                    </a:cubicBezTo>
                    <a:cubicBezTo>
                      <a:pt x="6727" y="4892"/>
                      <a:pt x="6712" y="4876"/>
                      <a:pt x="6693" y="4876"/>
                    </a:cubicBezTo>
                    <a:close/>
                    <a:moveTo>
                      <a:pt x="4293" y="4892"/>
                    </a:moveTo>
                    <a:cubicBezTo>
                      <a:pt x="4276" y="4892"/>
                      <a:pt x="4263" y="4906"/>
                      <a:pt x="4263" y="4924"/>
                    </a:cubicBezTo>
                    <a:cubicBezTo>
                      <a:pt x="4263" y="4941"/>
                      <a:pt x="4276" y="4957"/>
                      <a:pt x="4293" y="4957"/>
                    </a:cubicBezTo>
                    <a:cubicBezTo>
                      <a:pt x="4310" y="4957"/>
                      <a:pt x="4323" y="4942"/>
                      <a:pt x="4323" y="4924"/>
                    </a:cubicBezTo>
                    <a:cubicBezTo>
                      <a:pt x="4323" y="4906"/>
                      <a:pt x="4310" y="4892"/>
                      <a:pt x="4293" y="4892"/>
                    </a:cubicBezTo>
                    <a:close/>
                    <a:moveTo>
                      <a:pt x="13392" y="4908"/>
                    </a:moveTo>
                    <a:cubicBezTo>
                      <a:pt x="13372" y="4908"/>
                      <a:pt x="13356" y="4925"/>
                      <a:pt x="13356" y="4945"/>
                    </a:cubicBezTo>
                    <a:cubicBezTo>
                      <a:pt x="13356" y="4966"/>
                      <a:pt x="13372" y="4982"/>
                      <a:pt x="13392" y="4982"/>
                    </a:cubicBezTo>
                    <a:cubicBezTo>
                      <a:pt x="13411" y="4982"/>
                      <a:pt x="13427" y="4966"/>
                      <a:pt x="13427" y="4945"/>
                    </a:cubicBezTo>
                    <a:cubicBezTo>
                      <a:pt x="13427" y="4925"/>
                      <a:pt x="13411" y="4908"/>
                      <a:pt x="13392" y="4908"/>
                    </a:cubicBezTo>
                    <a:close/>
                    <a:moveTo>
                      <a:pt x="8376" y="4909"/>
                    </a:moveTo>
                    <a:cubicBezTo>
                      <a:pt x="8357" y="4909"/>
                      <a:pt x="8342" y="4925"/>
                      <a:pt x="8342" y="4945"/>
                    </a:cubicBezTo>
                    <a:cubicBezTo>
                      <a:pt x="8342" y="4966"/>
                      <a:pt x="8358" y="4981"/>
                      <a:pt x="8376" y="4981"/>
                    </a:cubicBezTo>
                    <a:cubicBezTo>
                      <a:pt x="8395" y="4981"/>
                      <a:pt x="8411" y="4965"/>
                      <a:pt x="8411" y="4945"/>
                    </a:cubicBezTo>
                    <a:cubicBezTo>
                      <a:pt x="8411" y="4925"/>
                      <a:pt x="8395" y="4909"/>
                      <a:pt x="8376" y="4909"/>
                    </a:cubicBezTo>
                    <a:close/>
                    <a:moveTo>
                      <a:pt x="970" y="4921"/>
                    </a:moveTo>
                    <a:cubicBezTo>
                      <a:pt x="956" y="4921"/>
                      <a:pt x="946" y="4933"/>
                      <a:pt x="946" y="4948"/>
                    </a:cubicBezTo>
                    <a:cubicBezTo>
                      <a:pt x="946" y="4962"/>
                      <a:pt x="956" y="4973"/>
                      <a:pt x="970" y="4973"/>
                    </a:cubicBezTo>
                    <a:cubicBezTo>
                      <a:pt x="983" y="4973"/>
                      <a:pt x="995" y="4962"/>
                      <a:pt x="995" y="4948"/>
                    </a:cubicBezTo>
                    <a:cubicBezTo>
                      <a:pt x="995" y="4933"/>
                      <a:pt x="983" y="4921"/>
                      <a:pt x="970" y="4921"/>
                    </a:cubicBezTo>
                    <a:close/>
                    <a:moveTo>
                      <a:pt x="269" y="4931"/>
                    </a:moveTo>
                    <a:cubicBezTo>
                      <a:pt x="257" y="4931"/>
                      <a:pt x="247" y="4940"/>
                      <a:pt x="247" y="4953"/>
                    </a:cubicBezTo>
                    <a:cubicBezTo>
                      <a:pt x="247" y="4967"/>
                      <a:pt x="257" y="4977"/>
                      <a:pt x="269" y="4977"/>
                    </a:cubicBezTo>
                    <a:cubicBezTo>
                      <a:pt x="282" y="4977"/>
                      <a:pt x="292" y="4966"/>
                      <a:pt x="292" y="4953"/>
                    </a:cubicBezTo>
                    <a:cubicBezTo>
                      <a:pt x="292" y="4940"/>
                      <a:pt x="282" y="4931"/>
                      <a:pt x="269" y="4931"/>
                    </a:cubicBezTo>
                    <a:close/>
                    <a:moveTo>
                      <a:pt x="21499" y="4931"/>
                    </a:moveTo>
                    <a:cubicBezTo>
                      <a:pt x="21486" y="4931"/>
                      <a:pt x="21476" y="4940"/>
                      <a:pt x="21476" y="4953"/>
                    </a:cubicBezTo>
                    <a:cubicBezTo>
                      <a:pt x="21476" y="4966"/>
                      <a:pt x="21486" y="4977"/>
                      <a:pt x="21499" y="4977"/>
                    </a:cubicBezTo>
                    <a:cubicBezTo>
                      <a:pt x="21511" y="4977"/>
                      <a:pt x="21521" y="4966"/>
                      <a:pt x="21521" y="4953"/>
                    </a:cubicBezTo>
                    <a:cubicBezTo>
                      <a:pt x="21521" y="4940"/>
                      <a:pt x="21511" y="4931"/>
                      <a:pt x="21499" y="4931"/>
                    </a:cubicBezTo>
                    <a:close/>
                    <a:moveTo>
                      <a:pt x="1681" y="4932"/>
                    </a:moveTo>
                    <a:cubicBezTo>
                      <a:pt x="1667" y="4932"/>
                      <a:pt x="1655" y="4944"/>
                      <a:pt x="1655" y="4959"/>
                    </a:cubicBezTo>
                    <a:cubicBezTo>
                      <a:pt x="1655" y="4974"/>
                      <a:pt x="1667" y="4985"/>
                      <a:pt x="1681" y="4985"/>
                    </a:cubicBezTo>
                    <a:cubicBezTo>
                      <a:pt x="1695" y="4985"/>
                      <a:pt x="1706" y="4974"/>
                      <a:pt x="1706" y="4959"/>
                    </a:cubicBezTo>
                    <a:cubicBezTo>
                      <a:pt x="1706" y="4944"/>
                      <a:pt x="1695" y="4932"/>
                      <a:pt x="1681" y="4932"/>
                    </a:cubicBezTo>
                    <a:close/>
                    <a:moveTo>
                      <a:pt x="20087" y="4932"/>
                    </a:moveTo>
                    <a:cubicBezTo>
                      <a:pt x="20073" y="4932"/>
                      <a:pt x="20062" y="4944"/>
                      <a:pt x="20062" y="4959"/>
                    </a:cubicBezTo>
                    <a:cubicBezTo>
                      <a:pt x="20062" y="4974"/>
                      <a:pt x="20073" y="4985"/>
                      <a:pt x="20087" y="4985"/>
                    </a:cubicBezTo>
                    <a:cubicBezTo>
                      <a:pt x="20101" y="4985"/>
                      <a:pt x="20113" y="4974"/>
                      <a:pt x="20113" y="4959"/>
                    </a:cubicBezTo>
                    <a:cubicBezTo>
                      <a:pt x="20113" y="4944"/>
                      <a:pt x="20101" y="4932"/>
                      <a:pt x="20087" y="4932"/>
                    </a:cubicBezTo>
                    <a:close/>
                    <a:moveTo>
                      <a:pt x="15296" y="4936"/>
                    </a:moveTo>
                    <a:cubicBezTo>
                      <a:pt x="15278" y="4936"/>
                      <a:pt x="15262" y="4952"/>
                      <a:pt x="15262" y="4972"/>
                    </a:cubicBezTo>
                    <a:cubicBezTo>
                      <a:pt x="15262" y="4991"/>
                      <a:pt x="15278" y="5007"/>
                      <a:pt x="15296" y="5007"/>
                    </a:cubicBezTo>
                    <a:cubicBezTo>
                      <a:pt x="15314" y="5007"/>
                      <a:pt x="15328" y="4991"/>
                      <a:pt x="15328" y="4972"/>
                    </a:cubicBezTo>
                    <a:cubicBezTo>
                      <a:pt x="15328" y="4952"/>
                      <a:pt x="15314" y="4936"/>
                      <a:pt x="15296" y="4936"/>
                    </a:cubicBezTo>
                    <a:close/>
                    <a:moveTo>
                      <a:pt x="2401" y="4957"/>
                    </a:moveTo>
                    <a:cubicBezTo>
                      <a:pt x="2385" y="4957"/>
                      <a:pt x="2371" y="4970"/>
                      <a:pt x="2371" y="4988"/>
                    </a:cubicBezTo>
                    <a:cubicBezTo>
                      <a:pt x="2371" y="5005"/>
                      <a:pt x="2385" y="5020"/>
                      <a:pt x="2401" y="5020"/>
                    </a:cubicBezTo>
                    <a:cubicBezTo>
                      <a:pt x="2417" y="5020"/>
                      <a:pt x="2430" y="5005"/>
                      <a:pt x="2430" y="4988"/>
                    </a:cubicBezTo>
                    <a:cubicBezTo>
                      <a:pt x="2430" y="4970"/>
                      <a:pt x="2417" y="4957"/>
                      <a:pt x="2401" y="4957"/>
                    </a:cubicBezTo>
                    <a:close/>
                    <a:moveTo>
                      <a:pt x="17686" y="4981"/>
                    </a:moveTo>
                    <a:cubicBezTo>
                      <a:pt x="17668" y="4981"/>
                      <a:pt x="17655" y="4996"/>
                      <a:pt x="17655" y="5015"/>
                    </a:cubicBezTo>
                    <a:cubicBezTo>
                      <a:pt x="17655" y="5034"/>
                      <a:pt x="17668" y="5049"/>
                      <a:pt x="17686" y="5049"/>
                    </a:cubicBezTo>
                    <a:cubicBezTo>
                      <a:pt x="17704" y="5049"/>
                      <a:pt x="17718" y="5034"/>
                      <a:pt x="17718" y="5015"/>
                    </a:cubicBezTo>
                    <a:cubicBezTo>
                      <a:pt x="17718" y="4996"/>
                      <a:pt x="17704" y="4981"/>
                      <a:pt x="17686" y="4981"/>
                    </a:cubicBezTo>
                    <a:close/>
                    <a:moveTo>
                      <a:pt x="7925" y="4984"/>
                    </a:moveTo>
                    <a:cubicBezTo>
                      <a:pt x="7904" y="4984"/>
                      <a:pt x="7887" y="5002"/>
                      <a:pt x="7887" y="5024"/>
                    </a:cubicBezTo>
                    <a:cubicBezTo>
                      <a:pt x="7887" y="5046"/>
                      <a:pt x="7904" y="5064"/>
                      <a:pt x="7925" y="5064"/>
                    </a:cubicBezTo>
                    <a:cubicBezTo>
                      <a:pt x="7945" y="5064"/>
                      <a:pt x="7963" y="5046"/>
                      <a:pt x="7963" y="5024"/>
                    </a:cubicBezTo>
                    <a:cubicBezTo>
                      <a:pt x="7963" y="5002"/>
                      <a:pt x="7946" y="4984"/>
                      <a:pt x="7925" y="4984"/>
                    </a:cubicBezTo>
                    <a:close/>
                    <a:moveTo>
                      <a:pt x="13843" y="4984"/>
                    </a:moveTo>
                    <a:cubicBezTo>
                      <a:pt x="13823" y="4984"/>
                      <a:pt x="13806" y="5002"/>
                      <a:pt x="13806" y="5024"/>
                    </a:cubicBezTo>
                    <a:cubicBezTo>
                      <a:pt x="13806" y="5046"/>
                      <a:pt x="13823" y="5064"/>
                      <a:pt x="13843" y="5064"/>
                    </a:cubicBezTo>
                    <a:cubicBezTo>
                      <a:pt x="13864" y="5064"/>
                      <a:pt x="13880" y="5046"/>
                      <a:pt x="13880" y="5024"/>
                    </a:cubicBezTo>
                    <a:cubicBezTo>
                      <a:pt x="13880" y="5002"/>
                      <a:pt x="13864" y="4984"/>
                      <a:pt x="13843" y="4984"/>
                    </a:cubicBezTo>
                    <a:close/>
                    <a:moveTo>
                      <a:pt x="5049" y="4999"/>
                    </a:moveTo>
                    <a:cubicBezTo>
                      <a:pt x="5030" y="4999"/>
                      <a:pt x="5014" y="5015"/>
                      <a:pt x="5014" y="5036"/>
                    </a:cubicBezTo>
                    <a:cubicBezTo>
                      <a:pt x="5014" y="5055"/>
                      <a:pt x="5030" y="5072"/>
                      <a:pt x="5049" y="5072"/>
                    </a:cubicBezTo>
                    <a:cubicBezTo>
                      <a:pt x="5068" y="5072"/>
                      <a:pt x="5083" y="5055"/>
                      <a:pt x="5083" y="5036"/>
                    </a:cubicBezTo>
                    <a:cubicBezTo>
                      <a:pt x="5083" y="5015"/>
                      <a:pt x="5068" y="4999"/>
                      <a:pt x="5049" y="4999"/>
                    </a:cubicBezTo>
                    <a:close/>
                    <a:moveTo>
                      <a:pt x="6251" y="4999"/>
                    </a:moveTo>
                    <a:cubicBezTo>
                      <a:pt x="6232" y="4999"/>
                      <a:pt x="6216" y="5015"/>
                      <a:pt x="6216" y="5036"/>
                    </a:cubicBezTo>
                    <a:cubicBezTo>
                      <a:pt x="6216" y="5056"/>
                      <a:pt x="6232" y="5073"/>
                      <a:pt x="6251" y="5073"/>
                    </a:cubicBezTo>
                    <a:cubicBezTo>
                      <a:pt x="6271" y="5073"/>
                      <a:pt x="6287" y="5056"/>
                      <a:pt x="6287" y="5036"/>
                    </a:cubicBezTo>
                    <a:cubicBezTo>
                      <a:pt x="6287" y="5015"/>
                      <a:pt x="6271" y="4999"/>
                      <a:pt x="6251" y="4999"/>
                    </a:cubicBezTo>
                    <a:close/>
                    <a:moveTo>
                      <a:pt x="16719" y="4999"/>
                    </a:moveTo>
                    <a:cubicBezTo>
                      <a:pt x="16701" y="4999"/>
                      <a:pt x="16685" y="5016"/>
                      <a:pt x="16685" y="5036"/>
                    </a:cubicBezTo>
                    <a:cubicBezTo>
                      <a:pt x="16685" y="5055"/>
                      <a:pt x="16700" y="5072"/>
                      <a:pt x="16719" y="5072"/>
                    </a:cubicBezTo>
                    <a:cubicBezTo>
                      <a:pt x="16738" y="5072"/>
                      <a:pt x="16754" y="5055"/>
                      <a:pt x="16754" y="5036"/>
                    </a:cubicBezTo>
                    <a:cubicBezTo>
                      <a:pt x="16754" y="5016"/>
                      <a:pt x="16738" y="4999"/>
                      <a:pt x="16719" y="4999"/>
                    </a:cubicBezTo>
                    <a:close/>
                    <a:moveTo>
                      <a:pt x="18637" y="5005"/>
                    </a:moveTo>
                    <a:cubicBezTo>
                      <a:pt x="18619" y="5005"/>
                      <a:pt x="18605" y="5019"/>
                      <a:pt x="18605" y="5038"/>
                    </a:cubicBezTo>
                    <a:cubicBezTo>
                      <a:pt x="18605" y="5056"/>
                      <a:pt x="18619" y="5071"/>
                      <a:pt x="18637" y="5071"/>
                    </a:cubicBezTo>
                    <a:cubicBezTo>
                      <a:pt x="18654" y="5071"/>
                      <a:pt x="18668" y="5056"/>
                      <a:pt x="18668" y="5038"/>
                    </a:cubicBezTo>
                    <a:cubicBezTo>
                      <a:pt x="18668" y="5019"/>
                      <a:pt x="18654" y="5005"/>
                      <a:pt x="18637" y="5005"/>
                    </a:cubicBezTo>
                    <a:close/>
                    <a:moveTo>
                      <a:pt x="3131" y="5006"/>
                    </a:moveTo>
                    <a:cubicBezTo>
                      <a:pt x="3114" y="5006"/>
                      <a:pt x="3100" y="5020"/>
                      <a:pt x="3100" y="5038"/>
                    </a:cubicBezTo>
                    <a:cubicBezTo>
                      <a:pt x="3100" y="5055"/>
                      <a:pt x="3114" y="5070"/>
                      <a:pt x="3131" y="5070"/>
                    </a:cubicBezTo>
                    <a:cubicBezTo>
                      <a:pt x="3147" y="5070"/>
                      <a:pt x="3161" y="5056"/>
                      <a:pt x="3161" y="5038"/>
                    </a:cubicBezTo>
                    <a:cubicBezTo>
                      <a:pt x="3161" y="5020"/>
                      <a:pt x="3147" y="5006"/>
                      <a:pt x="3131" y="5006"/>
                    </a:cubicBezTo>
                    <a:close/>
                    <a:moveTo>
                      <a:pt x="20993" y="5046"/>
                    </a:moveTo>
                    <a:cubicBezTo>
                      <a:pt x="20979" y="5046"/>
                      <a:pt x="20967" y="5058"/>
                      <a:pt x="20967" y="5073"/>
                    </a:cubicBezTo>
                    <a:cubicBezTo>
                      <a:pt x="20967" y="5088"/>
                      <a:pt x="20979" y="5102"/>
                      <a:pt x="20993" y="5102"/>
                    </a:cubicBezTo>
                    <a:cubicBezTo>
                      <a:pt x="21008" y="5102"/>
                      <a:pt x="21020" y="5088"/>
                      <a:pt x="21020" y="5073"/>
                    </a:cubicBezTo>
                    <a:cubicBezTo>
                      <a:pt x="21020" y="5058"/>
                      <a:pt x="21008" y="5046"/>
                      <a:pt x="20993" y="5046"/>
                    </a:cubicBezTo>
                    <a:close/>
                    <a:moveTo>
                      <a:pt x="15736" y="5064"/>
                    </a:moveTo>
                    <a:cubicBezTo>
                      <a:pt x="15715" y="5064"/>
                      <a:pt x="15700" y="5082"/>
                      <a:pt x="15700" y="5103"/>
                    </a:cubicBezTo>
                    <a:cubicBezTo>
                      <a:pt x="15700" y="5124"/>
                      <a:pt x="15715" y="5142"/>
                      <a:pt x="15736" y="5142"/>
                    </a:cubicBezTo>
                    <a:cubicBezTo>
                      <a:pt x="15756" y="5142"/>
                      <a:pt x="15772" y="5124"/>
                      <a:pt x="15772" y="5103"/>
                    </a:cubicBezTo>
                    <a:cubicBezTo>
                      <a:pt x="15772" y="5082"/>
                      <a:pt x="15756" y="5064"/>
                      <a:pt x="15736" y="5064"/>
                    </a:cubicBezTo>
                    <a:close/>
                    <a:moveTo>
                      <a:pt x="19570" y="5069"/>
                    </a:moveTo>
                    <a:cubicBezTo>
                      <a:pt x="19554" y="5069"/>
                      <a:pt x="19541" y="5083"/>
                      <a:pt x="19541" y="5101"/>
                    </a:cubicBezTo>
                    <a:cubicBezTo>
                      <a:pt x="19541" y="5118"/>
                      <a:pt x="19554" y="5131"/>
                      <a:pt x="19570" y="5131"/>
                    </a:cubicBezTo>
                    <a:cubicBezTo>
                      <a:pt x="19586" y="5131"/>
                      <a:pt x="19599" y="5118"/>
                      <a:pt x="19599" y="5101"/>
                    </a:cubicBezTo>
                    <a:cubicBezTo>
                      <a:pt x="19599" y="5083"/>
                      <a:pt x="19586" y="5069"/>
                      <a:pt x="19570" y="5069"/>
                    </a:cubicBezTo>
                    <a:close/>
                    <a:moveTo>
                      <a:pt x="3871" y="5074"/>
                    </a:moveTo>
                    <a:cubicBezTo>
                      <a:pt x="3853" y="5074"/>
                      <a:pt x="3839" y="5090"/>
                      <a:pt x="3839" y="5109"/>
                    </a:cubicBezTo>
                    <a:cubicBezTo>
                      <a:pt x="3839" y="5127"/>
                      <a:pt x="3853" y="5143"/>
                      <a:pt x="3871" y="5143"/>
                    </a:cubicBezTo>
                    <a:cubicBezTo>
                      <a:pt x="3889" y="5143"/>
                      <a:pt x="3903" y="5127"/>
                      <a:pt x="3903" y="5109"/>
                    </a:cubicBezTo>
                    <a:cubicBezTo>
                      <a:pt x="3903" y="5090"/>
                      <a:pt x="3889" y="5074"/>
                      <a:pt x="3871" y="5074"/>
                    </a:cubicBezTo>
                    <a:close/>
                    <a:moveTo>
                      <a:pt x="7476" y="5077"/>
                    </a:moveTo>
                    <a:cubicBezTo>
                      <a:pt x="7455" y="5077"/>
                      <a:pt x="7438" y="5094"/>
                      <a:pt x="7438" y="5117"/>
                    </a:cubicBezTo>
                    <a:cubicBezTo>
                      <a:pt x="7438" y="5139"/>
                      <a:pt x="7455" y="5155"/>
                      <a:pt x="7476" y="5155"/>
                    </a:cubicBezTo>
                    <a:cubicBezTo>
                      <a:pt x="7496" y="5155"/>
                      <a:pt x="7513" y="5139"/>
                      <a:pt x="7513" y="5117"/>
                    </a:cubicBezTo>
                    <a:cubicBezTo>
                      <a:pt x="7513" y="5094"/>
                      <a:pt x="7496" y="5077"/>
                      <a:pt x="7476" y="5077"/>
                    </a:cubicBezTo>
                    <a:close/>
                    <a:moveTo>
                      <a:pt x="14293" y="5077"/>
                    </a:moveTo>
                    <a:cubicBezTo>
                      <a:pt x="14272" y="5077"/>
                      <a:pt x="14255" y="5094"/>
                      <a:pt x="14255" y="5117"/>
                    </a:cubicBezTo>
                    <a:cubicBezTo>
                      <a:pt x="14255" y="5139"/>
                      <a:pt x="14272" y="5155"/>
                      <a:pt x="14293" y="5155"/>
                    </a:cubicBezTo>
                    <a:cubicBezTo>
                      <a:pt x="14313" y="5155"/>
                      <a:pt x="14329" y="5139"/>
                      <a:pt x="14329" y="5117"/>
                    </a:cubicBezTo>
                    <a:cubicBezTo>
                      <a:pt x="14329" y="5095"/>
                      <a:pt x="14313" y="5077"/>
                      <a:pt x="14293" y="5077"/>
                    </a:cubicBezTo>
                    <a:close/>
                    <a:moveTo>
                      <a:pt x="10998" y="5090"/>
                    </a:moveTo>
                    <a:cubicBezTo>
                      <a:pt x="10977" y="5090"/>
                      <a:pt x="10959" y="5109"/>
                      <a:pt x="10959" y="5131"/>
                    </a:cubicBezTo>
                    <a:cubicBezTo>
                      <a:pt x="10959" y="5154"/>
                      <a:pt x="10977" y="5172"/>
                      <a:pt x="10998" y="5172"/>
                    </a:cubicBezTo>
                    <a:cubicBezTo>
                      <a:pt x="11020" y="5172"/>
                      <a:pt x="11037" y="5154"/>
                      <a:pt x="11037" y="5131"/>
                    </a:cubicBezTo>
                    <a:cubicBezTo>
                      <a:pt x="11037" y="5109"/>
                      <a:pt x="11020" y="5090"/>
                      <a:pt x="10998" y="5090"/>
                    </a:cubicBezTo>
                    <a:close/>
                    <a:moveTo>
                      <a:pt x="10540" y="5094"/>
                    </a:moveTo>
                    <a:cubicBezTo>
                      <a:pt x="10519" y="5094"/>
                      <a:pt x="10503" y="5112"/>
                      <a:pt x="10503" y="5135"/>
                    </a:cubicBezTo>
                    <a:cubicBezTo>
                      <a:pt x="10503" y="5157"/>
                      <a:pt x="10519" y="5175"/>
                      <a:pt x="10540" y="5175"/>
                    </a:cubicBezTo>
                    <a:cubicBezTo>
                      <a:pt x="10562" y="5175"/>
                      <a:pt x="10579" y="5157"/>
                      <a:pt x="10579" y="5135"/>
                    </a:cubicBezTo>
                    <a:cubicBezTo>
                      <a:pt x="10579" y="5112"/>
                      <a:pt x="10562" y="5094"/>
                      <a:pt x="10540" y="5094"/>
                    </a:cubicBezTo>
                    <a:close/>
                    <a:moveTo>
                      <a:pt x="11456" y="5101"/>
                    </a:moveTo>
                    <a:cubicBezTo>
                      <a:pt x="11435" y="5101"/>
                      <a:pt x="11417" y="5119"/>
                      <a:pt x="11417" y="5142"/>
                    </a:cubicBezTo>
                    <a:cubicBezTo>
                      <a:pt x="11417" y="5164"/>
                      <a:pt x="11435" y="5182"/>
                      <a:pt x="11456" y="5182"/>
                    </a:cubicBezTo>
                    <a:cubicBezTo>
                      <a:pt x="11478" y="5182"/>
                      <a:pt x="11494" y="5164"/>
                      <a:pt x="11494" y="5142"/>
                    </a:cubicBezTo>
                    <a:cubicBezTo>
                      <a:pt x="11494" y="5119"/>
                      <a:pt x="11478" y="5101"/>
                      <a:pt x="11456" y="5101"/>
                    </a:cubicBezTo>
                    <a:close/>
                    <a:moveTo>
                      <a:pt x="10083" y="5111"/>
                    </a:moveTo>
                    <a:cubicBezTo>
                      <a:pt x="10062" y="5111"/>
                      <a:pt x="10045" y="5129"/>
                      <a:pt x="10045" y="5152"/>
                    </a:cubicBezTo>
                    <a:cubicBezTo>
                      <a:pt x="10045" y="5174"/>
                      <a:pt x="10062" y="5192"/>
                      <a:pt x="10083" y="5192"/>
                    </a:cubicBezTo>
                    <a:cubicBezTo>
                      <a:pt x="10105" y="5192"/>
                      <a:pt x="10122" y="5174"/>
                      <a:pt x="10122" y="5152"/>
                    </a:cubicBezTo>
                    <a:cubicBezTo>
                      <a:pt x="10122" y="5129"/>
                      <a:pt x="10105" y="5111"/>
                      <a:pt x="10083" y="5111"/>
                    </a:cubicBezTo>
                    <a:close/>
                    <a:moveTo>
                      <a:pt x="11913" y="5124"/>
                    </a:moveTo>
                    <a:cubicBezTo>
                      <a:pt x="11892" y="5124"/>
                      <a:pt x="11874" y="5143"/>
                      <a:pt x="11874" y="5166"/>
                    </a:cubicBezTo>
                    <a:cubicBezTo>
                      <a:pt x="11875" y="5188"/>
                      <a:pt x="11892" y="5205"/>
                      <a:pt x="11913" y="5205"/>
                    </a:cubicBezTo>
                    <a:cubicBezTo>
                      <a:pt x="11934" y="5205"/>
                      <a:pt x="11951" y="5188"/>
                      <a:pt x="11951" y="5166"/>
                    </a:cubicBezTo>
                    <a:cubicBezTo>
                      <a:pt x="11951" y="5143"/>
                      <a:pt x="11934" y="5124"/>
                      <a:pt x="11913" y="5124"/>
                    </a:cubicBezTo>
                    <a:close/>
                    <a:moveTo>
                      <a:pt x="5813" y="5136"/>
                    </a:moveTo>
                    <a:cubicBezTo>
                      <a:pt x="5793" y="5136"/>
                      <a:pt x="5777" y="5153"/>
                      <a:pt x="5777" y="5174"/>
                    </a:cubicBezTo>
                    <a:cubicBezTo>
                      <a:pt x="5777" y="5194"/>
                      <a:pt x="5793" y="5211"/>
                      <a:pt x="5813" y="5211"/>
                    </a:cubicBezTo>
                    <a:cubicBezTo>
                      <a:pt x="5832" y="5211"/>
                      <a:pt x="5848" y="5194"/>
                      <a:pt x="5848" y="5174"/>
                    </a:cubicBezTo>
                    <a:cubicBezTo>
                      <a:pt x="5848" y="5153"/>
                      <a:pt x="5832" y="5136"/>
                      <a:pt x="5813" y="5136"/>
                    </a:cubicBezTo>
                    <a:close/>
                    <a:moveTo>
                      <a:pt x="9626" y="5142"/>
                    </a:moveTo>
                    <a:cubicBezTo>
                      <a:pt x="9605" y="5142"/>
                      <a:pt x="9589" y="5159"/>
                      <a:pt x="9589" y="5182"/>
                    </a:cubicBezTo>
                    <a:cubicBezTo>
                      <a:pt x="9589" y="5204"/>
                      <a:pt x="9605" y="5223"/>
                      <a:pt x="9626" y="5223"/>
                    </a:cubicBezTo>
                    <a:cubicBezTo>
                      <a:pt x="9648" y="5223"/>
                      <a:pt x="9665" y="5204"/>
                      <a:pt x="9665" y="5182"/>
                    </a:cubicBezTo>
                    <a:cubicBezTo>
                      <a:pt x="9665" y="5159"/>
                      <a:pt x="9648" y="5142"/>
                      <a:pt x="9626" y="5142"/>
                    </a:cubicBezTo>
                    <a:close/>
                    <a:moveTo>
                      <a:pt x="12369" y="5161"/>
                    </a:moveTo>
                    <a:cubicBezTo>
                      <a:pt x="12348" y="5161"/>
                      <a:pt x="12330" y="5180"/>
                      <a:pt x="12330" y="5202"/>
                    </a:cubicBezTo>
                    <a:cubicBezTo>
                      <a:pt x="12330" y="5225"/>
                      <a:pt x="12348" y="5243"/>
                      <a:pt x="12369" y="5243"/>
                    </a:cubicBezTo>
                    <a:cubicBezTo>
                      <a:pt x="12390" y="5243"/>
                      <a:pt x="12408" y="5225"/>
                      <a:pt x="12408" y="5202"/>
                    </a:cubicBezTo>
                    <a:cubicBezTo>
                      <a:pt x="12408" y="5180"/>
                      <a:pt x="12390" y="5161"/>
                      <a:pt x="12369" y="5161"/>
                    </a:cubicBezTo>
                    <a:close/>
                    <a:moveTo>
                      <a:pt x="17148" y="5167"/>
                    </a:moveTo>
                    <a:cubicBezTo>
                      <a:pt x="17129" y="5167"/>
                      <a:pt x="17114" y="5183"/>
                      <a:pt x="17114" y="5203"/>
                    </a:cubicBezTo>
                    <a:cubicBezTo>
                      <a:pt x="17114" y="5223"/>
                      <a:pt x="17129" y="5240"/>
                      <a:pt x="17148" y="5240"/>
                    </a:cubicBezTo>
                    <a:cubicBezTo>
                      <a:pt x="17167" y="5240"/>
                      <a:pt x="17183" y="5223"/>
                      <a:pt x="17183" y="5203"/>
                    </a:cubicBezTo>
                    <a:cubicBezTo>
                      <a:pt x="17183" y="5183"/>
                      <a:pt x="17167" y="5167"/>
                      <a:pt x="17148" y="5167"/>
                    </a:cubicBezTo>
                    <a:close/>
                    <a:moveTo>
                      <a:pt x="4619" y="5168"/>
                    </a:moveTo>
                    <a:cubicBezTo>
                      <a:pt x="4600" y="5168"/>
                      <a:pt x="4586" y="5184"/>
                      <a:pt x="4586" y="5203"/>
                    </a:cubicBezTo>
                    <a:cubicBezTo>
                      <a:pt x="4586" y="5223"/>
                      <a:pt x="4600" y="5239"/>
                      <a:pt x="4619" y="5239"/>
                    </a:cubicBezTo>
                    <a:cubicBezTo>
                      <a:pt x="4637" y="5239"/>
                      <a:pt x="4652" y="5223"/>
                      <a:pt x="4652" y="5203"/>
                    </a:cubicBezTo>
                    <a:cubicBezTo>
                      <a:pt x="4652" y="5184"/>
                      <a:pt x="4637" y="5168"/>
                      <a:pt x="4619" y="5168"/>
                    </a:cubicBezTo>
                    <a:close/>
                    <a:moveTo>
                      <a:pt x="1283" y="5170"/>
                    </a:moveTo>
                    <a:cubicBezTo>
                      <a:pt x="1269" y="5170"/>
                      <a:pt x="1257" y="5184"/>
                      <a:pt x="1257" y="5200"/>
                    </a:cubicBezTo>
                    <a:cubicBezTo>
                      <a:pt x="1257" y="5216"/>
                      <a:pt x="1269" y="5228"/>
                      <a:pt x="1283" y="5228"/>
                    </a:cubicBezTo>
                    <a:cubicBezTo>
                      <a:pt x="1298" y="5228"/>
                      <a:pt x="1310" y="5216"/>
                      <a:pt x="1310" y="5200"/>
                    </a:cubicBezTo>
                    <a:cubicBezTo>
                      <a:pt x="1310" y="5184"/>
                      <a:pt x="1298" y="5170"/>
                      <a:pt x="1283" y="5170"/>
                    </a:cubicBezTo>
                    <a:close/>
                    <a:moveTo>
                      <a:pt x="20485" y="5170"/>
                    </a:moveTo>
                    <a:cubicBezTo>
                      <a:pt x="20470" y="5170"/>
                      <a:pt x="20458" y="5184"/>
                      <a:pt x="20458" y="5200"/>
                    </a:cubicBezTo>
                    <a:cubicBezTo>
                      <a:pt x="20458" y="5216"/>
                      <a:pt x="20470" y="5228"/>
                      <a:pt x="20485" y="5228"/>
                    </a:cubicBezTo>
                    <a:cubicBezTo>
                      <a:pt x="20500" y="5228"/>
                      <a:pt x="20512" y="5216"/>
                      <a:pt x="20512" y="5200"/>
                    </a:cubicBezTo>
                    <a:cubicBezTo>
                      <a:pt x="20512" y="5184"/>
                      <a:pt x="20500" y="5170"/>
                      <a:pt x="20485" y="5170"/>
                    </a:cubicBezTo>
                    <a:close/>
                    <a:moveTo>
                      <a:pt x="18107" y="5171"/>
                    </a:moveTo>
                    <a:cubicBezTo>
                      <a:pt x="18090" y="5171"/>
                      <a:pt x="18075" y="5187"/>
                      <a:pt x="18075" y="5205"/>
                    </a:cubicBezTo>
                    <a:cubicBezTo>
                      <a:pt x="18075" y="5224"/>
                      <a:pt x="18090" y="5240"/>
                      <a:pt x="18107" y="5240"/>
                    </a:cubicBezTo>
                    <a:cubicBezTo>
                      <a:pt x="18125" y="5240"/>
                      <a:pt x="18140" y="5224"/>
                      <a:pt x="18140" y="5205"/>
                    </a:cubicBezTo>
                    <a:cubicBezTo>
                      <a:pt x="18140" y="5187"/>
                      <a:pt x="18125" y="5171"/>
                      <a:pt x="18107" y="5171"/>
                    </a:cubicBezTo>
                    <a:close/>
                    <a:moveTo>
                      <a:pt x="580" y="5175"/>
                    </a:moveTo>
                    <a:cubicBezTo>
                      <a:pt x="566" y="5175"/>
                      <a:pt x="555" y="5186"/>
                      <a:pt x="555" y="5201"/>
                    </a:cubicBezTo>
                    <a:cubicBezTo>
                      <a:pt x="555" y="5216"/>
                      <a:pt x="566" y="5228"/>
                      <a:pt x="580" y="5228"/>
                    </a:cubicBezTo>
                    <a:cubicBezTo>
                      <a:pt x="594" y="5228"/>
                      <a:pt x="606" y="5216"/>
                      <a:pt x="606" y="5201"/>
                    </a:cubicBezTo>
                    <a:cubicBezTo>
                      <a:pt x="606" y="5186"/>
                      <a:pt x="594" y="5175"/>
                      <a:pt x="580" y="5175"/>
                    </a:cubicBezTo>
                    <a:close/>
                    <a:moveTo>
                      <a:pt x="7028" y="5183"/>
                    </a:moveTo>
                    <a:cubicBezTo>
                      <a:pt x="7008" y="5183"/>
                      <a:pt x="6993" y="5200"/>
                      <a:pt x="6993" y="5221"/>
                    </a:cubicBezTo>
                    <a:cubicBezTo>
                      <a:pt x="6992" y="5243"/>
                      <a:pt x="7008" y="5259"/>
                      <a:pt x="7028" y="5259"/>
                    </a:cubicBezTo>
                    <a:cubicBezTo>
                      <a:pt x="7048" y="5259"/>
                      <a:pt x="7065" y="5243"/>
                      <a:pt x="7065" y="5221"/>
                    </a:cubicBezTo>
                    <a:cubicBezTo>
                      <a:pt x="7065" y="5200"/>
                      <a:pt x="7048" y="5183"/>
                      <a:pt x="7028" y="5183"/>
                    </a:cubicBezTo>
                    <a:close/>
                    <a:moveTo>
                      <a:pt x="14739" y="5183"/>
                    </a:moveTo>
                    <a:cubicBezTo>
                      <a:pt x="14719" y="5183"/>
                      <a:pt x="14703" y="5200"/>
                      <a:pt x="14703" y="5221"/>
                    </a:cubicBezTo>
                    <a:cubicBezTo>
                      <a:pt x="14703" y="5243"/>
                      <a:pt x="14719" y="5259"/>
                      <a:pt x="14739" y="5259"/>
                    </a:cubicBezTo>
                    <a:cubicBezTo>
                      <a:pt x="14759" y="5259"/>
                      <a:pt x="14775" y="5243"/>
                      <a:pt x="14775" y="5221"/>
                    </a:cubicBezTo>
                    <a:cubicBezTo>
                      <a:pt x="14775" y="5200"/>
                      <a:pt x="14759" y="5183"/>
                      <a:pt x="14739" y="5183"/>
                    </a:cubicBezTo>
                    <a:close/>
                    <a:moveTo>
                      <a:pt x="1996" y="5185"/>
                    </a:moveTo>
                    <a:cubicBezTo>
                      <a:pt x="1980" y="5185"/>
                      <a:pt x="1968" y="5198"/>
                      <a:pt x="1968" y="5215"/>
                    </a:cubicBezTo>
                    <a:cubicBezTo>
                      <a:pt x="1968" y="5231"/>
                      <a:pt x="1980" y="5245"/>
                      <a:pt x="1996" y="5245"/>
                    </a:cubicBezTo>
                    <a:cubicBezTo>
                      <a:pt x="2011" y="5245"/>
                      <a:pt x="2024" y="5231"/>
                      <a:pt x="2024" y="5215"/>
                    </a:cubicBezTo>
                    <a:cubicBezTo>
                      <a:pt x="2024" y="5198"/>
                      <a:pt x="2011" y="5185"/>
                      <a:pt x="1996" y="5185"/>
                    </a:cubicBezTo>
                    <a:close/>
                    <a:moveTo>
                      <a:pt x="9171" y="5186"/>
                    </a:moveTo>
                    <a:cubicBezTo>
                      <a:pt x="9150" y="5186"/>
                      <a:pt x="9133" y="5204"/>
                      <a:pt x="9133" y="5226"/>
                    </a:cubicBezTo>
                    <a:cubicBezTo>
                      <a:pt x="9133" y="5248"/>
                      <a:pt x="9150" y="5265"/>
                      <a:pt x="9171" y="5265"/>
                    </a:cubicBezTo>
                    <a:cubicBezTo>
                      <a:pt x="9191" y="5265"/>
                      <a:pt x="9208" y="5248"/>
                      <a:pt x="9208" y="5226"/>
                    </a:cubicBezTo>
                    <a:cubicBezTo>
                      <a:pt x="9208" y="5204"/>
                      <a:pt x="9191" y="5186"/>
                      <a:pt x="9171" y="5186"/>
                    </a:cubicBezTo>
                    <a:close/>
                    <a:moveTo>
                      <a:pt x="16173" y="5210"/>
                    </a:moveTo>
                    <a:cubicBezTo>
                      <a:pt x="16154" y="5210"/>
                      <a:pt x="16139" y="5227"/>
                      <a:pt x="16139" y="5247"/>
                    </a:cubicBezTo>
                    <a:cubicBezTo>
                      <a:pt x="16138" y="5267"/>
                      <a:pt x="16154" y="5283"/>
                      <a:pt x="16173" y="5283"/>
                    </a:cubicBezTo>
                    <a:cubicBezTo>
                      <a:pt x="16192" y="5283"/>
                      <a:pt x="16208" y="5267"/>
                      <a:pt x="16208" y="5247"/>
                    </a:cubicBezTo>
                    <a:cubicBezTo>
                      <a:pt x="16208" y="5226"/>
                      <a:pt x="16192" y="5210"/>
                      <a:pt x="16173" y="5210"/>
                    </a:cubicBezTo>
                    <a:close/>
                    <a:moveTo>
                      <a:pt x="12824" y="5212"/>
                    </a:moveTo>
                    <a:cubicBezTo>
                      <a:pt x="12802" y="5212"/>
                      <a:pt x="12786" y="5231"/>
                      <a:pt x="12786" y="5253"/>
                    </a:cubicBezTo>
                    <a:cubicBezTo>
                      <a:pt x="12786" y="5276"/>
                      <a:pt x="12803" y="5293"/>
                      <a:pt x="12824" y="5293"/>
                    </a:cubicBezTo>
                    <a:cubicBezTo>
                      <a:pt x="12845" y="5293"/>
                      <a:pt x="12863" y="5276"/>
                      <a:pt x="12863" y="5253"/>
                    </a:cubicBezTo>
                    <a:cubicBezTo>
                      <a:pt x="12863" y="5231"/>
                      <a:pt x="12845" y="5212"/>
                      <a:pt x="12824" y="5212"/>
                    </a:cubicBezTo>
                    <a:close/>
                    <a:moveTo>
                      <a:pt x="2719" y="5217"/>
                    </a:moveTo>
                    <a:cubicBezTo>
                      <a:pt x="2702" y="5217"/>
                      <a:pt x="2689" y="5232"/>
                      <a:pt x="2689" y="5250"/>
                    </a:cubicBezTo>
                    <a:cubicBezTo>
                      <a:pt x="2689" y="5268"/>
                      <a:pt x="2702" y="5282"/>
                      <a:pt x="2719" y="5282"/>
                    </a:cubicBezTo>
                    <a:cubicBezTo>
                      <a:pt x="2736" y="5282"/>
                      <a:pt x="2749" y="5268"/>
                      <a:pt x="2749" y="5250"/>
                    </a:cubicBezTo>
                    <a:cubicBezTo>
                      <a:pt x="2749" y="5232"/>
                      <a:pt x="2736" y="5217"/>
                      <a:pt x="2719" y="5217"/>
                    </a:cubicBezTo>
                    <a:close/>
                    <a:moveTo>
                      <a:pt x="19048" y="5217"/>
                    </a:moveTo>
                    <a:cubicBezTo>
                      <a:pt x="19032" y="5217"/>
                      <a:pt x="19018" y="5231"/>
                      <a:pt x="19018" y="5249"/>
                    </a:cubicBezTo>
                    <a:cubicBezTo>
                      <a:pt x="19018" y="5267"/>
                      <a:pt x="19032" y="5282"/>
                      <a:pt x="19048" y="5282"/>
                    </a:cubicBezTo>
                    <a:cubicBezTo>
                      <a:pt x="19065" y="5282"/>
                      <a:pt x="19078" y="5267"/>
                      <a:pt x="19078" y="5249"/>
                    </a:cubicBezTo>
                    <a:cubicBezTo>
                      <a:pt x="19078" y="5231"/>
                      <a:pt x="19065" y="5217"/>
                      <a:pt x="19048" y="5217"/>
                    </a:cubicBezTo>
                    <a:close/>
                    <a:moveTo>
                      <a:pt x="8717" y="5243"/>
                    </a:moveTo>
                    <a:cubicBezTo>
                      <a:pt x="8696" y="5243"/>
                      <a:pt x="8679" y="5261"/>
                      <a:pt x="8679" y="5283"/>
                    </a:cubicBezTo>
                    <a:cubicBezTo>
                      <a:pt x="8679" y="5305"/>
                      <a:pt x="8696" y="5323"/>
                      <a:pt x="8717" y="5323"/>
                    </a:cubicBezTo>
                    <a:cubicBezTo>
                      <a:pt x="8738" y="5323"/>
                      <a:pt x="8754" y="5305"/>
                      <a:pt x="8754" y="5283"/>
                    </a:cubicBezTo>
                    <a:cubicBezTo>
                      <a:pt x="8754" y="5261"/>
                      <a:pt x="8738" y="5243"/>
                      <a:pt x="8717" y="5243"/>
                    </a:cubicBezTo>
                    <a:close/>
                    <a:moveTo>
                      <a:pt x="3452" y="5272"/>
                    </a:moveTo>
                    <a:cubicBezTo>
                      <a:pt x="3434" y="5272"/>
                      <a:pt x="3420" y="5286"/>
                      <a:pt x="3420" y="5305"/>
                    </a:cubicBezTo>
                    <a:cubicBezTo>
                      <a:pt x="3420" y="5323"/>
                      <a:pt x="3434" y="5338"/>
                      <a:pt x="3452" y="5338"/>
                    </a:cubicBezTo>
                    <a:cubicBezTo>
                      <a:pt x="3469" y="5338"/>
                      <a:pt x="3483" y="5323"/>
                      <a:pt x="3483" y="5305"/>
                    </a:cubicBezTo>
                    <a:cubicBezTo>
                      <a:pt x="3483" y="5286"/>
                      <a:pt x="3469" y="5272"/>
                      <a:pt x="3452" y="5272"/>
                    </a:cubicBezTo>
                    <a:close/>
                    <a:moveTo>
                      <a:pt x="13277" y="5277"/>
                    </a:moveTo>
                    <a:cubicBezTo>
                      <a:pt x="13257" y="5277"/>
                      <a:pt x="13241" y="5295"/>
                      <a:pt x="13241" y="5317"/>
                    </a:cubicBezTo>
                    <a:cubicBezTo>
                      <a:pt x="13241" y="5339"/>
                      <a:pt x="13257" y="5356"/>
                      <a:pt x="13277" y="5356"/>
                    </a:cubicBezTo>
                    <a:cubicBezTo>
                      <a:pt x="13298" y="5356"/>
                      <a:pt x="13315" y="5339"/>
                      <a:pt x="13315" y="5317"/>
                    </a:cubicBezTo>
                    <a:cubicBezTo>
                      <a:pt x="13315" y="5296"/>
                      <a:pt x="13298" y="5277"/>
                      <a:pt x="13277" y="5277"/>
                    </a:cubicBezTo>
                    <a:close/>
                    <a:moveTo>
                      <a:pt x="5377" y="5286"/>
                    </a:moveTo>
                    <a:cubicBezTo>
                      <a:pt x="5358" y="5286"/>
                      <a:pt x="5343" y="5303"/>
                      <a:pt x="5343" y="5323"/>
                    </a:cubicBezTo>
                    <a:cubicBezTo>
                      <a:pt x="5343" y="5343"/>
                      <a:pt x="5359" y="5360"/>
                      <a:pt x="5377" y="5360"/>
                    </a:cubicBezTo>
                    <a:cubicBezTo>
                      <a:pt x="5396" y="5360"/>
                      <a:pt x="5412" y="5343"/>
                      <a:pt x="5412" y="5323"/>
                    </a:cubicBezTo>
                    <a:cubicBezTo>
                      <a:pt x="5412" y="5303"/>
                      <a:pt x="5396" y="5286"/>
                      <a:pt x="5377" y="5286"/>
                    </a:cubicBezTo>
                    <a:close/>
                    <a:moveTo>
                      <a:pt x="6585" y="5300"/>
                    </a:moveTo>
                    <a:cubicBezTo>
                      <a:pt x="6565" y="5300"/>
                      <a:pt x="6549" y="5318"/>
                      <a:pt x="6549" y="5339"/>
                    </a:cubicBezTo>
                    <a:cubicBezTo>
                      <a:pt x="6549" y="5360"/>
                      <a:pt x="6565" y="5378"/>
                      <a:pt x="6585" y="5378"/>
                    </a:cubicBezTo>
                    <a:cubicBezTo>
                      <a:pt x="6605" y="5378"/>
                      <a:pt x="6621" y="5360"/>
                      <a:pt x="6621" y="5339"/>
                    </a:cubicBezTo>
                    <a:cubicBezTo>
                      <a:pt x="6621" y="5318"/>
                      <a:pt x="6605" y="5300"/>
                      <a:pt x="6585" y="5300"/>
                    </a:cubicBezTo>
                    <a:close/>
                    <a:moveTo>
                      <a:pt x="15183" y="5300"/>
                    </a:moveTo>
                    <a:cubicBezTo>
                      <a:pt x="15163" y="5300"/>
                      <a:pt x="15146" y="5318"/>
                      <a:pt x="15146" y="5339"/>
                    </a:cubicBezTo>
                    <a:cubicBezTo>
                      <a:pt x="15146" y="5360"/>
                      <a:pt x="15163" y="5378"/>
                      <a:pt x="15183" y="5378"/>
                    </a:cubicBezTo>
                    <a:cubicBezTo>
                      <a:pt x="15203" y="5378"/>
                      <a:pt x="15219" y="5360"/>
                      <a:pt x="15219" y="5339"/>
                    </a:cubicBezTo>
                    <a:cubicBezTo>
                      <a:pt x="15219" y="5318"/>
                      <a:pt x="15203" y="5300"/>
                      <a:pt x="15183" y="5300"/>
                    </a:cubicBezTo>
                    <a:close/>
                    <a:moveTo>
                      <a:pt x="19972" y="5302"/>
                    </a:moveTo>
                    <a:cubicBezTo>
                      <a:pt x="19956" y="5302"/>
                      <a:pt x="19944" y="5316"/>
                      <a:pt x="19944" y="5332"/>
                    </a:cubicBezTo>
                    <a:cubicBezTo>
                      <a:pt x="19944" y="5349"/>
                      <a:pt x="19956" y="5362"/>
                      <a:pt x="19972" y="5362"/>
                    </a:cubicBezTo>
                    <a:cubicBezTo>
                      <a:pt x="19987" y="5362"/>
                      <a:pt x="20000" y="5349"/>
                      <a:pt x="20000" y="5332"/>
                    </a:cubicBezTo>
                    <a:cubicBezTo>
                      <a:pt x="20000" y="5316"/>
                      <a:pt x="19987" y="5302"/>
                      <a:pt x="19972" y="5302"/>
                    </a:cubicBezTo>
                    <a:close/>
                    <a:moveTo>
                      <a:pt x="21380" y="5306"/>
                    </a:moveTo>
                    <a:cubicBezTo>
                      <a:pt x="21366" y="5306"/>
                      <a:pt x="21355" y="5317"/>
                      <a:pt x="21355" y="5332"/>
                    </a:cubicBezTo>
                    <a:cubicBezTo>
                      <a:pt x="21355" y="5347"/>
                      <a:pt x="21366" y="5360"/>
                      <a:pt x="21380" y="5360"/>
                    </a:cubicBezTo>
                    <a:cubicBezTo>
                      <a:pt x="21394" y="5360"/>
                      <a:pt x="21406" y="5347"/>
                      <a:pt x="21406" y="5332"/>
                    </a:cubicBezTo>
                    <a:cubicBezTo>
                      <a:pt x="21406" y="5317"/>
                      <a:pt x="21394" y="5306"/>
                      <a:pt x="21380" y="5306"/>
                    </a:cubicBezTo>
                    <a:close/>
                    <a:moveTo>
                      <a:pt x="8263" y="5314"/>
                    </a:moveTo>
                    <a:cubicBezTo>
                      <a:pt x="8243" y="5314"/>
                      <a:pt x="8227" y="5332"/>
                      <a:pt x="8227" y="5354"/>
                    </a:cubicBezTo>
                    <a:cubicBezTo>
                      <a:pt x="8227" y="5376"/>
                      <a:pt x="8243" y="5394"/>
                      <a:pt x="8263" y="5394"/>
                    </a:cubicBezTo>
                    <a:cubicBezTo>
                      <a:pt x="8284" y="5394"/>
                      <a:pt x="8301" y="5376"/>
                      <a:pt x="8301" y="5354"/>
                    </a:cubicBezTo>
                    <a:cubicBezTo>
                      <a:pt x="8301" y="5332"/>
                      <a:pt x="8284" y="5314"/>
                      <a:pt x="8263" y="5314"/>
                    </a:cubicBezTo>
                    <a:close/>
                    <a:moveTo>
                      <a:pt x="17574" y="5345"/>
                    </a:moveTo>
                    <a:cubicBezTo>
                      <a:pt x="17554" y="5345"/>
                      <a:pt x="17537" y="5362"/>
                      <a:pt x="17537" y="5383"/>
                    </a:cubicBezTo>
                    <a:cubicBezTo>
                      <a:pt x="17537" y="5404"/>
                      <a:pt x="17554" y="5421"/>
                      <a:pt x="17574" y="5421"/>
                    </a:cubicBezTo>
                    <a:cubicBezTo>
                      <a:pt x="17594" y="5421"/>
                      <a:pt x="17610" y="5405"/>
                      <a:pt x="17610" y="5383"/>
                    </a:cubicBezTo>
                    <a:cubicBezTo>
                      <a:pt x="17610" y="5362"/>
                      <a:pt x="17594" y="5345"/>
                      <a:pt x="17574" y="5345"/>
                    </a:cubicBezTo>
                    <a:close/>
                    <a:moveTo>
                      <a:pt x="4194" y="5346"/>
                    </a:moveTo>
                    <a:cubicBezTo>
                      <a:pt x="4175" y="5346"/>
                      <a:pt x="4159" y="5362"/>
                      <a:pt x="4159" y="5382"/>
                    </a:cubicBezTo>
                    <a:cubicBezTo>
                      <a:pt x="4159" y="5403"/>
                      <a:pt x="4175" y="5420"/>
                      <a:pt x="4194" y="5420"/>
                    </a:cubicBezTo>
                    <a:cubicBezTo>
                      <a:pt x="4213" y="5420"/>
                      <a:pt x="4230" y="5403"/>
                      <a:pt x="4230" y="5382"/>
                    </a:cubicBezTo>
                    <a:cubicBezTo>
                      <a:pt x="4230" y="5362"/>
                      <a:pt x="4214" y="5346"/>
                      <a:pt x="4194" y="5346"/>
                    </a:cubicBezTo>
                    <a:close/>
                    <a:moveTo>
                      <a:pt x="13730" y="5352"/>
                    </a:moveTo>
                    <a:cubicBezTo>
                      <a:pt x="13708" y="5352"/>
                      <a:pt x="13689" y="5371"/>
                      <a:pt x="13689" y="5395"/>
                    </a:cubicBezTo>
                    <a:cubicBezTo>
                      <a:pt x="13689" y="5418"/>
                      <a:pt x="13708" y="5437"/>
                      <a:pt x="13730" y="5437"/>
                    </a:cubicBezTo>
                    <a:cubicBezTo>
                      <a:pt x="13752" y="5437"/>
                      <a:pt x="13770" y="5418"/>
                      <a:pt x="13770" y="5395"/>
                    </a:cubicBezTo>
                    <a:cubicBezTo>
                      <a:pt x="13770" y="5371"/>
                      <a:pt x="13752" y="5352"/>
                      <a:pt x="13730" y="5352"/>
                    </a:cubicBezTo>
                    <a:close/>
                    <a:moveTo>
                      <a:pt x="16606" y="5363"/>
                    </a:moveTo>
                    <a:cubicBezTo>
                      <a:pt x="16586" y="5363"/>
                      <a:pt x="16569" y="5381"/>
                      <a:pt x="16569" y="5403"/>
                    </a:cubicBezTo>
                    <a:cubicBezTo>
                      <a:pt x="16569" y="5425"/>
                      <a:pt x="16586" y="5443"/>
                      <a:pt x="16606" y="5443"/>
                    </a:cubicBezTo>
                    <a:cubicBezTo>
                      <a:pt x="16627" y="5443"/>
                      <a:pt x="16644" y="5425"/>
                      <a:pt x="16644" y="5403"/>
                    </a:cubicBezTo>
                    <a:cubicBezTo>
                      <a:pt x="16644" y="5381"/>
                      <a:pt x="16627" y="5363"/>
                      <a:pt x="16606" y="5363"/>
                    </a:cubicBezTo>
                    <a:close/>
                    <a:moveTo>
                      <a:pt x="18523" y="5371"/>
                    </a:moveTo>
                    <a:cubicBezTo>
                      <a:pt x="18505" y="5371"/>
                      <a:pt x="18489" y="5387"/>
                      <a:pt x="18489" y="5407"/>
                    </a:cubicBezTo>
                    <a:cubicBezTo>
                      <a:pt x="18489" y="5427"/>
                      <a:pt x="18505" y="5444"/>
                      <a:pt x="18523" y="5444"/>
                    </a:cubicBezTo>
                    <a:cubicBezTo>
                      <a:pt x="18542" y="5444"/>
                      <a:pt x="18558" y="5427"/>
                      <a:pt x="18558" y="5407"/>
                    </a:cubicBezTo>
                    <a:cubicBezTo>
                      <a:pt x="18558" y="5387"/>
                      <a:pt x="18542" y="5371"/>
                      <a:pt x="18523" y="5371"/>
                    </a:cubicBezTo>
                    <a:close/>
                    <a:moveTo>
                      <a:pt x="7813" y="5396"/>
                    </a:moveTo>
                    <a:cubicBezTo>
                      <a:pt x="7791" y="5396"/>
                      <a:pt x="7774" y="5415"/>
                      <a:pt x="7774" y="5438"/>
                    </a:cubicBezTo>
                    <a:cubicBezTo>
                      <a:pt x="7774" y="5461"/>
                      <a:pt x="7791" y="5480"/>
                      <a:pt x="7813" y="5480"/>
                    </a:cubicBezTo>
                    <a:cubicBezTo>
                      <a:pt x="7835" y="5480"/>
                      <a:pt x="7853" y="5461"/>
                      <a:pt x="7853" y="5438"/>
                    </a:cubicBezTo>
                    <a:cubicBezTo>
                      <a:pt x="7853" y="5415"/>
                      <a:pt x="7835" y="5396"/>
                      <a:pt x="7813" y="5396"/>
                    </a:cubicBezTo>
                    <a:close/>
                    <a:moveTo>
                      <a:pt x="891" y="5419"/>
                    </a:moveTo>
                    <a:cubicBezTo>
                      <a:pt x="875" y="5419"/>
                      <a:pt x="862" y="5432"/>
                      <a:pt x="862" y="5450"/>
                    </a:cubicBezTo>
                    <a:cubicBezTo>
                      <a:pt x="862" y="5467"/>
                      <a:pt x="875" y="5482"/>
                      <a:pt x="891" y="5482"/>
                    </a:cubicBezTo>
                    <a:cubicBezTo>
                      <a:pt x="907" y="5482"/>
                      <a:pt x="921" y="5467"/>
                      <a:pt x="921" y="5450"/>
                    </a:cubicBezTo>
                    <a:cubicBezTo>
                      <a:pt x="921" y="5432"/>
                      <a:pt x="907" y="5419"/>
                      <a:pt x="891" y="5419"/>
                    </a:cubicBezTo>
                    <a:close/>
                    <a:moveTo>
                      <a:pt x="20876" y="5419"/>
                    </a:moveTo>
                    <a:cubicBezTo>
                      <a:pt x="20860" y="5419"/>
                      <a:pt x="20847" y="5433"/>
                      <a:pt x="20847" y="5450"/>
                    </a:cubicBezTo>
                    <a:cubicBezTo>
                      <a:pt x="20847" y="5467"/>
                      <a:pt x="20860" y="5482"/>
                      <a:pt x="20876" y="5482"/>
                    </a:cubicBezTo>
                    <a:cubicBezTo>
                      <a:pt x="20892" y="5482"/>
                      <a:pt x="20906" y="5467"/>
                      <a:pt x="20906" y="5450"/>
                    </a:cubicBezTo>
                    <a:cubicBezTo>
                      <a:pt x="20906" y="5433"/>
                      <a:pt x="20892" y="5419"/>
                      <a:pt x="20876" y="5419"/>
                    </a:cubicBezTo>
                    <a:close/>
                    <a:moveTo>
                      <a:pt x="1597" y="5421"/>
                    </a:moveTo>
                    <a:cubicBezTo>
                      <a:pt x="1581" y="5421"/>
                      <a:pt x="1568" y="5435"/>
                      <a:pt x="1568" y="5452"/>
                    </a:cubicBezTo>
                    <a:cubicBezTo>
                      <a:pt x="1568" y="5469"/>
                      <a:pt x="1581" y="5483"/>
                      <a:pt x="1597" y="5483"/>
                    </a:cubicBezTo>
                    <a:cubicBezTo>
                      <a:pt x="1613" y="5483"/>
                      <a:pt x="1626" y="5469"/>
                      <a:pt x="1626" y="5452"/>
                    </a:cubicBezTo>
                    <a:cubicBezTo>
                      <a:pt x="1626" y="5435"/>
                      <a:pt x="1613" y="5421"/>
                      <a:pt x="1597" y="5421"/>
                    </a:cubicBezTo>
                    <a:close/>
                    <a:moveTo>
                      <a:pt x="15623" y="5429"/>
                    </a:moveTo>
                    <a:cubicBezTo>
                      <a:pt x="15602" y="5429"/>
                      <a:pt x="15585" y="5448"/>
                      <a:pt x="15585" y="5470"/>
                    </a:cubicBezTo>
                    <a:cubicBezTo>
                      <a:pt x="15585" y="5493"/>
                      <a:pt x="15602" y="5511"/>
                      <a:pt x="15623" y="5511"/>
                    </a:cubicBezTo>
                    <a:cubicBezTo>
                      <a:pt x="15645" y="5511"/>
                      <a:pt x="15662" y="5493"/>
                      <a:pt x="15662" y="5470"/>
                    </a:cubicBezTo>
                    <a:cubicBezTo>
                      <a:pt x="15662" y="5448"/>
                      <a:pt x="15645" y="5429"/>
                      <a:pt x="15623" y="5429"/>
                    </a:cubicBezTo>
                    <a:close/>
                    <a:moveTo>
                      <a:pt x="6145" y="5430"/>
                    </a:moveTo>
                    <a:cubicBezTo>
                      <a:pt x="6124" y="5430"/>
                      <a:pt x="6107" y="5448"/>
                      <a:pt x="6107" y="5470"/>
                    </a:cubicBezTo>
                    <a:cubicBezTo>
                      <a:pt x="6107" y="5492"/>
                      <a:pt x="6124" y="5510"/>
                      <a:pt x="6145" y="5510"/>
                    </a:cubicBezTo>
                    <a:cubicBezTo>
                      <a:pt x="6165" y="5510"/>
                      <a:pt x="6181" y="5492"/>
                      <a:pt x="6181" y="5470"/>
                    </a:cubicBezTo>
                    <a:cubicBezTo>
                      <a:pt x="6181" y="5448"/>
                      <a:pt x="6165" y="5430"/>
                      <a:pt x="6145" y="5430"/>
                    </a:cubicBezTo>
                    <a:close/>
                    <a:moveTo>
                      <a:pt x="196" y="5436"/>
                    </a:moveTo>
                    <a:cubicBezTo>
                      <a:pt x="181" y="5436"/>
                      <a:pt x="169" y="5450"/>
                      <a:pt x="169" y="5466"/>
                    </a:cubicBezTo>
                    <a:cubicBezTo>
                      <a:pt x="169" y="5481"/>
                      <a:pt x="181" y="5494"/>
                      <a:pt x="196" y="5494"/>
                    </a:cubicBezTo>
                    <a:cubicBezTo>
                      <a:pt x="211" y="5494"/>
                      <a:pt x="223" y="5481"/>
                      <a:pt x="223" y="5466"/>
                    </a:cubicBezTo>
                    <a:cubicBezTo>
                      <a:pt x="223" y="5450"/>
                      <a:pt x="211" y="5436"/>
                      <a:pt x="196" y="5436"/>
                    </a:cubicBezTo>
                    <a:close/>
                    <a:moveTo>
                      <a:pt x="19454" y="5438"/>
                    </a:moveTo>
                    <a:cubicBezTo>
                      <a:pt x="19437" y="5438"/>
                      <a:pt x="19422" y="5454"/>
                      <a:pt x="19422" y="5472"/>
                    </a:cubicBezTo>
                    <a:cubicBezTo>
                      <a:pt x="19422" y="5491"/>
                      <a:pt x="19437" y="5507"/>
                      <a:pt x="19454" y="5507"/>
                    </a:cubicBezTo>
                    <a:cubicBezTo>
                      <a:pt x="19472" y="5507"/>
                      <a:pt x="19487" y="5491"/>
                      <a:pt x="19487" y="5472"/>
                    </a:cubicBezTo>
                    <a:cubicBezTo>
                      <a:pt x="19487" y="5454"/>
                      <a:pt x="19472" y="5438"/>
                      <a:pt x="19454" y="5438"/>
                    </a:cubicBezTo>
                    <a:close/>
                    <a:moveTo>
                      <a:pt x="2313" y="5440"/>
                    </a:moveTo>
                    <a:cubicBezTo>
                      <a:pt x="2296" y="5440"/>
                      <a:pt x="2282" y="5455"/>
                      <a:pt x="2282" y="5472"/>
                    </a:cubicBezTo>
                    <a:cubicBezTo>
                      <a:pt x="2282" y="5490"/>
                      <a:pt x="2296" y="5504"/>
                      <a:pt x="2313" y="5504"/>
                    </a:cubicBezTo>
                    <a:cubicBezTo>
                      <a:pt x="2329" y="5504"/>
                      <a:pt x="2343" y="5490"/>
                      <a:pt x="2343" y="5472"/>
                    </a:cubicBezTo>
                    <a:cubicBezTo>
                      <a:pt x="2343" y="5455"/>
                      <a:pt x="2329" y="5440"/>
                      <a:pt x="2313" y="5440"/>
                    </a:cubicBezTo>
                    <a:close/>
                    <a:moveTo>
                      <a:pt x="14179" y="5444"/>
                    </a:moveTo>
                    <a:cubicBezTo>
                      <a:pt x="14158" y="5444"/>
                      <a:pt x="14140" y="5462"/>
                      <a:pt x="14140" y="5485"/>
                    </a:cubicBezTo>
                    <a:cubicBezTo>
                      <a:pt x="14140" y="5508"/>
                      <a:pt x="14158" y="5527"/>
                      <a:pt x="14179" y="5527"/>
                    </a:cubicBezTo>
                    <a:cubicBezTo>
                      <a:pt x="14201" y="5527"/>
                      <a:pt x="14218" y="5508"/>
                      <a:pt x="14218" y="5485"/>
                    </a:cubicBezTo>
                    <a:cubicBezTo>
                      <a:pt x="14218" y="5462"/>
                      <a:pt x="14201" y="5444"/>
                      <a:pt x="14179" y="5444"/>
                    </a:cubicBezTo>
                    <a:close/>
                    <a:moveTo>
                      <a:pt x="4946" y="5446"/>
                    </a:moveTo>
                    <a:cubicBezTo>
                      <a:pt x="4926" y="5446"/>
                      <a:pt x="4910" y="5464"/>
                      <a:pt x="4910" y="5485"/>
                    </a:cubicBezTo>
                    <a:cubicBezTo>
                      <a:pt x="4910" y="5506"/>
                      <a:pt x="4926" y="5524"/>
                      <a:pt x="4946" y="5524"/>
                    </a:cubicBezTo>
                    <a:cubicBezTo>
                      <a:pt x="4966" y="5524"/>
                      <a:pt x="4982" y="5506"/>
                      <a:pt x="4982" y="5485"/>
                    </a:cubicBezTo>
                    <a:cubicBezTo>
                      <a:pt x="4982" y="5464"/>
                      <a:pt x="4966" y="5446"/>
                      <a:pt x="4946" y="5446"/>
                    </a:cubicBezTo>
                    <a:close/>
                    <a:moveTo>
                      <a:pt x="10884" y="5472"/>
                    </a:moveTo>
                    <a:cubicBezTo>
                      <a:pt x="10861" y="5472"/>
                      <a:pt x="10843" y="5493"/>
                      <a:pt x="10843" y="5517"/>
                    </a:cubicBezTo>
                    <a:cubicBezTo>
                      <a:pt x="10843" y="5541"/>
                      <a:pt x="10861" y="5560"/>
                      <a:pt x="10884" y="5560"/>
                    </a:cubicBezTo>
                    <a:cubicBezTo>
                      <a:pt x="10907" y="5560"/>
                      <a:pt x="10925" y="5541"/>
                      <a:pt x="10925" y="5517"/>
                    </a:cubicBezTo>
                    <a:cubicBezTo>
                      <a:pt x="10925" y="5493"/>
                      <a:pt x="10907" y="5472"/>
                      <a:pt x="10884" y="5472"/>
                    </a:cubicBezTo>
                    <a:close/>
                    <a:moveTo>
                      <a:pt x="3038" y="5478"/>
                    </a:moveTo>
                    <a:cubicBezTo>
                      <a:pt x="3020" y="5478"/>
                      <a:pt x="3006" y="5493"/>
                      <a:pt x="3006" y="5512"/>
                    </a:cubicBezTo>
                    <a:cubicBezTo>
                      <a:pt x="3006" y="5531"/>
                      <a:pt x="3020" y="5547"/>
                      <a:pt x="3038" y="5547"/>
                    </a:cubicBezTo>
                    <a:cubicBezTo>
                      <a:pt x="3056" y="5547"/>
                      <a:pt x="3070" y="5531"/>
                      <a:pt x="3070" y="5512"/>
                    </a:cubicBezTo>
                    <a:cubicBezTo>
                      <a:pt x="3070" y="5493"/>
                      <a:pt x="3056" y="5478"/>
                      <a:pt x="3038" y="5478"/>
                    </a:cubicBezTo>
                    <a:close/>
                    <a:moveTo>
                      <a:pt x="10426" y="5479"/>
                    </a:moveTo>
                    <a:cubicBezTo>
                      <a:pt x="10403" y="5479"/>
                      <a:pt x="10385" y="5500"/>
                      <a:pt x="10385" y="5524"/>
                    </a:cubicBezTo>
                    <a:cubicBezTo>
                      <a:pt x="10385" y="5548"/>
                      <a:pt x="10403" y="5567"/>
                      <a:pt x="10426" y="5567"/>
                    </a:cubicBezTo>
                    <a:cubicBezTo>
                      <a:pt x="10449" y="5567"/>
                      <a:pt x="10468" y="5548"/>
                      <a:pt x="10468" y="5524"/>
                    </a:cubicBezTo>
                    <a:cubicBezTo>
                      <a:pt x="10468" y="5499"/>
                      <a:pt x="10449" y="5479"/>
                      <a:pt x="10426" y="5479"/>
                    </a:cubicBezTo>
                    <a:close/>
                    <a:moveTo>
                      <a:pt x="11342" y="5479"/>
                    </a:moveTo>
                    <a:cubicBezTo>
                      <a:pt x="11319" y="5479"/>
                      <a:pt x="11300" y="5500"/>
                      <a:pt x="11300" y="5524"/>
                    </a:cubicBezTo>
                    <a:cubicBezTo>
                      <a:pt x="11300" y="5548"/>
                      <a:pt x="11319" y="5567"/>
                      <a:pt x="11342" y="5567"/>
                    </a:cubicBezTo>
                    <a:cubicBezTo>
                      <a:pt x="11365" y="5567"/>
                      <a:pt x="11383" y="5548"/>
                      <a:pt x="11383" y="5524"/>
                    </a:cubicBezTo>
                    <a:cubicBezTo>
                      <a:pt x="11383" y="5499"/>
                      <a:pt x="11365" y="5479"/>
                      <a:pt x="11342" y="5479"/>
                    </a:cubicBezTo>
                    <a:close/>
                    <a:moveTo>
                      <a:pt x="7365" y="5494"/>
                    </a:moveTo>
                    <a:cubicBezTo>
                      <a:pt x="7343" y="5494"/>
                      <a:pt x="7326" y="5512"/>
                      <a:pt x="7326" y="5535"/>
                    </a:cubicBezTo>
                    <a:cubicBezTo>
                      <a:pt x="7326" y="5558"/>
                      <a:pt x="7343" y="5577"/>
                      <a:pt x="7365" y="5577"/>
                    </a:cubicBezTo>
                    <a:cubicBezTo>
                      <a:pt x="7386" y="5577"/>
                      <a:pt x="7404" y="5558"/>
                      <a:pt x="7404" y="5535"/>
                    </a:cubicBezTo>
                    <a:cubicBezTo>
                      <a:pt x="7404" y="5512"/>
                      <a:pt x="7386" y="5494"/>
                      <a:pt x="7365" y="5494"/>
                    </a:cubicBezTo>
                    <a:close/>
                    <a:moveTo>
                      <a:pt x="9969" y="5500"/>
                    </a:moveTo>
                    <a:cubicBezTo>
                      <a:pt x="9946" y="5500"/>
                      <a:pt x="9928" y="5520"/>
                      <a:pt x="9928" y="5544"/>
                    </a:cubicBezTo>
                    <a:cubicBezTo>
                      <a:pt x="9928" y="5569"/>
                      <a:pt x="9946" y="5588"/>
                      <a:pt x="9969" y="5588"/>
                    </a:cubicBezTo>
                    <a:cubicBezTo>
                      <a:pt x="9992" y="5588"/>
                      <a:pt x="10010" y="5569"/>
                      <a:pt x="10010" y="5544"/>
                    </a:cubicBezTo>
                    <a:cubicBezTo>
                      <a:pt x="10010" y="5520"/>
                      <a:pt x="9992" y="5500"/>
                      <a:pt x="9969" y="5500"/>
                    </a:cubicBezTo>
                    <a:close/>
                    <a:moveTo>
                      <a:pt x="11799" y="5500"/>
                    </a:moveTo>
                    <a:cubicBezTo>
                      <a:pt x="11776" y="5500"/>
                      <a:pt x="11757" y="5520"/>
                      <a:pt x="11757" y="5544"/>
                    </a:cubicBezTo>
                    <a:cubicBezTo>
                      <a:pt x="11757" y="5569"/>
                      <a:pt x="11776" y="5588"/>
                      <a:pt x="11799" y="5588"/>
                    </a:cubicBezTo>
                    <a:cubicBezTo>
                      <a:pt x="11822" y="5588"/>
                      <a:pt x="11840" y="5568"/>
                      <a:pt x="11840" y="5544"/>
                    </a:cubicBezTo>
                    <a:cubicBezTo>
                      <a:pt x="11840" y="5520"/>
                      <a:pt x="11822" y="5500"/>
                      <a:pt x="11799" y="5500"/>
                    </a:cubicBezTo>
                    <a:close/>
                    <a:moveTo>
                      <a:pt x="17035" y="5532"/>
                    </a:moveTo>
                    <a:cubicBezTo>
                      <a:pt x="17015" y="5532"/>
                      <a:pt x="17000" y="5549"/>
                      <a:pt x="17000" y="5571"/>
                    </a:cubicBezTo>
                    <a:cubicBezTo>
                      <a:pt x="16999" y="5592"/>
                      <a:pt x="17015" y="5609"/>
                      <a:pt x="17035" y="5609"/>
                    </a:cubicBezTo>
                    <a:cubicBezTo>
                      <a:pt x="17055" y="5609"/>
                      <a:pt x="17072" y="5592"/>
                      <a:pt x="17072" y="5571"/>
                    </a:cubicBezTo>
                    <a:cubicBezTo>
                      <a:pt x="17072" y="5549"/>
                      <a:pt x="17055" y="5532"/>
                      <a:pt x="17035" y="5532"/>
                    </a:cubicBezTo>
                    <a:close/>
                    <a:moveTo>
                      <a:pt x="9512" y="5535"/>
                    </a:moveTo>
                    <a:cubicBezTo>
                      <a:pt x="9489" y="5535"/>
                      <a:pt x="9471" y="5554"/>
                      <a:pt x="9471" y="5579"/>
                    </a:cubicBezTo>
                    <a:cubicBezTo>
                      <a:pt x="9471" y="5603"/>
                      <a:pt x="9489" y="5623"/>
                      <a:pt x="9512" y="5623"/>
                    </a:cubicBezTo>
                    <a:cubicBezTo>
                      <a:pt x="9535" y="5623"/>
                      <a:pt x="9554" y="5603"/>
                      <a:pt x="9554" y="5579"/>
                    </a:cubicBezTo>
                    <a:cubicBezTo>
                      <a:pt x="9554" y="5554"/>
                      <a:pt x="9535" y="5535"/>
                      <a:pt x="9512" y="5535"/>
                    </a:cubicBezTo>
                    <a:close/>
                    <a:moveTo>
                      <a:pt x="12255" y="5535"/>
                    </a:moveTo>
                    <a:cubicBezTo>
                      <a:pt x="12232" y="5535"/>
                      <a:pt x="12214" y="5554"/>
                      <a:pt x="12214" y="5579"/>
                    </a:cubicBezTo>
                    <a:cubicBezTo>
                      <a:pt x="12214" y="5603"/>
                      <a:pt x="12232" y="5623"/>
                      <a:pt x="12255" y="5623"/>
                    </a:cubicBezTo>
                    <a:cubicBezTo>
                      <a:pt x="12278" y="5623"/>
                      <a:pt x="12297" y="5603"/>
                      <a:pt x="12297" y="5579"/>
                    </a:cubicBezTo>
                    <a:cubicBezTo>
                      <a:pt x="12297" y="5554"/>
                      <a:pt x="12278" y="5535"/>
                      <a:pt x="12255" y="5535"/>
                    </a:cubicBezTo>
                    <a:close/>
                    <a:moveTo>
                      <a:pt x="3774" y="5537"/>
                    </a:moveTo>
                    <a:cubicBezTo>
                      <a:pt x="3755" y="5537"/>
                      <a:pt x="3739" y="5554"/>
                      <a:pt x="3739" y="5574"/>
                    </a:cubicBezTo>
                    <a:cubicBezTo>
                      <a:pt x="3739" y="5594"/>
                      <a:pt x="3755" y="5610"/>
                      <a:pt x="3774" y="5610"/>
                    </a:cubicBezTo>
                    <a:cubicBezTo>
                      <a:pt x="3793" y="5610"/>
                      <a:pt x="3808" y="5594"/>
                      <a:pt x="3808" y="5574"/>
                    </a:cubicBezTo>
                    <a:cubicBezTo>
                      <a:pt x="3808" y="5554"/>
                      <a:pt x="3793" y="5537"/>
                      <a:pt x="3774" y="5537"/>
                    </a:cubicBezTo>
                    <a:close/>
                    <a:moveTo>
                      <a:pt x="17994" y="5539"/>
                    </a:moveTo>
                    <a:cubicBezTo>
                      <a:pt x="17975" y="5539"/>
                      <a:pt x="17960" y="5554"/>
                      <a:pt x="17960" y="5574"/>
                    </a:cubicBezTo>
                    <a:cubicBezTo>
                      <a:pt x="17960" y="5594"/>
                      <a:pt x="17975" y="5610"/>
                      <a:pt x="17994" y="5610"/>
                    </a:cubicBezTo>
                    <a:cubicBezTo>
                      <a:pt x="18013" y="5610"/>
                      <a:pt x="18029" y="5594"/>
                      <a:pt x="18029" y="5574"/>
                    </a:cubicBezTo>
                    <a:cubicBezTo>
                      <a:pt x="18029" y="5554"/>
                      <a:pt x="18013" y="5539"/>
                      <a:pt x="17994" y="5539"/>
                    </a:cubicBezTo>
                    <a:close/>
                    <a:moveTo>
                      <a:pt x="20368" y="5542"/>
                    </a:moveTo>
                    <a:cubicBezTo>
                      <a:pt x="20352" y="5542"/>
                      <a:pt x="20338" y="5556"/>
                      <a:pt x="20338" y="5574"/>
                    </a:cubicBezTo>
                    <a:cubicBezTo>
                      <a:pt x="20338" y="5592"/>
                      <a:pt x="20351" y="5607"/>
                      <a:pt x="20368" y="5607"/>
                    </a:cubicBezTo>
                    <a:cubicBezTo>
                      <a:pt x="20385" y="5607"/>
                      <a:pt x="20398" y="5592"/>
                      <a:pt x="20398" y="5574"/>
                    </a:cubicBezTo>
                    <a:cubicBezTo>
                      <a:pt x="20398" y="5556"/>
                      <a:pt x="20385" y="5542"/>
                      <a:pt x="20368" y="5542"/>
                    </a:cubicBezTo>
                    <a:close/>
                    <a:moveTo>
                      <a:pt x="14627" y="5548"/>
                    </a:moveTo>
                    <a:cubicBezTo>
                      <a:pt x="14605" y="5548"/>
                      <a:pt x="14587" y="5567"/>
                      <a:pt x="14587" y="5590"/>
                    </a:cubicBezTo>
                    <a:cubicBezTo>
                      <a:pt x="14587" y="5613"/>
                      <a:pt x="14605" y="5631"/>
                      <a:pt x="14627" y="5631"/>
                    </a:cubicBezTo>
                    <a:cubicBezTo>
                      <a:pt x="14648" y="5631"/>
                      <a:pt x="14665" y="5613"/>
                      <a:pt x="14665" y="5590"/>
                    </a:cubicBezTo>
                    <a:cubicBezTo>
                      <a:pt x="14665" y="5567"/>
                      <a:pt x="14648" y="5548"/>
                      <a:pt x="14627" y="5548"/>
                    </a:cubicBezTo>
                    <a:close/>
                    <a:moveTo>
                      <a:pt x="5707" y="5574"/>
                    </a:moveTo>
                    <a:cubicBezTo>
                      <a:pt x="5686" y="5574"/>
                      <a:pt x="5669" y="5592"/>
                      <a:pt x="5669" y="5614"/>
                    </a:cubicBezTo>
                    <a:cubicBezTo>
                      <a:pt x="5669" y="5636"/>
                      <a:pt x="5686" y="5654"/>
                      <a:pt x="5707" y="5654"/>
                    </a:cubicBezTo>
                    <a:cubicBezTo>
                      <a:pt x="5728" y="5654"/>
                      <a:pt x="5745" y="5636"/>
                      <a:pt x="5745" y="5614"/>
                    </a:cubicBezTo>
                    <a:cubicBezTo>
                      <a:pt x="5745" y="5592"/>
                      <a:pt x="5728" y="5574"/>
                      <a:pt x="5707" y="5574"/>
                    </a:cubicBezTo>
                    <a:close/>
                    <a:moveTo>
                      <a:pt x="16061" y="5574"/>
                    </a:moveTo>
                    <a:cubicBezTo>
                      <a:pt x="16040" y="5574"/>
                      <a:pt x="16023" y="5592"/>
                      <a:pt x="16023" y="5614"/>
                    </a:cubicBezTo>
                    <a:cubicBezTo>
                      <a:pt x="16023" y="5636"/>
                      <a:pt x="16040" y="5653"/>
                      <a:pt x="16061" y="5653"/>
                    </a:cubicBezTo>
                    <a:cubicBezTo>
                      <a:pt x="16082" y="5653"/>
                      <a:pt x="16098" y="5636"/>
                      <a:pt x="16098" y="5614"/>
                    </a:cubicBezTo>
                    <a:cubicBezTo>
                      <a:pt x="16098" y="5592"/>
                      <a:pt x="16082" y="5574"/>
                      <a:pt x="16061" y="5574"/>
                    </a:cubicBezTo>
                    <a:close/>
                    <a:moveTo>
                      <a:pt x="9057" y="5583"/>
                    </a:moveTo>
                    <a:cubicBezTo>
                      <a:pt x="9035" y="5583"/>
                      <a:pt x="9015" y="5603"/>
                      <a:pt x="9015" y="5628"/>
                    </a:cubicBezTo>
                    <a:cubicBezTo>
                      <a:pt x="9015" y="5652"/>
                      <a:pt x="9035" y="5671"/>
                      <a:pt x="9057" y="5671"/>
                    </a:cubicBezTo>
                    <a:cubicBezTo>
                      <a:pt x="9080" y="5671"/>
                      <a:pt x="9098" y="5652"/>
                      <a:pt x="9098" y="5628"/>
                    </a:cubicBezTo>
                    <a:cubicBezTo>
                      <a:pt x="9098" y="5603"/>
                      <a:pt x="9080" y="5583"/>
                      <a:pt x="9057" y="5583"/>
                    </a:cubicBezTo>
                    <a:close/>
                    <a:moveTo>
                      <a:pt x="12711" y="5583"/>
                    </a:moveTo>
                    <a:cubicBezTo>
                      <a:pt x="12688" y="5583"/>
                      <a:pt x="12669" y="5603"/>
                      <a:pt x="12669" y="5628"/>
                    </a:cubicBezTo>
                    <a:cubicBezTo>
                      <a:pt x="12669" y="5652"/>
                      <a:pt x="12688" y="5671"/>
                      <a:pt x="12711" y="5671"/>
                    </a:cubicBezTo>
                    <a:cubicBezTo>
                      <a:pt x="12733" y="5671"/>
                      <a:pt x="12752" y="5652"/>
                      <a:pt x="12752" y="5628"/>
                    </a:cubicBezTo>
                    <a:cubicBezTo>
                      <a:pt x="12752" y="5603"/>
                      <a:pt x="12733" y="5583"/>
                      <a:pt x="12711" y="5583"/>
                    </a:cubicBezTo>
                    <a:close/>
                    <a:moveTo>
                      <a:pt x="18934" y="5585"/>
                    </a:moveTo>
                    <a:cubicBezTo>
                      <a:pt x="18916" y="5585"/>
                      <a:pt x="18901" y="5601"/>
                      <a:pt x="18901" y="5621"/>
                    </a:cubicBezTo>
                    <a:cubicBezTo>
                      <a:pt x="18901" y="5640"/>
                      <a:pt x="18916" y="5656"/>
                      <a:pt x="18934" y="5656"/>
                    </a:cubicBezTo>
                    <a:cubicBezTo>
                      <a:pt x="18952" y="5656"/>
                      <a:pt x="18967" y="5640"/>
                      <a:pt x="18967" y="5621"/>
                    </a:cubicBezTo>
                    <a:cubicBezTo>
                      <a:pt x="18967" y="5601"/>
                      <a:pt x="18952" y="5585"/>
                      <a:pt x="18934" y="5585"/>
                    </a:cubicBezTo>
                    <a:close/>
                    <a:moveTo>
                      <a:pt x="6919" y="5605"/>
                    </a:moveTo>
                    <a:cubicBezTo>
                      <a:pt x="6898" y="5605"/>
                      <a:pt x="6880" y="5623"/>
                      <a:pt x="6880" y="5646"/>
                    </a:cubicBezTo>
                    <a:cubicBezTo>
                      <a:pt x="6880" y="5669"/>
                      <a:pt x="6898" y="5688"/>
                      <a:pt x="6919" y="5688"/>
                    </a:cubicBezTo>
                    <a:cubicBezTo>
                      <a:pt x="6941" y="5688"/>
                      <a:pt x="6958" y="5669"/>
                      <a:pt x="6958" y="5646"/>
                    </a:cubicBezTo>
                    <a:cubicBezTo>
                      <a:pt x="6958" y="5623"/>
                      <a:pt x="6941" y="5605"/>
                      <a:pt x="6919" y="5605"/>
                    </a:cubicBezTo>
                    <a:close/>
                    <a:moveTo>
                      <a:pt x="4518" y="5621"/>
                    </a:moveTo>
                    <a:cubicBezTo>
                      <a:pt x="4499" y="5621"/>
                      <a:pt x="4483" y="5638"/>
                      <a:pt x="4483" y="5660"/>
                    </a:cubicBezTo>
                    <a:cubicBezTo>
                      <a:pt x="4483" y="5681"/>
                      <a:pt x="4499" y="5697"/>
                      <a:pt x="4518" y="5697"/>
                    </a:cubicBezTo>
                    <a:cubicBezTo>
                      <a:pt x="4539" y="5697"/>
                      <a:pt x="4555" y="5681"/>
                      <a:pt x="4555" y="5660"/>
                    </a:cubicBezTo>
                    <a:cubicBezTo>
                      <a:pt x="4555" y="5638"/>
                      <a:pt x="4539" y="5621"/>
                      <a:pt x="4518" y="5621"/>
                    </a:cubicBezTo>
                    <a:close/>
                    <a:moveTo>
                      <a:pt x="13164" y="5646"/>
                    </a:moveTo>
                    <a:cubicBezTo>
                      <a:pt x="13142" y="5646"/>
                      <a:pt x="13123" y="5665"/>
                      <a:pt x="13123" y="5689"/>
                    </a:cubicBezTo>
                    <a:cubicBezTo>
                      <a:pt x="13123" y="5713"/>
                      <a:pt x="13142" y="5734"/>
                      <a:pt x="13164" y="5734"/>
                    </a:cubicBezTo>
                    <a:cubicBezTo>
                      <a:pt x="13187" y="5734"/>
                      <a:pt x="13205" y="5713"/>
                      <a:pt x="13205" y="5689"/>
                    </a:cubicBezTo>
                    <a:cubicBezTo>
                      <a:pt x="13205" y="5665"/>
                      <a:pt x="13187" y="5646"/>
                      <a:pt x="13164" y="5646"/>
                    </a:cubicBezTo>
                    <a:close/>
                    <a:moveTo>
                      <a:pt x="8604" y="5647"/>
                    </a:moveTo>
                    <a:cubicBezTo>
                      <a:pt x="8582" y="5647"/>
                      <a:pt x="8563" y="5666"/>
                      <a:pt x="8563" y="5689"/>
                    </a:cubicBezTo>
                    <a:cubicBezTo>
                      <a:pt x="8563" y="5713"/>
                      <a:pt x="8582" y="5733"/>
                      <a:pt x="8604" y="5733"/>
                    </a:cubicBezTo>
                    <a:cubicBezTo>
                      <a:pt x="8626" y="5733"/>
                      <a:pt x="8644" y="5713"/>
                      <a:pt x="8644" y="5689"/>
                    </a:cubicBezTo>
                    <a:cubicBezTo>
                      <a:pt x="8644" y="5666"/>
                      <a:pt x="8626" y="5647"/>
                      <a:pt x="8604" y="5647"/>
                    </a:cubicBezTo>
                    <a:close/>
                    <a:moveTo>
                      <a:pt x="15071" y="5665"/>
                    </a:moveTo>
                    <a:cubicBezTo>
                      <a:pt x="15049" y="5665"/>
                      <a:pt x="15031" y="5683"/>
                      <a:pt x="15031" y="5706"/>
                    </a:cubicBezTo>
                    <a:cubicBezTo>
                      <a:pt x="15031" y="5729"/>
                      <a:pt x="15049" y="5749"/>
                      <a:pt x="15071" y="5749"/>
                    </a:cubicBezTo>
                    <a:cubicBezTo>
                      <a:pt x="15092" y="5749"/>
                      <a:pt x="15109" y="5729"/>
                      <a:pt x="15109" y="5706"/>
                    </a:cubicBezTo>
                    <a:cubicBezTo>
                      <a:pt x="15109" y="5683"/>
                      <a:pt x="15092" y="5665"/>
                      <a:pt x="15071" y="5665"/>
                    </a:cubicBezTo>
                    <a:close/>
                    <a:moveTo>
                      <a:pt x="1204" y="5669"/>
                    </a:moveTo>
                    <a:cubicBezTo>
                      <a:pt x="1188" y="5669"/>
                      <a:pt x="1174" y="5682"/>
                      <a:pt x="1174" y="5699"/>
                    </a:cubicBezTo>
                    <a:cubicBezTo>
                      <a:pt x="1174" y="5717"/>
                      <a:pt x="1188" y="5730"/>
                      <a:pt x="1204" y="5730"/>
                    </a:cubicBezTo>
                    <a:cubicBezTo>
                      <a:pt x="1220" y="5730"/>
                      <a:pt x="1233" y="5717"/>
                      <a:pt x="1233" y="5699"/>
                    </a:cubicBezTo>
                    <a:cubicBezTo>
                      <a:pt x="1233" y="5682"/>
                      <a:pt x="1220" y="5669"/>
                      <a:pt x="1204" y="5669"/>
                    </a:cubicBezTo>
                    <a:close/>
                    <a:moveTo>
                      <a:pt x="1912" y="5673"/>
                    </a:moveTo>
                    <a:cubicBezTo>
                      <a:pt x="1895" y="5673"/>
                      <a:pt x="1882" y="5688"/>
                      <a:pt x="1882" y="5706"/>
                    </a:cubicBezTo>
                    <a:cubicBezTo>
                      <a:pt x="1882" y="5724"/>
                      <a:pt x="1895" y="5738"/>
                      <a:pt x="1912" y="5738"/>
                    </a:cubicBezTo>
                    <a:cubicBezTo>
                      <a:pt x="1928" y="5738"/>
                      <a:pt x="1942" y="5724"/>
                      <a:pt x="1942" y="5706"/>
                    </a:cubicBezTo>
                    <a:cubicBezTo>
                      <a:pt x="1942" y="5689"/>
                      <a:pt x="1929" y="5673"/>
                      <a:pt x="1912" y="5673"/>
                    </a:cubicBezTo>
                    <a:close/>
                    <a:moveTo>
                      <a:pt x="19855" y="5673"/>
                    </a:moveTo>
                    <a:cubicBezTo>
                      <a:pt x="19839" y="5673"/>
                      <a:pt x="19825" y="5687"/>
                      <a:pt x="19825" y="5705"/>
                    </a:cubicBezTo>
                    <a:cubicBezTo>
                      <a:pt x="19825" y="5723"/>
                      <a:pt x="19839" y="5738"/>
                      <a:pt x="19855" y="5738"/>
                    </a:cubicBezTo>
                    <a:cubicBezTo>
                      <a:pt x="19872" y="5738"/>
                      <a:pt x="19887" y="5723"/>
                      <a:pt x="19887" y="5705"/>
                    </a:cubicBezTo>
                    <a:cubicBezTo>
                      <a:pt x="19887" y="5688"/>
                      <a:pt x="19872" y="5673"/>
                      <a:pt x="19855" y="5673"/>
                    </a:cubicBezTo>
                    <a:close/>
                    <a:moveTo>
                      <a:pt x="21262" y="5681"/>
                    </a:moveTo>
                    <a:cubicBezTo>
                      <a:pt x="21246" y="5681"/>
                      <a:pt x="21234" y="5694"/>
                      <a:pt x="21234" y="5711"/>
                    </a:cubicBezTo>
                    <a:cubicBezTo>
                      <a:pt x="21234" y="5727"/>
                      <a:pt x="21246" y="5741"/>
                      <a:pt x="21262" y="5741"/>
                    </a:cubicBezTo>
                    <a:cubicBezTo>
                      <a:pt x="21277" y="5741"/>
                      <a:pt x="21290" y="5727"/>
                      <a:pt x="21290" y="5711"/>
                    </a:cubicBezTo>
                    <a:cubicBezTo>
                      <a:pt x="21290" y="5694"/>
                      <a:pt x="21277" y="5681"/>
                      <a:pt x="21262" y="5681"/>
                    </a:cubicBezTo>
                    <a:close/>
                    <a:moveTo>
                      <a:pt x="505" y="5682"/>
                    </a:moveTo>
                    <a:cubicBezTo>
                      <a:pt x="490" y="5682"/>
                      <a:pt x="478" y="5695"/>
                      <a:pt x="478" y="5711"/>
                    </a:cubicBezTo>
                    <a:cubicBezTo>
                      <a:pt x="478" y="5727"/>
                      <a:pt x="490" y="5739"/>
                      <a:pt x="505" y="5739"/>
                    </a:cubicBezTo>
                    <a:cubicBezTo>
                      <a:pt x="521" y="5739"/>
                      <a:pt x="533" y="5727"/>
                      <a:pt x="533" y="5711"/>
                    </a:cubicBezTo>
                    <a:cubicBezTo>
                      <a:pt x="533" y="5695"/>
                      <a:pt x="520" y="5682"/>
                      <a:pt x="505" y="5682"/>
                    </a:cubicBezTo>
                    <a:close/>
                    <a:moveTo>
                      <a:pt x="2629" y="5697"/>
                    </a:moveTo>
                    <a:cubicBezTo>
                      <a:pt x="2612" y="5697"/>
                      <a:pt x="2597" y="5712"/>
                      <a:pt x="2597" y="5731"/>
                    </a:cubicBezTo>
                    <a:cubicBezTo>
                      <a:pt x="2597" y="5750"/>
                      <a:pt x="2612" y="5766"/>
                      <a:pt x="2629" y="5766"/>
                    </a:cubicBezTo>
                    <a:cubicBezTo>
                      <a:pt x="2647" y="5766"/>
                      <a:pt x="2662" y="5750"/>
                      <a:pt x="2662" y="5731"/>
                    </a:cubicBezTo>
                    <a:cubicBezTo>
                      <a:pt x="2662" y="5712"/>
                      <a:pt x="2647" y="5697"/>
                      <a:pt x="2629" y="5697"/>
                    </a:cubicBezTo>
                    <a:close/>
                    <a:moveTo>
                      <a:pt x="17461" y="5712"/>
                    </a:moveTo>
                    <a:cubicBezTo>
                      <a:pt x="17441" y="5712"/>
                      <a:pt x="17424" y="5729"/>
                      <a:pt x="17424" y="5751"/>
                    </a:cubicBezTo>
                    <a:cubicBezTo>
                      <a:pt x="17424" y="5772"/>
                      <a:pt x="17441" y="5790"/>
                      <a:pt x="17461" y="5790"/>
                    </a:cubicBezTo>
                    <a:cubicBezTo>
                      <a:pt x="17481" y="5790"/>
                      <a:pt x="17496" y="5772"/>
                      <a:pt x="17496" y="5751"/>
                    </a:cubicBezTo>
                    <a:cubicBezTo>
                      <a:pt x="17496" y="5730"/>
                      <a:pt x="17481" y="5712"/>
                      <a:pt x="17461" y="5712"/>
                    </a:cubicBezTo>
                    <a:close/>
                    <a:moveTo>
                      <a:pt x="8151" y="5719"/>
                    </a:moveTo>
                    <a:cubicBezTo>
                      <a:pt x="8127" y="5719"/>
                      <a:pt x="8108" y="5740"/>
                      <a:pt x="8108" y="5766"/>
                    </a:cubicBezTo>
                    <a:cubicBezTo>
                      <a:pt x="8108" y="5791"/>
                      <a:pt x="8127" y="5811"/>
                      <a:pt x="8151" y="5811"/>
                    </a:cubicBezTo>
                    <a:cubicBezTo>
                      <a:pt x="8175" y="5811"/>
                      <a:pt x="8194" y="5791"/>
                      <a:pt x="8194" y="5766"/>
                    </a:cubicBezTo>
                    <a:cubicBezTo>
                      <a:pt x="8194" y="5740"/>
                      <a:pt x="8175" y="5719"/>
                      <a:pt x="8151" y="5719"/>
                    </a:cubicBezTo>
                    <a:close/>
                    <a:moveTo>
                      <a:pt x="13617" y="5719"/>
                    </a:moveTo>
                    <a:cubicBezTo>
                      <a:pt x="13593" y="5719"/>
                      <a:pt x="13573" y="5740"/>
                      <a:pt x="13573" y="5766"/>
                    </a:cubicBezTo>
                    <a:cubicBezTo>
                      <a:pt x="13572" y="5791"/>
                      <a:pt x="13593" y="5811"/>
                      <a:pt x="13617" y="5811"/>
                    </a:cubicBezTo>
                    <a:cubicBezTo>
                      <a:pt x="13641" y="5811"/>
                      <a:pt x="13660" y="5791"/>
                      <a:pt x="13660" y="5766"/>
                    </a:cubicBezTo>
                    <a:cubicBezTo>
                      <a:pt x="13660" y="5740"/>
                      <a:pt x="13641" y="5719"/>
                      <a:pt x="13617" y="5719"/>
                    </a:cubicBezTo>
                    <a:close/>
                    <a:moveTo>
                      <a:pt x="6477" y="5727"/>
                    </a:moveTo>
                    <a:cubicBezTo>
                      <a:pt x="6454" y="5727"/>
                      <a:pt x="6436" y="5746"/>
                      <a:pt x="6436" y="5770"/>
                    </a:cubicBezTo>
                    <a:cubicBezTo>
                      <a:pt x="6436" y="5794"/>
                      <a:pt x="6454" y="5814"/>
                      <a:pt x="6477" y="5814"/>
                    </a:cubicBezTo>
                    <a:cubicBezTo>
                      <a:pt x="6499" y="5814"/>
                      <a:pt x="6519" y="5794"/>
                      <a:pt x="6519" y="5770"/>
                    </a:cubicBezTo>
                    <a:cubicBezTo>
                      <a:pt x="6519" y="5746"/>
                      <a:pt x="6499" y="5727"/>
                      <a:pt x="6477" y="5727"/>
                    </a:cubicBezTo>
                    <a:close/>
                    <a:moveTo>
                      <a:pt x="16494" y="5727"/>
                    </a:moveTo>
                    <a:cubicBezTo>
                      <a:pt x="16472" y="5727"/>
                      <a:pt x="16453" y="5745"/>
                      <a:pt x="16453" y="5769"/>
                    </a:cubicBezTo>
                    <a:cubicBezTo>
                      <a:pt x="16453" y="5793"/>
                      <a:pt x="16472" y="5812"/>
                      <a:pt x="16494" y="5812"/>
                    </a:cubicBezTo>
                    <a:cubicBezTo>
                      <a:pt x="16516" y="5812"/>
                      <a:pt x="16534" y="5793"/>
                      <a:pt x="16534" y="5769"/>
                    </a:cubicBezTo>
                    <a:cubicBezTo>
                      <a:pt x="16534" y="5745"/>
                      <a:pt x="16516" y="5727"/>
                      <a:pt x="16494" y="5727"/>
                    </a:cubicBezTo>
                    <a:close/>
                    <a:moveTo>
                      <a:pt x="5274" y="5728"/>
                    </a:moveTo>
                    <a:cubicBezTo>
                      <a:pt x="5252" y="5728"/>
                      <a:pt x="5234" y="5746"/>
                      <a:pt x="5234" y="5769"/>
                    </a:cubicBezTo>
                    <a:cubicBezTo>
                      <a:pt x="5234" y="5792"/>
                      <a:pt x="5252" y="5811"/>
                      <a:pt x="5274" y="5811"/>
                    </a:cubicBezTo>
                    <a:cubicBezTo>
                      <a:pt x="5296" y="5811"/>
                      <a:pt x="5313" y="5792"/>
                      <a:pt x="5313" y="5769"/>
                    </a:cubicBezTo>
                    <a:cubicBezTo>
                      <a:pt x="5313" y="5746"/>
                      <a:pt x="5296" y="5728"/>
                      <a:pt x="5274" y="5728"/>
                    </a:cubicBezTo>
                    <a:close/>
                    <a:moveTo>
                      <a:pt x="3358" y="5739"/>
                    </a:moveTo>
                    <a:cubicBezTo>
                      <a:pt x="3338" y="5739"/>
                      <a:pt x="3321" y="5756"/>
                      <a:pt x="3321" y="5777"/>
                    </a:cubicBezTo>
                    <a:cubicBezTo>
                      <a:pt x="3321" y="5798"/>
                      <a:pt x="3338" y="5816"/>
                      <a:pt x="3358" y="5816"/>
                    </a:cubicBezTo>
                    <a:cubicBezTo>
                      <a:pt x="3378" y="5816"/>
                      <a:pt x="3395" y="5798"/>
                      <a:pt x="3395" y="5777"/>
                    </a:cubicBezTo>
                    <a:cubicBezTo>
                      <a:pt x="3395" y="5756"/>
                      <a:pt x="3378" y="5739"/>
                      <a:pt x="3358" y="5739"/>
                    </a:cubicBezTo>
                    <a:close/>
                    <a:moveTo>
                      <a:pt x="18409" y="5739"/>
                    </a:moveTo>
                    <a:cubicBezTo>
                      <a:pt x="18389" y="5739"/>
                      <a:pt x="18374" y="5756"/>
                      <a:pt x="18374" y="5777"/>
                    </a:cubicBezTo>
                    <a:cubicBezTo>
                      <a:pt x="18374" y="5798"/>
                      <a:pt x="18389" y="5816"/>
                      <a:pt x="18409" y="5816"/>
                    </a:cubicBezTo>
                    <a:cubicBezTo>
                      <a:pt x="18429" y="5816"/>
                      <a:pt x="18446" y="5799"/>
                      <a:pt x="18446" y="5777"/>
                    </a:cubicBezTo>
                    <a:cubicBezTo>
                      <a:pt x="18446" y="5756"/>
                      <a:pt x="18429" y="5739"/>
                      <a:pt x="18409" y="5739"/>
                    </a:cubicBezTo>
                    <a:close/>
                    <a:moveTo>
                      <a:pt x="15511" y="5793"/>
                    </a:moveTo>
                    <a:cubicBezTo>
                      <a:pt x="15489" y="5793"/>
                      <a:pt x="15469" y="5813"/>
                      <a:pt x="15469" y="5837"/>
                    </a:cubicBezTo>
                    <a:cubicBezTo>
                      <a:pt x="15469" y="5862"/>
                      <a:pt x="15489" y="5881"/>
                      <a:pt x="15511" y="5881"/>
                    </a:cubicBezTo>
                    <a:cubicBezTo>
                      <a:pt x="15534" y="5881"/>
                      <a:pt x="15552" y="5862"/>
                      <a:pt x="15552" y="5837"/>
                    </a:cubicBezTo>
                    <a:cubicBezTo>
                      <a:pt x="15552" y="5813"/>
                      <a:pt x="15534" y="5793"/>
                      <a:pt x="15511" y="5793"/>
                    </a:cubicBezTo>
                    <a:close/>
                    <a:moveTo>
                      <a:pt x="20758" y="5793"/>
                    </a:moveTo>
                    <a:cubicBezTo>
                      <a:pt x="20740" y="5793"/>
                      <a:pt x="20726" y="5808"/>
                      <a:pt x="20726" y="5827"/>
                    </a:cubicBezTo>
                    <a:cubicBezTo>
                      <a:pt x="20726" y="5846"/>
                      <a:pt x="20740" y="5861"/>
                      <a:pt x="20758" y="5861"/>
                    </a:cubicBezTo>
                    <a:cubicBezTo>
                      <a:pt x="20776" y="5861"/>
                      <a:pt x="20791" y="5846"/>
                      <a:pt x="20791" y="5827"/>
                    </a:cubicBezTo>
                    <a:cubicBezTo>
                      <a:pt x="20791" y="5808"/>
                      <a:pt x="20776" y="5793"/>
                      <a:pt x="20758" y="5793"/>
                    </a:cubicBezTo>
                    <a:close/>
                    <a:moveTo>
                      <a:pt x="4096" y="5806"/>
                    </a:moveTo>
                    <a:cubicBezTo>
                      <a:pt x="4075" y="5806"/>
                      <a:pt x="4059" y="5823"/>
                      <a:pt x="4059" y="5845"/>
                    </a:cubicBezTo>
                    <a:cubicBezTo>
                      <a:pt x="4059" y="5867"/>
                      <a:pt x="4075" y="5885"/>
                      <a:pt x="4096" y="5885"/>
                    </a:cubicBezTo>
                    <a:cubicBezTo>
                      <a:pt x="4117" y="5885"/>
                      <a:pt x="4134" y="5868"/>
                      <a:pt x="4134" y="5845"/>
                    </a:cubicBezTo>
                    <a:cubicBezTo>
                      <a:pt x="4134" y="5824"/>
                      <a:pt x="4117" y="5806"/>
                      <a:pt x="4096" y="5806"/>
                    </a:cubicBezTo>
                    <a:close/>
                    <a:moveTo>
                      <a:pt x="19340" y="5808"/>
                    </a:moveTo>
                    <a:cubicBezTo>
                      <a:pt x="19321" y="5808"/>
                      <a:pt x="19305" y="5825"/>
                      <a:pt x="19305" y="5845"/>
                    </a:cubicBezTo>
                    <a:cubicBezTo>
                      <a:pt x="19305" y="5866"/>
                      <a:pt x="19321" y="5882"/>
                      <a:pt x="19340" y="5882"/>
                    </a:cubicBezTo>
                    <a:cubicBezTo>
                      <a:pt x="19360" y="5882"/>
                      <a:pt x="19376" y="5866"/>
                      <a:pt x="19376" y="5845"/>
                    </a:cubicBezTo>
                    <a:cubicBezTo>
                      <a:pt x="19376" y="5825"/>
                      <a:pt x="19360" y="5808"/>
                      <a:pt x="19340" y="5808"/>
                    </a:cubicBezTo>
                    <a:close/>
                    <a:moveTo>
                      <a:pt x="14066" y="5809"/>
                    </a:moveTo>
                    <a:cubicBezTo>
                      <a:pt x="14042" y="5809"/>
                      <a:pt x="14023" y="5829"/>
                      <a:pt x="14023" y="5855"/>
                    </a:cubicBezTo>
                    <a:cubicBezTo>
                      <a:pt x="14023" y="5880"/>
                      <a:pt x="14042" y="5900"/>
                      <a:pt x="14066" y="5900"/>
                    </a:cubicBezTo>
                    <a:cubicBezTo>
                      <a:pt x="14090" y="5900"/>
                      <a:pt x="14109" y="5880"/>
                      <a:pt x="14109" y="5855"/>
                    </a:cubicBezTo>
                    <a:cubicBezTo>
                      <a:pt x="14109" y="5829"/>
                      <a:pt x="14090" y="5809"/>
                      <a:pt x="14066" y="5809"/>
                    </a:cubicBezTo>
                    <a:close/>
                    <a:moveTo>
                      <a:pt x="7702" y="5810"/>
                    </a:moveTo>
                    <a:cubicBezTo>
                      <a:pt x="7679" y="5810"/>
                      <a:pt x="7659" y="5830"/>
                      <a:pt x="7659" y="5855"/>
                    </a:cubicBezTo>
                    <a:cubicBezTo>
                      <a:pt x="7659" y="5880"/>
                      <a:pt x="7679" y="5899"/>
                      <a:pt x="7702" y="5899"/>
                    </a:cubicBezTo>
                    <a:cubicBezTo>
                      <a:pt x="7725" y="5899"/>
                      <a:pt x="7744" y="5879"/>
                      <a:pt x="7744" y="5855"/>
                    </a:cubicBezTo>
                    <a:cubicBezTo>
                      <a:pt x="7744" y="5830"/>
                      <a:pt x="7725" y="5810"/>
                      <a:pt x="7702" y="5810"/>
                    </a:cubicBezTo>
                    <a:close/>
                    <a:moveTo>
                      <a:pt x="10770" y="5856"/>
                    </a:moveTo>
                    <a:cubicBezTo>
                      <a:pt x="10745" y="5856"/>
                      <a:pt x="10725" y="5876"/>
                      <a:pt x="10725" y="5903"/>
                    </a:cubicBezTo>
                    <a:cubicBezTo>
                      <a:pt x="10725" y="5929"/>
                      <a:pt x="10745" y="5950"/>
                      <a:pt x="10770" y="5950"/>
                    </a:cubicBezTo>
                    <a:cubicBezTo>
                      <a:pt x="10794" y="5950"/>
                      <a:pt x="10814" y="5929"/>
                      <a:pt x="10814" y="5903"/>
                    </a:cubicBezTo>
                    <a:cubicBezTo>
                      <a:pt x="10814" y="5876"/>
                      <a:pt x="10794" y="5856"/>
                      <a:pt x="10770" y="5856"/>
                    </a:cubicBezTo>
                    <a:close/>
                    <a:moveTo>
                      <a:pt x="11227" y="5859"/>
                    </a:moveTo>
                    <a:cubicBezTo>
                      <a:pt x="11202" y="5859"/>
                      <a:pt x="11183" y="5880"/>
                      <a:pt x="11183" y="5906"/>
                    </a:cubicBezTo>
                    <a:cubicBezTo>
                      <a:pt x="11183" y="5932"/>
                      <a:pt x="11202" y="5954"/>
                      <a:pt x="11227" y="5954"/>
                    </a:cubicBezTo>
                    <a:cubicBezTo>
                      <a:pt x="11251" y="5954"/>
                      <a:pt x="11272" y="5932"/>
                      <a:pt x="11272" y="5906"/>
                    </a:cubicBezTo>
                    <a:cubicBezTo>
                      <a:pt x="11272" y="5880"/>
                      <a:pt x="11251" y="5859"/>
                      <a:pt x="11227" y="5859"/>
                    </a:cubicBezTo>
                    <a:close/>
                    <a:moveTo>
                      <a:pt x="6038" y="5864"/>
                    </a:moveTo>
                    <a:cubicBezTo>
                      <a:pt x="6015" y="5864"/>
                      <a:pt x="5996" y="5883"/>
                      <a:pt x="5996" y="5907"/>
                    </a:cubicBezTo>
                    <a:cubicBezTo>
                      <a:pt x="5996" y="5931"/>
                      <a:pt x="6015" y="5950"/>
                      <a:pt x="6038" y="5950"/>
                    </a:cubicBezTo>
                    <a:cubicBezTo>
                      <a:pt x="6061" y="5950"/>
                      <a:pt x="6079" y="5931"/>
                      <a:pt x="6079" y="5907"/>
                    </a:cubicBezTo>
                    <a:cubicBezTo>
                      <a:pt x="6079" y="5883"/>
                      <a:pt x="6061" y="5864"/>
                      <a:pt x="6038" y="5864"/>
                    </a:cubicBezTo>
                    <a:close/>
                    <a:moveTo>
                      <a:pt x="10312" y="5866"/>
                    </a:moveTo>
                    <a:cubicBezTo>
                      <a:pt x="10287" y="5866"/>
                      <a:pt x="10268" y="5887"/>
                      <a:pt x="10268" y="5913"/>
                    </a:cubicBezTo>
                    <a:cubicBezTo>
                      <a:pt x="10268" y="5939"/>
                      <a:pt x="10287" y="5961"/>
                      <a:pt x="10312" y="5961"/>
                    </a:cubicBezTo>
                    <a:cubicBezTo>
                      <a:pt x="10336" y="5961"/>
                      <a:pt x="10356" y="5939"/>
                      <a:pt x="10356" y="5913"/>
                    </a:cubicBezTo>
                    <a:cubicBezTo>
                      <a:pt x="10356" y="5887"/>
                      <a:pt x="10336" y="5866"/>
                      <a:pt x="10312" y="5866"/>
                    </a:cubicBezTo>
                    <a:close/>
                    <a:moveTo>
                      <a:pt x="11685" y="5876"/>
                    </a:moveTo>
                    <a:cubicBezTo>
                      <a:pt x="11660" y="5876"/>
                      <a:pt x="11639" y="5898"/>
                      <a:pt x="11639" y="5924"/>
                    </a:cubicBezTo>
                    <a:cubicBezTo>
                      <a:pt x="11639" y="5950"/>
                      <a:pt x="11660" y="5971"/>
                      <a:pt x="11685" y="5971"/>
                    </a:cubicBezTo>
                    <a:cubicBezTo>
                      <a:pt x="11709" y="5971"/>
                      <a:pt x="11729" y="5950"/>
                      <a:pt x="11729" y="5924"/>
                    </a:cubicBezTo>
                    <a:cubicBezTo>
                      <a:pt x="11729" y="5898"/>
                      <a:pt x="11709" y="5876"/>
                      <a:pt x="11685" y="5876"/>
                    </a:cubicBezTo>
                    <a:close/>
                    <a:moveTo>
                      <a:pt x="9855" y="5892"/>
                    </a:moveTo>
                    <a:cubicBezTo>
                      <a:pt x="9831" y="5892"/>
                      <a:pt x="9812" y="5912"/>
                      <a:pt x="9812" y="5938"/>
                    </a:cubicBezTo>
                    <a:cubicBezTo>
                      <a:pt x="9812" y="5963"/>
                      <a:pt x="9831" y="5985"/>
                      <a:pt x="9855" y="5985"/>
                    </a:cubicBezTo>
                    <a:cubicBezTo>
                      <a:pt x="9879" y="5985"/>
                      <a:pt x="9898" y="5963"/>
                      <a:pt x="9898" y="5938"/>
                    </a:cubicBezTo>
                    <a:cubicBezTo>
                      <a:pt x="9898" y="5912"/>
                      <a:pt x="9879" y="5892"/>
                      <a:pt x="9855" y="5892"/>
                    </a:cubicBezTo>
                    <a:close/>
                    <a:moveTo>
                      <a:pt x="4845" y="5897"/>
                    </a:moveTo>
                    <a:cubicBezTo>
                      <a:pt x="4824" y="5897"/>
                      <a:pt x="4806" y="5915"/>
                      <a:pt x="4806" y="5938"/>
                    </a:cubicBezTo>
                    <a:cubicBezTo>
                      <a:pt x="4806" y="5960"/>
                      <a:pt x="4824" y="5979"/>
                      <a:pt x="4845" y="5979"/>
                    </a:cubicBezTo>
                    <a:cubicBezTo>
                      <a:pt x="4866" y="5979"/>
                      <a:pt x="4883" y="5960"/>
                      <a:pt x="4883" y="5938"/>
                    </a:cubicBezTo>
                    <a:cubicBezTo>
                      <a:pt x="4883" y="5915"/>
                      <a:pt x="4866" y="5897"/>
                      <a:pt x="4845" y="5897"/>
                    </a:cubicBezTo>
                    <a:close/>
                    <a:moveTo>
                      <a:pt x="16923" y="5897"/>
                    </a:moveTo>
                    <a:cubicBezTo>
                      <a:pt x="16901" y="5897"/>
                      <a:pt x="16883" y="5915"/>
                      <a:pt x="16883" y="5938"/>
                    </a:cubicBezTo>
                    <a:cubicBezTo>
                      <a:pt x="16883" y="5961"/>
                      <a:pt x="16901" y="5980"/>
                      <a:pt x="16923" y="5980"/>
                    </a:cubicBezTo>
                    <a:cubicBezTo>
                      <a:pt x="16945" y="5980"/>
                      <a:pt x="16963" y="5961"/>
                      <a:pt x="16963" y="5938"/>
                    </a:cubicBezTo>
                    <a:cubicBezTo>
                      <a:pt x="16963" y="5915"/>
                      <a:pt x="16945" y="5897"/>
                      <a:pt x="16923" y="5897"/>
                    </a:cubicBezTo>
                    <a:close/>
                    <a:moveTo>
                      <a:pt x="17880" y="5904"/>
                    </a:moveTo>
                    <a:cubicBezTo>
                      <a:pt x="17859" y="5904"/>
                      <a:pt x="17843" y="5920"/>
                      <a:pt x="17843" y="5942"/>
                    </a:cubicBezTo>
                    <a:cubicBezTo>
                      <a:pt x="17843" y="5964"/>
                      <a:pt x="17859" y="5982"/>
                      <a:pt x="17880" y="5982"/>
                    </a:cubicBezTo>
                    <a:cubicBezTo>
                      <a:pt x="17901" y="5982"/>
                      <a:pt x="17918" y="5964"/>
                      <a:pt x="17918" y="5942"/>
                    </a:cubicBezTo>
                    <a:cubicBezTo>
                      <a:pt x="17918" y="5921"/>
                      <a:pt x="17901" y="5904"/>
                      <a:pt x="17880" y="5904"/>
                    </a:cubicBezTo>
                    <a:close/>
                    <a:moveTo>
                      <a:pt x="12141" y="5908"/>
                    </a:moveTo>
                    <a:cubicBezTo>
                      <a:pt x="12116" y="5908"/>
                      <a:pt x="12096" y="5930"/>
                      <a:pt x="12096" y="5956"/>
                    </a:cubicBezTo>
                    <a:cubicBezTo>
                      <a:pt x="12096" y="5982"/>
                      <a:pt x="12116" y="6003"/>
                      <a:pt x="12141" y="6003"/>
                    </a:cubicBezTo>
                    <a:cubicBezTo>
                      <a:pt x="12165" y="6003"/>
                      <a:pt x="12186" y="5982"/>
                      <a:pt x="12186" y="5956"/>
                    </a:cubicBezTo>
                    <a:cubicBezTo>
                      <a:pt x="12186" y="5930"/>
                      <a:pt x="12165" y="5908"/>
                      <a:pt x="12141" y="5908"/>
                    </a:cubicBezTo>
                    <a:close/>
                    <a:moveTo>
                      <a:pt x="7255" y="5913"/>
                    </a:moveTo>
                    <a:cubicBezTo>
                      <a:pt x="7231" y="5913"/>
                      <a:pt x="7213" y="5933"/>
                      <a:pt x="7213" y="5957"/>
                    </a:cubicBezTo>
                    <a:cubicBezTo>
                      <a:pt x="7213" y="5982"/>
                      <a:pt x="7231" y="6003"/>
                      <a:pt x="7255" y="6003"/>
                    </a:cubicBezTo>
                    <a:cubicBezTo>
                      <a:pt x="7278" y="6003"/>
                      <a:pt x="7297" y="5982"/>
                      <a:pt x="7297" y="5957"/>
                    </a:cubicBezTo>
                    <a:cubicBezTo>
                      <a:pt x="7297" y="5932"/>
                      <a:pt x="7278" y="5913"/>
                      <a:pt x="7255" y="5913"/>
                    </a:cubicBezTo>
                    <a:close/>
                    <a:moveTo>
                      <a:pt x="14514" y="5913"/>
                    </a:moveTo>
                    <a:cubicBezTo>
                      <a:pt x="14490" y="5913"/>
                      <a:pt x="14471" y="5933"/>
                      <a:pt x="14471" y="5957"/>
                    </a:cubicBezTo>
                    <a:cubicBezTo>
                      <a:pt x="14471" y="5982"/>
                      <a:pt x="14490" y="6003"/>
                      <a:pt x="14514" y="6003"/>
                    </a:cubicBezTo>
                    <a:cubicBezTo>
                      <a:pt x="14537" y="6003"/>
                      <a:pt x="14556" y="5982"/>
                      <a:pt x="14556" y="5957"/>
                    </a:cubicBezTo>
                    <a:cubicBezTo>
                      <a:pt x="14556" y="5932"/>
                      <a:pt x="14537" y="5913"/>
                      <a:pt x="14514" y="5913"/>
                    </a:cubicBezTo>
                    <a:close/>
                    <a:moveTo>
                      <a:pt x="1516" y="5916"/>
                    </a:moveTo>
                    <a:cubicBezTo>
                      <a:pt x="1498" y="5916"/>
                      <a:pt x="1484" y="5932"/>
                      <a:pt x="1484" y="5950"/>
                    </a:cubicBezTo>
                    <a:cubicBezTo>
                      <a:pt x="1484" y="5969"/>
                      <a:pt x="1498" y="5985"/>
                      <a:pt x="1516" y="5985"/>
                    </a:cubicBezTo>
                    <a:cubicBezTo>
                      <a:pt x="1534" y="5985"/>
                      <a:pt x="1549" y="5969"/>
                      <a:pt x="1549" y="5950"/>
                    </a:cubicBezTo>
                    <a:cubicBezTo>
                      <a:pt x="1549" y="5932"/>
                      <a:pt x="1534" y="5916"/>
                      <a:pt x="1516" y="5916"/>
                    </a:cubicBezTo>
                    <a:close/>
                    <a:moveTo>
                      <a:pt x="20251" y="5916"/>
                    </a:moveTo>
                    <a:cubicBezTo>
                      <a:pt x="20233" y="5916"/>
                      <a:pt x="20218" y="5932"/>
                      <a:pt x="20218" y="5950"/>
                    </a:cubicBezTo>
                    <a:cubicBezTo>
                      <a:pt x="20219" y="5969"/>
                      <a:pt x="20233" y="5985"/>
                      <a:pt x="20251" y="5985"/>
                    </a:cubicBezTo>
                    <a:cubicBezTo>
                      <a:pt x="20269" y="5985"/>
                      <a:pt x="20283" y="5969"/>
                      <a:pt x="20283" y="5950"/>
                    </a:cubicBezTo>
                    <a:cubicBezTo>
                      <a:pt x="20283" y="5932"/>
                      <a:pt x="20269" y="5916"/>
                      <a:pt x="20251" y="5916"/>
                    </a:cubicBezTo>
                    <a:close/>
                    <a:moveTo>
                      <a:pt x="816" y="5925"/>
                    </a:moveTo>
                    <a:cubicBezTo>
                      <a:pt x="799" y="5925"/>
                      <a:pt x="786" y="5939"/>
                      <a:pt x="786" y="5957"/>
                    </a:cubicBezTo>
                    <a:cubicBezTo>
                      <a:pt x="786" y="5975"/>
                      <a:pt x="799" y="5989"/>
                      <a:pt x="816" y="5989"/>
                    </a:cubicBezTo>
                    <a:cubicBezTo>
                      <a:pt x="832" y="5989"/>
                      <a:pt x="846" y="5975"/>
                      <a:pt x="846" y="5957"/>
                    </a:cubicBezTo>
                    <a:cubicBezTo>
                      <a:pt x="846" y="5940"/>
                      <a:pt x="833" y="5925"/>
                      <a:pt x="816" y="5925"/>
                    </a:cubicBezTo>
                    <a:close/>
                    <a:moveTo>
                      <a:pt x="2227" y="5925"/>
                    </a:moveTo>
                    <a:cubicBezTo>
                      <a:pt x="2209" y="5925"/>
                      <a:pt x="2194" y="5941"/>
                      <a:pt x="2194" y="5961"/>
                    </a:cubicBezTo>
                    <a:cubicBezTo>
                      <a:pt x="2194" y="5980"/>
                      <a:pt x="2209" y="5996"/>
                      <a:pt x="2227" y="5996"/>
                    </a:cubicBezTo>
                    <a:cubicBezTo>
                      <a:pt x="2246" y="5996"/>
                      <a:pt x="2260" y="5980"/>
                      <a:pt x="2260" y="5961"/>
                    </a:cubicBezTo>
                    <a:cubicBezTo>
                      <a:pt x="2260" y="5941"/>
                      <a:pt x="2246" y="5925"/>
                      <a:pt x="2227" y="5925"/>
                    </a:cubicBezTo>
                    <a:close/>
                    <a:moveTo>
                      <a:pt x="9399" y="5931"/>
                    </a:moveTo>
                    <a:cubicBezTo>
                      <a:pt x="9375" y="5931"/>
                      <a:pt x="9355" y="5951"/>
                      <a:pt x="9355" y="5977"/>
                    </a:cubicBezTo>
                    <a:cubicBezTo>
                      <a:pt x="9355" y="6002"/>
                      <a:pt x="9375" y="6023"/>
                      <a:pt x="9399" y="6023"/>
                    </a:cubicBezTo>
                    <a:cubicBezTo>
                      <a:pt x="9423" y="6023"/>
                      <a:pt x="9442" y="6002"/>
                      <a:pt x="9442" y="5977"/>
                    </a:cubicBezTo>
                    <a:cubicBezTo>
                      <a:pt x="9442" y="5951"/>
                      <a:pt x="9423" y="5931"/>
                      <a:pt x="9399" y="5931"/>
                    </a:cubicBezTo>
                    <a:close/>
                    <a:moveTo>
                      <a:pt x="15948" y="5937"/>
                    </a:moveTo>
                    <a:cubicBezTo>
                      <a:pt x="15925" y="5937"/>
                      <a:pt x="15907" y="5956"/>
                      <a:pt x="15907" y="5980"/>
                    </a:cubicBezTo>
                    <a:cubicBezTo>
                      <a:pt x="15907" y="6004"/>
                      <a:pt x="15925" y="6025"/>
                      <a:pt x="15948" y="6025"/>
                    </a:cubicBezTo>
                    <a:cubicBezTo>
                      <a:pt x="15971" y="6025"/>
                      <a:pt x="15990" y="6004"/>
                      <a:pt x="15990" y="5980"/>
                    </a:cubicBezTo>
                    <a:cubicBezTo>
                      <a:pt x="15990" y="5956"/>
                      <a:pt x="15971" y="5937"/>
                      <a:pt x="15948" y="5937"/>
                    </a:cubicBezTo>
                    <a:close/>
                    <a:moveTo>
                      <a:pt x="126" y="5952"/>
                    </a:moveTo>
                    <a:cubicBezTo>
                      <a:pt x="110" y="5952"/>
                      <a:pt x="98" y="5965"/>
                      <a:pt x="98" y="5981"/>
                    </a:cubicBezTo>
                    <a:cubicBezTo>
                      <a:pt x="98" y="5998"/>
                      <a:pt x="110" y="6011"/>
                      <a:pt x="126" y="6011"/>
                    </a:cubicBezTo>
                    <a:cubicBezTo>
                      <a:pt x="142" y="6011"/>
                      <a:pt x="154" y="5998"/>
                      <a:pt x="154" y="5981"/>
                    </a:cubicBezTo>
                    <a:cubicBezTo>
                      <a:pt x="154" y="5965"/>
                      <a:pt x="142" y="5952"/>
                      <a:pt x="126" y="5952"/>
                    </a:cubicBezTo>
                    <a:close/>
                    <a:moveTo>
                      <a:pt x="2948" y="5954"/>
                    </a:moveTo>
                    <a:cubicBezTo>
                      <a:pt x="2929" y="5954"/>
                      <a:pt x="2913" y="5971"/>
                      <a:pt x="2913" y="5992"/>
                    </a:cubicBezTo>
                    <a:cubicBezTo>
                      <a:pt x="2913" y="6012"/>
                      <a:pt x="2929" y="6029"/>
                      <a:pt x="2948" y="6029"/>
                    </a:cubicBezTo>
                    <a:cubicBezTo>
                      <a:pt x="2968" y="6029"/>
                      <a:pt x="2983" y="6012"/>
                      <a:pt x="2983" y="5992"/>
                    </a:cubicBezTo>
                    <a:cubicBezTo>
                      <a:pt x="2983" y="5971"/>
                      <a:pt x="2968" y="5954"/>
                      <a:pt x="2948" y="5954"/>
                    </a:cubicBezTo>
                    <a:close/>
                    <a:moveTo>
                      <a:pt x="18820" y="5954"/>
                    </a:moveTo>
                    <a:cubicBezTo>
                      <a:pt x="18800" y="5954"/>
                      <a:pt x="18783" y="5970"/>
                      <a:pt x="18783" y="5992"/>
                    </a:cubicBezTo>
                    <a:cubicBezTo>
                      <a:pt x="18783" y="6013"/>
                      <a:pt x="18800" y="6030"/>
                      <a:pt x="18820" y="6030"/>
                    </a:cubicBezTo>
                    <a:cubicBezTo>
                      <a:pt x="18840" y="6030"/>
                      <a:pt x="18856" y="6013"/>
                      <a:pt x="18856" y="5992"/>
                    </a:cubicBezTo>
                    <a:cubicBezTo>
                      <a:pt x="18856" y="5970"/>
                      <a:pt x="18840" y="5954"/>
                      <a:pt x="18820" y="5954"/>
                    </a:cubicBezTo>
                    <a:close/>
                    <a:moveTo>
                      <a:pt x="12596" y="5956"/>
                    </a:moveTo>
                    <a:cubicBezTo>
                      <a:pt x="12572" y="5956"/>
                      <a:pt x="12553" y="5976"/>
                      <a:pt x="12553" y="6002"/>
                    </a:cubicBezTo>
                    <a:cubicBezTo>
                      <a:pt x="12553" y="6027"/>
                      <a:pt x="12572" y="6047"/>
                      <a:pt x="12596" y="6047"/>
                    </a:cubicBezTo>
                    <a:cubicBezTo>
                      <a:pt x="12620" y="6047"/>
                      <a:pt x="12640" y="6027"/>
                      <a:pt x="12640" y="6002"/>
                    </a:cubicBezTo>
                    <a:cubicBezTo>
                      <a:pt x="12640" y="5976"/>
                      <a:pt x="12620" y="5956"/>
                      <a:pt x="12596" y="5956"/>
                    </a:cubicBezTo>
                    <a:close/>
                    <a:moveTo>
                      <a:pt x="8944" y="5985"/>
                    </a:moveTo>
                    <a:cubicBezTo>
                      <a:pt x="8920" y="5985"/>
                      <a:pt x="8900" y="6005"/>
                      <a:pt x="8900" y="6030"/>
                    </a:cubicBezTo>
                    <a:cubicBezTo>
                      <a:pt x="8900" y="6056"/>
                      <a:pt x="8920" y="6076"/>
                      <a:pt x="8944" y="6076"/>
                    </a:cubicBezTo>
                    <a:cubicBezTo>
                      <a:pt x="8968" y="6076"/>
                      <a:pt x="8987" y="6056"/>
                      <a:pt x="8987" y="6030"/>
                    </a:cubicBezTo>
                    <a:cubicBezTo>
                      <a:pt x="8987" y="6005"/>
                      <a:pt x="8968" y="5985"/>
                      <a:pt x="8944" y="5985"/>
                    </a:cubicBezTo>
                    <a:close/>
                    <a:moveTo>
                      <a:pt x="3679" y="6005"/>
                    </a:moveTo>
                    <a:cubicBezTo>
                      <a:pt x="3659" y="6005"/>
                      <a:pt x="3642" y="6023"/>
                      <a:pt x="3642" y="6044"/>
                    </a:cubicBezTo>
                    <a:cubicBezTo>
                      <a:pt x="3642" y="6065"/>
                      <a:pt x="3659" y="6083"/>
                      <a:pt x="3679" y="6083"/>
                    </a:cubicBezTo>
                    <a:cubicBezTo>
                      <a:pt x="3699" y="6083"/>
                      <a:pt x="3715" y="6065"/>
                      <a:pt x="3715" y="6044"/>
                    </a:cubicBezTo>
                    <a:cubicBezTo>
                      <a:pt x="3715" y="6023"/>
                      <a:pt x="3699" y="6005"/>
                      <a:pt x="3679" y="6005"/>
                    </a:cubicBezTo>
                    <a:close/>
                    <a:moveTo>
                      <a:pt x="5603" y="6015"/>
                    </a:moveTo>
                    <a:cubicBezTo>
                      <a:pt x="5581" y="6016"/>
                      <a:pt x="5563" y="6034"/>
                      <a:pt x="5563" y="6057"/>
                    </a:cubicBezTo>
                    <a:cubicBezTo>
                      <a:pt x="5563" y="6080"/>
                      <a:pt x="5581" y="6099"/>
                      <a:pt x="5603" y="6099"/>
                    </a:cubicBezTo>
                    <a:cubicBezTo>
                      <a:pt x="5624" y="6099"/>
                      <a:pt x="5642" y="6080"/>
                      <a:pt x="5642" y="6057"/>
                    </a:cubicBezTo>
                    <a:cubicBezTo>
                      <a:pt x="5642" y="6033"/>
                      <a:pt x="5624" y="6015"/>
                      <a:pt x="5603" y="6015"/>
                    </a:cubicBezTo>
                    <a:close/>
                    <a:moveTo>
                      <a:pt x="13051" y="6017"/>
                    </a:moveTo>
                    <a:cubicBezTo>
                      <a:pt x="13027" y="6017"/>
                      <a:pt x="13007" y="6037"/>
                      <a:pt x="13007" y="6062"/>
                    </a:cubicBezTo>
                    <a:cubicBezTo>
                      <a:pt x="13007" y="6087"/>
                      <a:pt x="13027" y="6108"/>
                      <a:pt x="13051" y="6108"/>
                    </a:cubicBezTo>
                    <a:cubicBezTo>
                      <a:pt x="13075" y="6108"/>
                      <a:pt x="13094" y="6088"/>
                      <a:pt x="13094" y="6062"/>
                    </a:cubicBezTo>
                    <a:cubicBezTo>
                      <a:pt x="13094" y="6037"/>
                      <a:pt x="13075" y="6017"/>
                      <a:pt x="13051" y="6017"/>
                    </a:cubicBezTo>
                    <a:close/>
                    <a:moveTo>
                      <a:pt x="14957" y="6029"/>
                    </a:moveTo>
                    <a:cubicBezTo>
                      <a:pt x="14934" y="6029"/>
                      <a:pt x="14915" y="6049"/>
                      <a:pt x="14915" y="6074"/>
                    </a:cubicBezTo>
                    <a:cubicBezTo>
                      <a:pt x="14915" y="6099"/>
                      <a:pt x="14934" y="6119"/>
                      <a:pt x="14957" y="6119"/>
                    </a:cubicBezTo>
                    <a:cubicBezTo>
                      <a:pt x="14981" y="6119"/>
                      <a:pt x="15000" y="6099"/>
                      <a:pt x="15000" y="6074"/>
                    </a:cubicBezTo>
                    <a:cubicBezTo>
                      <a:pt x="15000" y="6049"/>
                      <a:pt x="14981" y="6029"/>
                      <a:pt x="14957" y="6029"/>
                    </a:cubicBezTo>
                    <a:close/>
                    <a:moveTo>
                      <a:pt x="6811" y="6030"/>
                    </a:moveTo>
                    <a:cubicBezTo>
                      <a:pt x="6788" y="6030"/>
                      <a:pt x="6769" y="6050"/>
                      <a:pt x="6769" y="6074"/>
                    </a:cubicBezTo>
                    <a:cubicBezTo>
                      <a:pt x="6769" y="6098"/>
                      <a:pt x="6788" y="6118"/>
                      <a:pt x="6811" y="6118"/>
                    </a:cubicBezTo>
                    <a:cubicBezTo>
                      <a:pt x="6833" y="6118"/>
                      <a:pt x="6852" y="6098"/>
                      <a:pt x="6852" y="6074"/>
                    </a:cubicBezTo>
                    <a:cubicBezTo>
                      <a:pt x="6852" y="6050"/>
                      <a:pt x="6833" y="6030"/>
                      <a:pt x="6811" y="6030"/>
                    </a:cubicBezTo>
                    <a:close/>
                    <a:moveTo>
                      <a:pt x="19740" y="6044"/>
                    </a:moveTo>
                    <a:cubicBezTo>
                      <a:pt x="19721" y="6044"/>
                      <a:pt x="19707" y="6061"/>
                      <a:pt x="19707" y="6080"/>
                    </a:cubicBezTo>
                    <a:cubicBezTo>
                      <a:pt x="19706" y="6100"/>
                      <a:pt x="19721" y="6117"/>
                      <a:pt x="19740" y="6117"/>
                    </a:cubicBezTo>
                    <a:cubicBezTo>
                      <a:pt x="19759" y="6117"/>
                      <a:pt x="19774" y="6100"/>
                      <a:pt x="19774" y="6080"/>
                    </a:cubicBezTo>
                    <a:cubicBezTo>
                      <a:pt x="19774" y="6060"/>
                      <a:pt x="19759" y="6044"/>
                      <a:pt x="19740" y="6044"/>
                    </a:cubicBezTo>
                    <a:close/>
                    <a:moveTo>
                      <a:pt x="8491" y="6051"/>
                    </a:moveTo>
                    <a:cubicBezTo>
                      <a:pt x="8467" y="6051"/>
                      <a:pt x="8446" y="6072"/>
                      <a:pt x="8446" y="6098"/>
                    </a:cubicBezTo>
                    <a:cubicBezTo>
                      <a:pt x="8447" y="6123"/>
                      <a:pt x="8467" y="6143"/>
                      <a:pt x="8491" y="6143"/>
                    </a:cubicBezTo>
                    <a:cubicBezTo>
                      <a:pt x="8515" y="6143"/>
                      <a:pt x="8534" y="6123"/>
                      <a:pt x="8534" y="6098"/>
                    </a:cubicBezTo>
                    <a:cubicBezTo>
                      <a:pt x="8534" y="6072"/>
                      <a:pt x="8515" y="6051"/>
                      <a:pt x="8491" y="6051"/>
                    </a:cubicBezTo>
                    <a:close/>
                    <a:moveTo>
                      <a:pt x="21143" y="6058"/>
                    </a:moveTo>
                    <a:cubicBezTo>
                      <a:pt x="21126" y="6058"/>
                      <a:pt x="21113" y="6072"/>
                      <a:pt x="21113" y="6090"/>
                    </a:cubicBezTo>
                    <a:cubicBezTo>
                      <a:pt x="21113" y="6107"/>
                      <a:pt x="21126" y="6123"/>
                      <a:pt x="21143" y="6123"/>
                    </a:cubicBezTo>
                    <a:cubicBezTo>
                      <a:pt x="21160" y="6123"/>
                      <a:pt x="21173" y="6108"/>
                      <a:pt x="21173" y="6090"/>
                    </a:cubicBezTo>
                    <a:cubicBezTo>
                      <a:pt x="21173" y="6072"/>
                      <a:pt x="21160" y="6058"/>
                      <a:pt x="21143" y="6058"/>
                    </a:cubicBezTo>
                    <a:close/>
                    <a:moveTo>
                      <a:pt x="17348" y="6078"/>
                    </a:moveTo>
                    <a:cubicBezTo>
                      <a:pt x="17326" y="6078"/>
                      <a:pt x="17309" y="6097"/>
                      <a:pt x="17309" y="6119"/>
                    </a:cubicBezTo>
                    <a:cubicBezTo>
                      <a:pt x="17309" y="6142"/>
                      <a:pt x="17327" y="6159"/>
                      <a:pt x="17348" y="6159"/>
                    </a:cubicBezTo>
                    <a:cubicBezTo>
                      <a:pt x="17369" y="6159"/>
                      <a:pt x="17386" y="6142"/>
                      <a:pt x="17386" y="6119"/>
                    </a:cubicBezTo>
                    <a:cubicBezTo>
                      <a:pt x="17386" y="6097"/>
                      <a:pt x="17369" y="6078"/>
                      <a:pt x="17348" y="6078"/>
                    </a:cubicBezTo>
                    <a:close/>
                    <a:moveTo>
                      <a:pt x="4420" y="6079"/>
                    </a:moveTo>
                    <a:cubicBezTo>
                      <a:pt x="4400" y="6079"/>
                      <a:pt x="4383" y="6098"/>
                      <a:pt x="4383" y="6119"/>
                    </a:cubicBezTo>
                    <a:cubicBezTo>
                      <a:pt x="4383" y="6141"/>
                      <a:pt x="4400" y="6159"/>
                      <a:pt x="4420" y="6159"/>
                    </a:cubicBezTo>
                    <a:cubicBezTo>
                      <a:pt x="4441" y="6159"/>
                      <a:pt x="4458" y="6141"/>
                      <a:pt x="4458" y="6119"/>
                    </a:cubicBezTo>
                    <a:cubicBezTo>
                      <a:pt x="4458" y="6098"/>
                      <a:pt x="4441" y="6079"/>
                      <a:pt x="4420" y="6079"/>
                    </a:cubicBezTo>
                    <a:close/>
                    <a:moveTo>
                      <a:pt x="13503" y="6091"/>
                    </a:moveTo>
                    <a:cubicBezTo>
                      <a:pt x="13479" y="6091"/>
                      <a:pt x="13460" y="6111"/>
                      <a:pt x="13460" y="6136"/>
                    </a:cubicBezTo>
                    <a:cubicBezTo>
                      <a:pt x="13460" y="6162"/>
                      <a:pt x="13479" y="6182"/>
                      <a:pt x="13503" y="6182"/>
                    </a:cubicBezTo>
                    <a:cubicBezTo>
                      <a:pt x="13527" y="6182"/>
                      <a:pt x="13546" y="6162"/>
                      <a:pt x="13546" y="6136"/>
                    </a:cubicBezTo>
                    <a:cubicBezTo>
                      <a:pt x="13546" y="6111"/>
                      <a:pt x="13527" y="6091"/>
                      <a:pt x="13503" y="6091"/>
                    </a:cubicBezTo>
                    <a:close/>
                    <a:moveTo>
                      <a:pt x="16381" y="6094"/>
                    </a:moveTo>
                    <a:cubicBezTo>
                      <a:pt x="16359" y="6094"/>
                      <a:pt x="16341" y="6113"/>
                      <a:pt x="16341" y="6136"/>
                    </a:cubicBezTo>
                    <a:cubicBezTo>
                      <a:pt x="16341" y="6160"/>
                      <a:pt x="16359" y="6180"/>
                      <a:pt x="16381" y="6180"/>
                    </a:cubicBezTo>
                    <a:cubicBezTo>
                      <a:pt x="16403" y="6180"/>
                      <a:pt x="16422" y="6160"/>
                      <a:pt x="16422" y="6136"/>
                    </a:cubicBezTo>
                    <a:cubicBezTo>
                      <a:pt x="16422" y="6113"/>
                      <a:pt x="16403" y="6094"/>
                      <a:pt x="16381" y="6094"/>
                    </a:cubicBezTo>
                    <a:close/>
                    <a:moveTo>
                      <a:pt x="18296" y="6106"/>
                    </a:moveTo>
                    <a:cubicBezTo>
                      <a:pt x="18274" y="6106"/>
                      <a:pt x="18256" y="6125"/>
                      <a:pt x="18256" y="6148"/>
                    </a:cubicBezTo>
                    <a:cubicBezTo>
                      <a:pt x="18256" y="6171"/>
                      <a:pt x="18274" y="6189"/>
                      <a:pt x="18296" y="6189"/>
                    </a:cubicBezTo>
                    <a:cubicBezTo>
                      <a:pt x="18318" y="6189"/>
                      <a:pt x="18335" y="6171"/>
                      <a:pt x="18335" y="6148"/>
                    </a:cubicBezTo>
                    <a:cubicBezTo>
                      <a:pt x="18335" y="6125"/>
                      <a:pt x="18318" y="6106"/>
                      <a:pt x="18296" y="6106"/>
                    </a:cubicBezTo>
                    <a:close/>
                    <a:moveTo>
                      <a:pt x="8039" y="6130"/>
                    </a:moveTo>
                    <a:cubicBezTo>
                      <a:pt x="8014" y="6130"/>
                      <a:pt x="7994" y="6152"/>
                      <a:pt x="7994" y="6179"/>
                    </a:cubicBezTo>
                    <a:cubicBezTo>
                      <a:pt x="7994" y="6205"/>
                      <a:pt x="8014" y="6227"/>
                      <a:pt x="8039" y="6227"/>
                    </a:cubicBezTo>
                    <a:cubicBezTo>
                      <a:pt x="8064" y="6227"/>
                      <a:pt x="8084" y="6205"/>
                      <a:pt x="8084" y="6179"/>
                    </a:cubicBezTo>
                    <a:cubicBezTo>
                      <a:pt x="8084" y="6152"/>
                      <a:pt x="8064" y="6130"/>
                      <a:pt x="8039" y="6130"/>
                    </a:cubicBezTo>
                    <a:close/>
                    <a:moveTo>
                      <a:pt x="6369" y="6157"/>
                    </a:moveTo>
                    <a:cubicBezTo>
                      <a:pt x="6344" y="6157"/>
                      <a:pt x="6325" y="6178"/>
                      <a:pt x="6325" y="6204"/>
                    </a:cubicBezTo>
                    <a:cubicBezTo>
                      <a:pt x="6325" y="6230"/>
                      <a:pt x="6344" y="6250"/>
                      <a:pt x="6369" y="6250"/>
                    </a:cubicBezTo>
                    <a:cubicBezTo>
                      <a:pt x="6393" y="6250"/>
                      <a:pt x="6414" y="6230"/>
                      <a:pt x="6414" y="6204"/>
                    </a:cubicBezTo>
                    <a:cubicBezTo>
                      <a:pt x="6414" y="6178"/>
                      <a:pt x="6394" y="6157"/>
                      <a:pt x="6369" y="6157"/>
                    </a:cubicBezTo>
                    <a:close/>
                    <a:moveTo>
                      <a:pt x="15398" y="6157"/>
                    </a:moveTo>
                    <a:cubicBezTo>
                      <a:pt x="15374" y="6157"/>
                      <a:pt x="15354" y="6178"/>
                      <a:pt x="15354" y="6204"/>
                    </a:cubicBezTo>
                    <a:cubicBezTo>
                      <a:pt x="15354" y="6230"/>
                      <a:pt x="15374" y="6252"/>
                      <a:pt x="15398" y="6252"/>
                    </a:cubicBezTo>
                    <a:cubicBezTo>
                      <a:pt x="15423" y="6252"/>
                      <a:pt x="15442" y="6230"/>
                      <a:pt x="15442" y="6204"/>
                    </a:cubicBezTo>
                    <a:cubicBezTo>
                      <a:pt x="15442" y="6178"/>
                      <a:pt x="15423" y="6157"/>
                      <a:pt x="15398" y="6157"/>
                    </a:cubicBezTo>
                    <a:close/>
                    <a:moveTo>
                      <a:pt x="1830" y="6164"/>
                    </a:moveTo>
                    <a:cubicBezTo>
                      <a:pt x="1810" y="6164"/>
                      <a:pt x="1794" y="6181"/>
                      <a:pt x="1794" y="6201"/>
                    </a:cubicBezTo>
                    <a:cubicBezTo>
                      <a:pt x="1794" y="6222"/>
                      <a:pt x="1810" y="6239"/>
                      <a:pt x="1830" y="6239"/>
                    </a:cubicBezTo>
                    <a:cubicBezTo>
                      <a:pt x="1849" y="6239"/>
                      <a:pt x="1865" y="6222"/>
                      <a:pt x="1865" y="6201"/>
                    </a:cubicBezTo>
                    <a:cubicBezTo>
                      <a:pt x="1865" y="6181"/>
                      <a:pt x="1849" y="6164"/>
                      <a:pt x="1830" y="6164"/>
                    </a:cubicBezTo>
                    <a:close/>
                    <a:moveTo>
                      <a:pt x="20641" y="6168"/>
                    </a:moveTo>
                    <a:cubicBezTo>
                      <a:pt x="20622" y="6168"/>
                      <a:pt x="20606" y="6185"/>
                      <a:pt x="20606" y="6205"/>
                    </a:cubicBezTo>
                    <a:cubicBezTo>
                      <a:pt x="20606" y="6225"/>
                      <a:pt x="20622" y="6241"/>
                      <a:pt x="20641" y="6241"/>
                    </a:cubicBezTo>
                    <a:cubicBezTo>
                      <a:pt x="20660" y="6241"/>
                      <a:pt x="20675" y="6225"/>
                      <a:pt x="20675" y="6205"/>
                    </a:cubicBezTo>
                    <a:cubicBezTo>
                      <a:pt x="20675" y="6185"/>
                      <a:pt x="20660" y="6168"/>
                      <a:pt x="20641" y="6168"/>
                    </a:cubicBezTo>
                    <a:close/>
                    <a:moveTo>
                      <a:pt x="1127" y="6169"/>
                    </a:moveTo>
                    <a:cubicBezTo>
                      <a:pt x="1109" y="6169"/>
                      <a:pt x="1094" y="6185"/>
                      <a:pt x="1094" y="6205"/>
                    </a:cubicBezTo>
                    <a:cubicBezTo>
                      <a:pt x="1094" y="6224"/>
                      <a:pt x="1109" y="6240"/>
                      <a:pt x="1127" y="6240"/>
                    </a:cubicBezTo>
                    <a:cubicBezTo>
                      <a:pt x="1146" y="6240"/>
                      <a:pt x="1161" y="6224"/>
                      <a:pt x="1161" y="6205"/>
                    </a:cubicBezTo>
                    <a:cubicBezTo>
                      <a:pt x="1161" y="6185"/>
                      <a:pt x="1146" y="6169"/>
                      <a:pt x="1127" y="6169"/>
                    </a:cubicBezTo>
                    <a:close/>
                    <a:moveTo>
                      <a:pt x="13953" y="6175"/>
                    </a:moveTo>
                    <a:cubicBezTo>
                      <a:pt x="13928" y="6175"/>
                      <a:pt x="13908" y="6198"/>
                      <a:pt x="13908" y="6224"/>
                    </a:cubicBezTo>
                    <a:cubicBezTo>
                      <a:pt x="13908" y="6251"/>
                      <a:pt x="13928" y="6272"/>
                      <a:pt x="13953" y="6272"/>
                    </a:cubicBezTo>
                    <a:cubicBezTo>
                      <a:pt x="13978" y="6272"/>
                      <a:pt x="13998" y="6251"/>
                      <a:pt x="13998" y="6224"/>
                    </a:cubicBezTo>
                    <a:cubicBezTo>
                      <a:pt x="13998" y="6198"/>
                      <a:pt x="13978" y="6175"/>
                      <a:pt x="13953" y="6175"/>
                    </a:cubicBezTo>
                    <a:close/>
                    <a:moveTo>
                      <a:pt x="5172" y="6176"/>
                    </a:moveTo>
                    <a:cubicBezTo>
                      <a:pt x="5149" y="6176"/>
                      <a:pt x="5130" y="6195"/>
                      <a:pt x="5130" y="6220"/>
                    </a:cubicBezTo>
                    <a:cubicBezTo>
                      <a:pt x="5130" y="6244"/>
                      <a:pt x="5149" y="6263"/>
                      <a:pt x="5172" y="6263"/>
                    </a:cubicBezTo>
                    <a:cubicBezTo>
                      <a:pt x="5194" y="6263"/>
                      <a:pt x="5212" y="6244"/>
                      <a:pt x="5212" y="6220"/>
                    </a:cubicBezTo>
                    <a:cubicBezTo>
                      <a:pt x="5212" y="6196"/>
                      <a:pt x="5194" y="6176"/>
                      <a:pt x="5172" y="6176"/>
                    </a:cubicBezTo>
                    <a:close/>
                    <a:moveTo>
                      <a:pt x="2543" y="6177"/>
                    </a:moveTo>
                    <a:cubicBezTo>
                      <a:pt x="2523" y="6177"/>
                      <a:pt x="2505" y="6195"/>
                      <a:pt x="2505" y="6217"/>
                    </a:cubicBezTo>
                    <a:cubicBezTo>
                      <a:pt x="2505" y="6239"/>
                      <a:pt x="2522" y="6257"/>
                      <a:pt x="2543" y="6257"/>
                    </a:cubicBezTo>
                    <a:cubicBezTo>
                      <a:pt x="2564" y="6257"/>
                      <a:pt x="2580" y="6239"/>
                      <a:pt x="2580" y="6217"/>
                    </a:cubicBezTo>
                    <a:cubicBezTo>
                      <a:pt x="2580" y="6196"/>
                      <a:pt x="2564" y="6177"/>
                      <a:pt x="2543" y="6177"/>
                    </a:cubicBezTo>
                    <a:close/>
                    <a:moveTo>
                      <a:pt x="19225" y="6177"/>
                    </a:moveTo>
                    <a:cubicBezTo>
                      <a:pt x="19204" y="6178"/>
                      <a:pt x="19187" y="6196"/>
                      <a:pt x="19187" y="6217"/>
                    </a:cubicBezTo>
                    <a:cubicBezTo>
                      <a:pt x="19187" y="6239"/>
                      <a:pt x="19204" y="6257"/>
                      <a:pt x="19225" y="6257"/>
                    </a:cubicBezTo>
                    <a:cubicBezTo>
                      <a:pt x="19245" y="6257"/>
                      <a:pt x="19263" y="6239"/>
                      <a:pt x="19263" y="6217"/>
                    </a:cubicBezTo>
                    <a:cubicBezTo>
                      <a:pt x="19263" y="6196"/>
                      <a:pt x="19246" y="6177"/>
                      <a:pt x="19225" y="6177"/>
                    </a:cubicBezTo>
                    <a:close/>
                    <a:moveTo>
                      <a:pt x="434" y="6192"/>
                    </a:moveTo>
                    <a:cubicBezTo>
                      <a:pt x="417" y="6192"/>
                      <a:pt x="403" y="6207"/>
                      <a:pt x="403" y="6225"/>
                    </a:cubicBezTo>
                    <a:cubicBezTo>
                      <a:pt x="403" y="6244"/>
                      <a:pt x="417" y="6258"/>
                      <a:pt x="434" y="6258"/>
                    </a:cubicBezTo>
                    <a:cubicBezTo>
                      <a:pt x="452" y="6258"/>
                      <a:pt x="466" y="6244"/>
                      <a:pt x="466" y="6225"/>
                    </a:cubicBezTo>
                    <a:cubicBezTo>
                      <a:pt x="466" y="6207"/>
                      <a:pt x="452" y="6192"/>
                      <a:pt x="434" y="6192"/>
                    </a:cubicBezTo>
                    <a:close/>
                    <a:moveTo>
                      <a:pt x="3266" y="6213"/>
                    </a:moveTo>
                    <a:cubicBezTo>
                      <a:pt x="3245" y="6213"/>
                      <a:pt x="3227" y="6231"/>
                      <a:pt x="3227" y="6254"/>
                    </a:cubicBezTo>
                    <a:cubicBezTo>
                      <a:pt x="3227" y="6276"/>
                      <a:pt x="3245" y="6294"/>
                      <a:pt x="3266" y="6294"/>
                    </a:cubicBezTo>
                    <a:cubicBezTo>
                      <a:pt x="3288" y="6294"/>
                      <a:pt x="3305" y="6276"/>
                      <a:pt x="3305" y="6254"/>
                    </a:cubicBezTo>
                    <a:cubicBezTo>
                      <a:pt x="3305" y="6232"/>
                      <a:pt x="3287" y="6213"/>
                      <a:pt x="3266" y="6213"/>
                    </a:cubicBezTo>
                    <a:close/>
                    <a:moveTo>
                      <a:pt x="7591" y="6225"/>
                    </a:moveTo>
                    <a:cubicBezTo>
                      <a:pt x="7566" y="6225"/>
                      <a:pt x="7547" y="6247"/>
                      <a:pt x="7547" y="6273"/>
                    </a:cubicBezTo>
                    <a:cubicBezTo>
                      <a:pt x="7547" y="6299"/>
                      <a:pt x="7566" y="6320"/>
                      <a:pt x="7591" y="6320"/>
                    </a:cubicBezTo>
                    <a:cubicBezTo>
                      <a:pt x="7615" y="6320"/>
                      <a:pt x="7635" y="6299"/>
                      <a:pt x="7635" y="6273"/>
                    </a:cubicBezTo>
                    <a:cubicBezTo>
                      <a:pt x="7635" y="6247"/>
                      <a:pt x="7616" y="6225"/>
                      <a:pt x="7591" y="6225"/>
                    </a:cubicBezTo>
                    <a:close/>
                    <a:moveTo>
                      <a:pt x="10656" y="6240"/>
                    </a:moveTo>
                    <a:cubicBezTo>
                      <a:pt x="10630" y="6240"/>
                      <a:pt x="10608" y="6263"/>
                      <a:pt x="10608" y="6290"/>
                    </a:cubicBezTo>
                    <a:cubicBezTo>
                      <a:pt x="10608" y="6318"/>
                      <a:pt x="10630" y="6339"/>
                      <a:pt x="10656" y="6339"/>
                    </a:cubicBezTo>
                    <a:cubicBezTo>
                      <a:pt x="10681" y="6339"/>
                      <a:pt x="10702" y="6318"/>
                      <a:pt x="10702" y="6290"/>
                    </a:cubicBezTo>
                    <a:cubicBezTo>
                      <a:pt x="10702" y="6263"/>
                      <a:pt x="10681" y="6240"/>
                      <a:pt x="10656" y="6240"/>
                    </a:cubicBezTo>
                    <a:close/>
                    <a:moveTo>
                      <a:pt x="11113" y="6240"/>
                    </a:moveTo>
                    <a:cubicBezTo>
                      <a:pt x="11087" y="6240"/>
                      <a:pt x="11066" y="6263"/>
                      <a:pt x="11066" y="6290"/>
                    </a:cubicBezTo>
                    <a:cubicBezTo>
                      <a:pt x="11066" y="6318"/>
                      <a:pt x="11087" y="6339"/>
                      <a:pt x="11113" y="6339"/>
                    </a:cubicBezTo>
                    <a:cubicBezTo>
                      <a:pt x="11138" y="6339"/>
                      <a:pt x="11159" y="6318"/>
                      <a:pt x="11159" y="6290"/>
                    </a:cubicBezTo>
                    <a:cubicBezTo>
                      <a:pt x="11159" y="6263"/>
                      <a:pt x="11138" y="6240"/>
                      <a:pt x="11113" y="6240"/>
                    </a:cubicBezTo>
                    <a:close/>
                    <a:moveTo>
                      <a:pt x="10198" y="6255"/>
                    </a:moveTo>
                    <a:cubicBezTo>
                      <a:pt x="10172" y="6255"/>
                      <a:pt x="10151" y="6277"/>
                      <a:pt x="10151" y="6304"/>
                    </a:cubicBezTo>
                    <a:cubicBezTo>
                      <a:pt x="10152" y="6331"/>
                      <a:pt x="10172" y="6353"/>
                      <a:pt x="10198" y="6353"/>
                    </a:cubicBezTo>
                    <a:cubicBezTo>
                      <a:pt x="10223" y="6353"/>
                      <a:pt x="10244" y="6331"/>
                      <a:pt x="10244" y="6304"/>
                    </a:cubicBezTo>
                    <a:cubicBezTo>
                      <a:pt x="10244" y="6277"/>
                      <a:pt x="10223" y="6255"/>
                      <a:pt x="10198" y="6255"/>
                    </a:cubicBezTo>
                    <a:close/>
                    <a:moveTo>
                      <a:pt x="11571" y="6255"/>
                    </a:moveTo>
                    <a:cubicBezTo>
                      <a:pt x="11545" y="6255"/>
                      <a:pt x="11524" y="6277"/>
                      <a:pt x="11524" y="6304"/>
                    </a:cubicBezTo>
                    <a:cubicBezTo>
                      <a:pt x="11524" y="6331"/>
                      <a:pt x="11545" y="6353"/>
                      <a:pt x="11571" y="6353"/>
                    </a:cubicBezTo>
                    <a:cubicBezTo>
                      <a:pt x="11596" y="6353"/>
                      <a:pt x="11617" y="6331"/>
                      <a:pt x="11617" y="6304"/>
                    </a:cubicBezTo>
                    <a:cubicBezTo>
                      <a:pt x="11617" y="6277"/>
                      <a:pt x="11596" y="6255"/>
                      <a:pt x="11571" y="6255"/>
                    </a:cubicBezTo>
                    <a:close/>
                    <a:moveTo>
                      <a:pt x="16810" y="6261"/>
                    </a:moveTo>
                    <a:cubicBezTo>
                      <a:pt x="16786" y="6261"/>
                      <a:pt x="16768" y="6281"/>
                      <a:pt x="16768" y="6305"/>
                    </a:cubicBezTo>
                    <a:cubicBezTo>
                      <a:pt x="16768" y="6330"/>
                      <a:pt x="16786" y="6351"/>
                      <a:pt x="16810" y="6351"/>
                    </a:cubicBezTo>
                    <a:cubicBezTo>
                      <a:pt x="16833" y="6351"/>
                      <a:pt x="16853" y="6330"/>
                      <a:pt x="16853" y="6305"/>
                    </a:cubicBezTo>
                    <a:cubicBezTo>
                      <a:pt x="16853" y="6280"/>
                      <a:pt x="16833" y="6261"/>
                      <a:pt x="16810" y="6261"/>
                    </a:cubicBezTo>
                    <a:close/>
                    <a:moveTo>
                      <a:pt x="17767" y="6270"/>
                    </a:moveTo>
                    <a:cubicBezTo>
                      <a:pt x="17745" y="6270"/>
                      <a:pt x="17727" y="6288"/>
                      <a:pt x="17727" y="6312"/>
                    </a:cubicBezTo>
                    <a:cubicBezTo>
                      <a:pt x="17727" y="6336"/>
                      <a:pt x="17745" y="6355"/>
                      <a:pt x="17767" y="6355"/>
                    </a:cubicBezTo>
                    <a:cubicBezTo>
                      <a:pt x="17789" y="6355"/>
                      <a:pt x="17808" y="6336"/>
                      <a:pt x="17808" y="6312"/>
                    </a:cubicBezTo>
                    <a:cubicBezTo>
                      <a:pt x="17808" y="6288"/>
                      <a:pt x="17789" y="6270"/>
                      <a:pt x="17767" y="6270"/>
                    </a:cubicBezTo>
                    <a:close/>
                    <a:moveTo>
                      <a:pt x="4000" y="6271"/>
                    </a:moveTo>
                    <a:cubicBezTo>
                      <a:pt x="3978" y="6271"/>
                      <a:pt x="3961" y="6289"/>
                      <a:pt x="3961" y="6312"/>
                    </a:cubicBezTo>
                    <a:cubicBezTo>
                      <a:pt x="3961" y="6335"/>
                      <a:pt x="3978" y="6354"/>
                      <a:pt x="4000" y="6354"/>
                    </a:cubicBezTo>
                    <a:cubicBezTo>
                      <a:pt x="4022" y="6354"/>
                      <a:pt x="4040" y="6335"/>
                      <a:pt x="4040" y="6312"/>
                    </a:cubicBezTo>
                    <a:cubicBezTo>
                      <a:pt x="4040" y="6289"/>
                      <a:pt x="4022" y="6271"/>
                      <a:pt x="4000" y="6271"/>
                    </a:cubicBezTo>
                    <a:close/>
                    <a:moveTo>
                      <a:pt x="14400" y="6279"/>
                    </a:moveTo>
                    <a:cubicBezTo>
                      <a:pt x="14376" y="6279"/>
                      <a:pt x="14356" y="6300"/>
                      <a:pt x="14356" y="6326"/>
                    </a:cubicBezTo>
                    <a:cubicBezTo>
                      <a:pt x="14356" y="6352"/>
                      <a:pt x="14376" y="6373"/>
                      <a:pt x="14400" y="6373"/>
                    </a:cubicBezTo>
                    <a:cubicBezTo>
                      <a:pt x="14425" y="6373"/>
                      <a:pt x="14445" y="6352"/>
                      <a:pt x="14445" y="6326"/>
                    </a:cubicBezTo>
                    <a:cubicBezTo>
                      <a:pt x="14445" y="6300"/>
                      <a:pt x="14425" y="6279"/>
                      <a:pt x="14400" y="6279"/>
                    </a:cubicBezTo>
                    <a:close/>
                    <a:moveTo>
                      <a:pt x="9741" y="6284"/>
                    </a:moveTo>
                    <a:cubicBezTo>
                      <a:pt x="9715" y="6284"/>
                      <a:pt x="9694" y="6307"/>
                      <a:pt x="9694" y="6334"/>
                    </a:cubicBezTo>
                    <a:cubicBezTo>
                      <a:pt x="9694" y="6361"/>
                      <a:pt x="9715" y="6383"/>
                      <a:pt x="9741" y="6383"/>
                    </a:cubicBezTo>
                    <a:cubicBezTo>
                      <a:pt x="9766" y="6383"/>
                      <a:pt x="9787" y="6361"/>
                      <a:pt x="9787" y="6334"/>
                    </a:cubicBezTo>
                    <a:cubicBezTo>
                      <a:pt x="9787" y="6307"/>
                      <a:pt x="9766" y="6284"/>
                      <a:pt x="9741" y="6284"/>
                    </a:cubicBezTo>
                    <a:close/>
                    <a:moveTo>
                      <a:pt x="12027" y="6284"/>
                    </a:moveTo>
                    <a:cubicBezTo>
                      <a:pt x="12002" y="6284"/>
                      <a:pt x="11980" y="6307"/>
                      <a:pt x="11980" y="6334"/>
                    </a:cubicBezTo>
                    <a:cubicBezTo>
                      <a:pt x="11980" y="6361"/>
                      <a:pt x="12002" y="6383"/>
                      <a:pt x="12027" y="6383"/>
                    </a:cubicBezTo>
                    <a:cubicBezTo>
                      <a:pt x="12053" y="6383"/>
                      <a:pt x="12074" y="6361"/>
                      <a:pt x="12074" y="6334"/>
                    </a:cubicBezTo>
                    <a:cubicBezTo>
                      <a:pt x="12074" y="6307"/>
                      <a:pt x="12053" y="6284"/>
                      <a:pt x="12027" y="6284"/>
                    </a:cubicBezTo>
                    <a:close/>
                    <a:moveTo>
                      <a:pt x="20134" y="6287"/>
                    </a:moveTo>
                    <a:cubicBezTo>
                      <a:pt x="20115" y="6287"/>
                      <a:pt x="20099" y="6305"/>
                      <a:pt x="20099" y="6326"/>
                    </a:cubicBezTo>
                    <a:cubicBezTo>
                      <a:pt x="20099" y="6347"/>
                      <a:pt x="20115" y="6365"/>
                      <a:pt x="20134" y="6365"/>
                    </a:cubicBezTo>
                    <a:cubicBezTo>
                      <a:pt x="20154" y="6365"/>
                      <a:pt x="20171" y="6347"/>
                      <a:pt x="20171" y="6326"/>
                    </a:cubicBezTo>
                    <a:cubicBezTo>
                      <a:pt x="20171" y="6305"/>
                      <a:pt x="20154" y="6287"/>
                      <a:pt x="20134" y="6287"/>
                    </a:cubicBezTo>
                    <a:close/>
                    <a:moveTo>
                      <a:pt x="5932" y="6302"/>
                    </a:moveTo>
                    <a:cubicBezTo>
                      <a:pt x="5908" y="6302"/>
                      <a:pt x="5889" y="6322"/>
                      <a:pt x="5889" y="6347"/>
                    </a:cubicBezTo>
                    <a:cubicBezTo>
                      <a:pt x="5889" y="6373"/>
                      <a:pt x="5908" y="6393"/>
                      <a:pt x="5932" y="6393"/>
                    </a:cubicBezTo>
                    <a:cubicBezTo>
                      <a:pt x="5956" y="6393"/>
                      <a:pt x="5975" y="6373"/>
                      <a:pt x="5975" y="6347"/>
                    </a:cubicBezTo>
                    <a:cubicBezTo>
                      <a:pt x="5975" y="6322"/>
                      <a:pt x="5956" y="6302"/>
                      <a:pt x="5932" y="6302"/>
                    </a:cubicBezTo>
                    <a:close/>
                    <a:moveTo>
                      <a:pt x="15836" y="6302"/>
                    </a:moveTo>
                    <a:cubicBezTo>
                      <a:pt x="15812" y="6302"/>
                      <a:pt x="15793" y="6322"/>
                      <a:pt x="15793" y="6347"/>
                    </a:cubicBezTo>
                    <a:cubicBezTo>
                      <a:pt x="15793" y="6373"/>
                      <a:pt x="15812" y="6393"/>
                      <a:pt x="15836" y="6393"/>
                    </a:cubicBezTo>
                    <a:cubicBezTo>
                      <a:pt x="15860" y="6393"/>
                      <a:pt x="15879" y="6373"/>
                      <a:pt x="15879" y="6347"/>
                    </a:cubicBezTo>
                    <a:cubicBezTo>
                      <a:pt x="15879" y="6322"/>
                      <a:pt x="15860" y="6302"/>
                      <a:pt x="15836" y="6302"/>
                    </a:cubicBezTo>
                    <a:close/>
                    <a:moveTo>
                      <a:pt x="18705" y="6321"/>
                    </a:moveTo>
                    <a:cubicBezTo>
                      <a:pt x="18684" y="6321"/>
                      <a:pt x="18666" y="6340"/>
                      <a:pt x="18666" y="6363"/>
                    </a:cubicBezTo>
                    <a:cubicBezTo>
                      <a:pt x="18666" y="6386"/>
                      <a:pt x="18684" y="6404"/>
                      <a:pt x="18705" y="6404"/>
                    </a:cubicBezTo>
                    <a:cubicBezTo>
                      <a:pt x="18727" y="6404"/>
                      <a:pt x="18745" y="6386"/>
                      <a:pt x="18745" y="6363"/>
                    </a:cubicBezTo>
                    <a:cubicBezTo>
                      <a:pt x="18745" y="6340"/>
                      <a:pt x="18727" y="6321"/>
                      <a:pt x="18705" y="6321"/>
                    </a:cubicBezTo>
                    <a:close/>
                    <a:moveTo>
                      <a:pt x="9285" y="6328"/>
                    </a:moveTo>
                    <a:cubicBezTo>
                      <a:pt x="9259" y="6328"/>
                      <a:pt x="9239" y="6350"/>
                      <a:pt x="9239" y="6377"/>
                    </a:cubicBezTo>
                    <a:cubicBezTo>
                      <a:pt x="9239" y="6404"/>
                      <a:pt x="9259" y="6426"/>
                      <a:pt x="9285" y="6426"/>
                    </a:cubicBezTo>
                    <a:cubicBezTo>
                      <a:pt x="9311" y="6426"/>
                      <a:pt x="9331" y="6404"/>
                      <a:pt x="9331" y="6377"/>
                    </a:cubicBezTo>
                    <a:cubicBezTo>
                      <a:pt x="9331" y="6350"/>
                      <a:pt x="9311" y="6328"/>
                      <a:pt x="9285" y="6328"/>
                    </a:cubicBezTo>
                    <a:close/>
                    <a:moveTo>
                      <a:pt x="12483" y="6328"/>
                    </a:moveTo>
                    <a:cubicBezTo>
                      <a:pt x="12458" y="6328"/>
                      <a:pt x="12436" y="6350"/>
                      <a:pt x="12436" y="6377"/>
                    </a:cubicBezTo>
                    <a:cubicBezTo>
                      <a:pt x="12436" y="6404"/>
                      <a:pt x="12458" y="6426"/>
                      <a:pt x="12483" y="6426"/>
                    </a:cubicBezTo>
                    <a:cubicBezTo>
                      <a:pt x="12509" y="6426"/>
                      <a:pt x="12530" y="6404"/>
                      <a:pt x="12530" y="6377"/>
                    </a:cubicBezTo>
                    <a:cubicBezTo>
                      <a:pt x="12530" y="6350"/>
                      <a:pt x="12509" y="6328"/>
                      <a:pt x="12483" y="6328"/>
                    </a:cubicBezTo>
                    <a:close/>
                    <a:moveTo>
                      <a:pt x="21521" y="6328"/>
                    </a:moveTo>
                    <a:cubicBezTo>
                      <a:pt x="21503" y="6328"/>
                      <a:pt x="21489" y="6343"/>
                      <a:pt x="21489" y="6362"/>
                    </a:cubicBezTo>
                    <a:cubicBezTo>
                      <a:pt x="21489" y="6381"/>
                      <a:pt x="21503" y="6396"/>
                      <a:pt x="21521" y="6396"/>
                    </a:cubicBezTo>
                    <a:cubicBezTo>
                      <a:pt x="21539" y="6396"/>
                      <a:pt x="21554" y="6381"/>
                      <a:pt x="21554" y="6362"/>
                    </a:cubicBezTo>
                    <a:cubicBezTo>
                      <a:pt x="21554" y="6343"/>
                      <a:pt x="21539" y="6328"/>
                      <a:pt x="21521" y="6328"/>
                    </a:cubicBezTo>
                    <a:close/>
                    <a:moveTo>
                      <a:pt x="7145" y="6335"/>
                    </a:moveTo>
                    <a:cubicBezTo>
                      <a:pt x="7120" y="6335"/>
                      <a:pt x="7100" y="6356"/>
                      <a:pt x="7100" y="6382"/>
                    </a:cubicBezTo>
                    <a:cubicBezTo>
                      <a:pt x="7100" y="6408"/>
                      <a:pt x="7120" y="6430"/>
                      <a:pt x="7145" y="6430"/>
                    </a:cubicBezTo>
                    <a:cubicBezTo>
                      <a:pt x="7169" y="6430"/>
                      <a:pt x="7189" y="6408"/>
                      <a:pt x="7189" y="6382"/>
                    </a:cubicBezTo>
                    <a:cubicBezTo>
                      <a:pt x="7189" y="6356"/>
                      <a:pt x="7169" y="6335"/>
                      <a:pt x="7145" y="6335"/>
                    </a:cubicBezTo>
                    <a:close/>
                    <a:moveTo>
                      <a:pt x="4745" y="6351"/>
                    </a:moveTo>
                    <a:cubicBezTo>
                      <a:pt x="4722" y="6351"/>
                      <a:pt x="4704" y="6370"/>
                      <a:pt x="4704" y="6394"/>
                    </a:cubicBezTo>
                    <a:cubicBezTo>
                      <a:pt x="4704" y="6419"/>
                      <a:pt x="4722" y="6439"/>
                      <a:pt x="4745" y="6439"/>
                    </a:cubicBezTo>
                    <a:cubicBezTo>
                      <a:pt x="4768" y="6439"/>
                      <a:pt x="4786" y="6418"/>
                      <a:pt x="4786" y="6394"/>
                    </a:cubicBezTo>
                    <a:cubicBezTo>
                      <a:pt x="4786" y="6370"/>
                      <a:pt x="4768" y="6351"/>
                      <a:pt x="4745" y="6351"/>
                    </a:cubicBezTo>
                    <a:close/>
                    <a:moveTo>
                      <a:pt x="8830" y="6385"/>
                    </a:moveTo>
                    <a:cubicBezTo>
                      <a:pt x="8804" y="6385"/>
                      <a:pt x="8784" y="6407"/>
                      <a:pt x="8784" y="6434"/>
                    </a:cubicBezTo>
                    <a:cubicBezTo>
                      <a:pt x="8784" y="6461"/>
                      <a:pt x="8805" y="6484"/>
                      <a:pt x="8830" y="6484"/>
                    </a:cubicBezTo>
                    <a:cubicBezTo>
                      <a:pt x="8856" y="6484"/>
                      <a:pt x="8878" y="6461"/>
                      <a:pt x="8878" y="6434"/>
                    </a:cubicBezTo>
                    <a:cubicBezTo>
                      <a:pt x="8878" y="6407"/>
                      <a:pt x="8856" y="6385"/>
                      <a:pt x="8830" y="6385"/>
                    </a:cubicBezTo>
                    <a:close/>
                    <a:moveTo>
                      <a:pt x="12937" y="6385"/>
                    </a:moveTo>
                    <a:cubicBezTo>
                      <a:pt x="12911" y="6385"/>
                      <a:pt x="12891" y="6407"/>
                      <a:pt x="12891" y="6434"/>
                    </a:cubicBezTo>
                    <a:cubicBezTo>
                      <a:pt x="12891" y="6461"/>
                      <a:pt x="12911" y="6484"/>
                      <a:pt x="12937" y="6484"/>
                    </a:cubicBezTo>
                    <a:cubicBezTo>
                      <a:pt x="12963" y="6484"/>
                      <a:pt x="12983" y="6461"/>
                      <a:pt x="12983" y="6434"/>
                    </a:cubicBezTo>
                    <a:cubicBezTo>
                      <a:pt x="12983" y="6407"/>
                      <a:pt x="12963" y="6385"/>
                      <a:pt x="12937" y="6385"/>
                    </a:cubicBezTo>
                    <a:close/>
                    <a:moveTo>
                      <a:pt x="14844" y="6394"/>
                    </a:moveTo>
                    <a:cubicBezTo>
                      <a:pt x="14820" y="6394"/>
                      <a:pt x="14800" y="6416"/>
                      <a:pt x="14800" y="6442"/>
                    </a:cubicBezTo>
                    <a:cubicBezTo>
                      <a:pt x="14800" y="6468"/>
                      <a:pt x="14820" y="6489"/>
                      <a:pt x="14844" y="6489"/>
                    </a:cubicBezTo>
                    <a:cubicBezTo>
                      <a:pt x="14869" y="6489"/>
                      <a:pt x="14890" y="6468"/>
                      <a:pt x="14890" y="6442"/>
                    </a:cubicBezTo>
                    <a:cubicBezTo>
                      <a:pt x="14890" y="6416"/>
                      <a:pt x="14869" y="6394"/>
                      <a:pt x="14844" y="6394"/>
                    </a:cubicBezTo>
                    <a:close/>
                    <a:moveTo>
                      <a:pt x="19625" y="6415"/>
                    </a:moveTo>
                    <a:cubicBezTo>
                      <a:pt x="19604" y="6415"/>
                      <a:pt x="19587" y="6433"/>
                      <a:pt x="19587" y="6455"/>
                    </a:cubicBezTo>
                    <a:cubicBezTo>
                      <a:pt x="19587" y="6476"/>
                      <a:pt x="19604" y="6493"/>
                      <a:pt x="19625" y="6493"/>
                    </a:cubicBezTo>
                    <a:cubicBezTo>
                      <a:pt x="19645" y="6493"/>
                      <a:pt x="19662" y="6477"/>
                      <a:pt x="19662" y="6455"/>
                    </a:cubicBezTo>
                    <a:cubicBezTo>
                      <a:pt x="19662" y="6433"/>
                      <a:pt x="19646" y="6415"/>
                      <a:pt x="19625" y="6415"/>
                    </a:cubicBezTo>
                    <a:close/>
                    <a:moveTo>
                      <a:pt x="2143" y="6416"/>
                    </a:moveTo>
                    <a:cubicBezTo>
                      <a:pt x="2123" y="6416"/>
                      <a:pt x="2107" y="6433"/>
                      <a:pt x="2107" y="6455"/>
                    </a:cubicBezTo>
                    <a:cubicBezTo>
                      <a:pt x="2107" y="6476"/>
                      <a:pt x="2123" y="6492"/>
                      <a:pt x="2143" y="6492"/>
                    </a:cubicBezTo>
                    <a:cubicBezTo>
                      <a:pt x="2163" y="6492"/>
                      <a:pt x="2180" y="6476"/>
                      <a:pt x="2180" y="6455"/>
                    </a:cubicBezTo>
                    <a:cubicBezTo>
                      <a:pt x="2180" y="6433"/>
                      <a:pt x="2163" y="6416"/>
                      <a:pt x="2143" y="6416"/>
                    </a:cubicBezTo>
                    <a:close/>
                    <a:moveTo>
                      <a:pt x="1439" y="6417"/>
                    </a:moveTo>
                    <a:cubicBezTo>
                      <a:pt x="1420" y="6417"/>
                      <a:pt x="1404" y="6432"/>
                      <a:pt x="1404" y="6452"/>
                    </a:cubicBezTo>
                    <a:cubicBezTo>
                      <a:pt x="1404" y="6473"/>
                      <a:pt x="1420" y="6489"/>
                      <a:pt x="1439" y="6489"/>
                    </a:cubicBezTo>
                    <a:cubicBezTo>
                      <a:pt x="1457" y="6489"/>
                      <a:pt x="1472" y="6472"/>
                      <a:pt x="1472" y="6452"/>
                    </a:cubicBezTo>
                    <a:cubicBezTo>
                      <a:pt x="1472" y="6432"/>
                      <a:pt x="1457" y="6417"/>
                      <a:pt x="1439" y="6417"/>
                    </a:cubicBezTo>
                    <a:close/>
                    <a:moveTo>
                      <a:pt x="21023" y="6434"/>
                    </a:moveTo>
                    <a:cubicBezTo>
                      <a:pt x="21005" y="6434"/>
                      <a:pt x="20991" y="6450"/>
                      <a:pt x="20991" y="6470"/>
                    </a:cubicBezTo>
                    <a:cubicBezTo>
                      <a:pt x="20991" y="6489"/>
                      <a:pt x="21005" y="6505"/>
                      <a:pt x="21023" y="6505"/>
                    </a:cubicBezTo>
                    <a:cubicBezTo>
                      <a:pt x="21042" y="6505"/>
                      <a:pt x="21057" y="6489"/>
                      <a:pt x="21057" y="6470"/>
                    </a:cubicBezTo>
                    <a:cubicBezTo>
                      <a:pt x="21057" y="6450"/>
                      <a:pt x="21042" y="6434"/>
                      <a:pt x="21023" y="6434"/>
                    </a:cubicBezTo>
                    <a:close/>
                    <a:moveTo>
                      <a:pt x="744" y="6435"/>
                    </a:moveTo>
                    <a:cubicBezTo>
                      <a:pt x="726" y="6435"/>
                      <a:pt x="711" y="6451"/>
                      <a:pt x="711" y="6470"/>
                    </a:cubicBezTo>
                    <a:cubicBezTo>
                      <a:pt x="711" y="6488"/>
                      <a:pt x="726" y="6504"/>
                      <a:pt x="744" y="6504"/>
                    </a:cubicBezTo>
                    <a:cubicBezTo>
                      <a:pt x="761" y="6504"/>
                      <a:pt x="776" y="6488"/>
                      <a:pt x="776" y="6470"/>
                    </a:cubicBezTo>
                    <a:cubicBezTo>
                      <a:pt x="776" y="6451"/>
                      <a:pt x="761" y="6435"/>
                      <a:pt x="744" y="6435"/>
                    </a:cubicBezTo>
                    <a:close/>
                    <a:moveTo>
                      <a:pt x="2859" y="6435"/>
                    </a:moveTo>
                    <a:cubicBezTo>
                      <a:pt x="2838" y="6435"/>
                      <a:pt x="2822" y="6453"/>
                      <a:pt x="2822" y="6475"/>
                    </a:cubicBezTo>
                    <a:cubicBezTo>
                      <a:pt x="2822" y="6497"/>
                      <a:pt x="2838" y="6515"/>
                      <a:pt x="2859" y="6515"/>
                    </a:cubicBezTo>
                    <a:cubicBezTo>
                      <a:pt x="2880" y="6515"/>
                      <a:pt x="2897" y="6497"/>
                      <a:pt x="2897" y="6475"/>
                    </a:cubicBezTo>
                    <a:cubicBezTo>
                      <a:pt x="2897" y="6453"/>
                      <a:pt x="2880" y="6435"/>
                      <a:pt x="2859" y="6435"/>
                    </a:cubicBezTo>
                    <a:close/>
                    <a:moveTo>
                      <a:pt x="17235" y="6443"/>
                    </a:moveTo>
                    <a:cubicBezTo>
                      <a:pt x="17212" y="6443"/>
                      <a:pt x="17194" y="6464"/>
                      <a:pt x="17194" y="6488"/>
                    </a:cubicBezTo>
                    <a:cubicBezTo>
                      <a:pt x="17194" y="6512"/>
                      <a:pt x="17212" y="6531"/>
                      <a:pt x="17235" y="6531"/>
                    </a:cubicBezTo>
                    <a:cubicBezTo>
                      <a:pt x="17257" y="6531"/>
                      <a:pt x="17277" y="6512"/>
                      <a:pt x="17277" y="6488"/>
                    </a:cubicBezTo>
                    <a:cubicBezTo>
                      <a:pt x="17277" y="6463"/>
                      <a:pt x="17257" y="6443"/>
                      <a:pt x="17235" y="6443"/>
                    </a:cubicBezTo>
                    <a:close/>
                    <a:moveTo>
                      <a:pt x="6702" y="6457"/>
                    </a:moveTo>
                    <a:cubicBezTo>
                      <a:pt x="6677" y="6457"/>
                      <a:pt x="6658" y="6479"/>
                      <a:pt x="6658" y="6505"/>
                    </a:cubicBezTo>
                    <a:cubicBezTo>
                      <a:pt x="6658" y="6531"/>
                      <a:pt x="6677" y="6552"/>
                      <a:pt x="6702" y="6552"/>
                    </a:cubicBezTo>
                    <a:cubicBezTo>
                      <a:pt x="6726" y="6552"/>
                      <a:pt x="6747" y="6531"/>
                      <a:pt x="6747" y="6505"/>
                    </a:cubicBezTo>
                    <a:cubicBezTo>
                      <a:pt x="6747" y="6479"/>
                      <a:pt x="6726" y="6457"/>
                      <a:pt x="6702" y="6457"/>
                    </a:cubicBezTo>
                    <a:close/>
                    <a:moveTo>
                      <a:pt x="13390" y="6458"/>
                    </a:moveTo>
                    <a:cubicBezTo>
                      <a:pt x="13364" y="6458"/>
                      <a:pt x="13343" y="6480"/>
                      <a:pt x="13343" y="6507"/>
                    </a:cubicBezTo>
                    <a:cubicBezTo>
                      <a:pt x="13343" y="6534"/>
                      <a:pt x="13364" y="6556"/>
                      <a:pt x="13390" y="6556"/>
                    </a:cubicBezTo>
                    <a:cubicBezTo>
                      <a:pt x="13415" y="6556"/>
                      <a:pt x="13436" y="6534"/>
                      <a:pt x="13436" y="6507"/>
                    </a:cubicBezTo>
                    <a:cubicBezTo>
                      <a:pt x="13436" y="6480"/>
                      <a:pt x="13415" y="6458"/>
                      <a:pt x="13390" y="6458"/>
                    </a:cubicBezTo>
                    <a:close/>
                    <a:moveTo>
                      <a:pt x="16269" y="6458"/>
                    </a:moveTo>
                    <a:cubicBezTo>
                      <a:pt x="16245" y="6458"/>
                      <a:pt x="16226" y="6478"/>
                      <a:pt x="16226" y="6504"/>
                    </a:cubicBezTo>
                    <a:cubicBezTo>
                      <a:pt x="16226" y="6529"/>
                      <a:pt x="16245" y="6549"/>
                      <a:pt x="16269" y="6549"/>
                    </a:cubicBezTo>
                    <a:cubicBezTo>
                      <a:pt x="16293" y="6549"/>
                      <a:pt x="16312" y="6529"/>
                      <a:pt x="16312" y="6504"/>
                    </a:cubicBezTo>
                    <a:cubicBezTo>
                      <a:pt x="16312" y="6478"/>
                      <a:pt x="16293" y="6458"/>
                      <a:pt x="16269" y="6458"/>
                    </a:cubicBezTo>
                    <a:close/>
                    <a:moveTo>
                      <a:pt x="5499" y="6459"/>
                    </a:moveTo>
                    <a:cubicBezTo>
                      <a:pt x="5476" y="6459"/>
                      <a:pt x="5457" y="6479"/>
                      <a:pt x="5457" y="6504"/>
                    </a:cubicBezTo>
                    <a:cubicBezTo>
                      <a:pt x="5457" y="6529"/>
                      <a:pt x="5476" y="6548"/>
                      <a:pt x="5499" y="6548"/>
                    </a:cubicBezTo>
                    <a:cubicBezTo>
                      <a:pt x="5523" y="6548"/>
                      <a:pt x="5541" y="6528"/>
                      <a:pt x="5541" y="6504"/>
                    </a:cubicBezTo>
                    <a:cubicBezTo>
                      <a:pt x="5541" y="6479"/>
                      <a:pt x="5522" y="6459"/>
                      <a:pt x="5499" y="6459"/>
                    </a:cubicBezTo>
                    <a:close/>
                    <a:moveTo>
                      <a:pt x="8379" y="6459"/>
                    </a:moveTo>
                    <a:cubicBezTo>
                      <a:pt x="8353" y="6459"/>
                      <a:pt x="8333" y="6480"/>
                      <a:pt x="8333" y="6507"/>
                    </a:cubicBezTo>
                    <a:cubicBezTo>
                      <a:pt x="8333" y="6534"/>
                      <a:pt x="8353" y="6555"/>
                      <a:pt x="8379" y="6555"/>
                    </a:cubicBezTo>
                    <a:cubicBezTo>
                      <a:pt x="8404" y="6555"/>
                      <a:pt x="8424" y="6534"/>
                      <a:pt x="8424" y="6507"/>
                    </a:cubicBezTo>
                    <a:cubicBezTo>
                      <a:pt x="8424" y="6480"/>
                      <a:pt x="8404" y="6459"/>
                      <a:pt x="8379" y="6459"/>
                    </a:cubicBezTo>
                    <a:close/>
                    <a:moveTo>
                      <a:pt x="59" y="6471"/>
                    </a:moveTo>
                    <a:cubicBezTo>
                      <a:pt x="42" y="6471"/>
                      <a:pt x="29" y="6485"/>
                      <a:pt x="29" y="6503"/>
                    </a:cubicBezTo>
                    <a:cubicBezTo>
                      <a:pt x="29" y="6520"/>
                      <a:pt x="43" y="6535"/>
                      <a:pt x="59" y="6535"/>
                    </a:cubicBezTo>
                    <a:cubicBezTo>
                      <a:pt x="76" y="6535"/>
                      <a:pt x="89" y="6520"/>
                      <a:pt x="89" y="6503"/>
                    </a:cubicBezTo>
                    <a:cubicBezTo>
                      <a:pt x="89" y="6485"/>
                      <a:pt x="76" y="6471"/>
                      <a:pt x="59" y="6471"/>
                    </a:cubicBezTo>
                    <a:close/>
                    <a:moveTo>
                      <a:pt x="3586" y="6475"/>
                    </a:moveTo>
                    <a:cubicBezTo>
                      <a:pt x="3565" y="6475"/>
                      <a:pt x="3546" y="6494"/>
                      <a:pt x="3546" y="6517"/>
                    </a:cubicBezTo>
                    <a:cubicBezTo>
                      <a:pt x="3546" y="6541"/>
                      <a:pt x="3565" y="6560"/>
                      <a:pt x="3586" y="6560"/>
                    </a:cubicBezTo>
                    <a:cubicBezTo>
                      <a:pt x="3608" y="6560"/>
                      <a:pt x="3625" y="6541"/>
                      <a:pt x="3625" y="6517"/>
                    </a:cubicBezTo>
                    <a:cubicBezTo>
                      <a:pt x="3625" y="6494"/>
                      <a:pt x="3608" y="6475"/>
                      <a:pt x="3586" y="6475"/>
                    </a:cubicBezTo>
                    <a:close/>
                    <a:moveTo>
                      <a:pt x="18182" y="6475"/>
                    </a:moveTo>
                    <a:cubicBezTo>
                      <a:pt x="18160" y="6475"/>
                      <a:pt x="18142" y="6494"/>
                      <a:pt x="18142" y="6517"/>
                    </a:cubicBezTo>
                    <a:cubicBezTo>
                      <a:pt x="18142" y="6541"/>
                      <a:pt x="18160" y="6560"/>
                      <a:pt x="18182" y="6560"/>
                    </a:cubicBezTo>
                    <a:cubicBezTo>
                      <a:pt x="18204" y="6560"/>
                      <a:pt x="18222" y="6541"/>
                      <a:pt x="18222" y="6517"/>
                    </a:cubicBezTo>
                    <a:cubicBezTo>
                      <a:pt x="18222" y="6494"/>
                      <a:pt x="18204" y="6475"/>
                      <a:pt x="18182" y="6475"/>
                    </a:cubicBezTo>
                    <a:close/>
                    <a:moveTo>
                      <a:pt x="15286" y="6522"/>
                    </a:moveTo>
                    <a:cubicBezTo>
                      <a:pt x="15260" y="6522"/>
                      <a:pt x="15239" y="6544"/>
                      <a:pt x="15239" y="6571"/>
                    </a:cubicBezTo>
                    <a:cubicBezTo>
                      <a:pt x="15239" y="6598"/>
                      <a:pt x="15260" y="6620"/>
                      <a:pt x="15286" y="6620"/>
                    </a:cubicBezTo>
                    <a:cubicBezTo>
                      <a:pt x="15312" y="6620"/>
                      <a:pt x="15333" y="6598"/>
                      <a:pt x="15333" y="6571"/>
                    </a:cubicBezTo>
                    <a:cubicBezTo>
                      <a:pt x="15333" y="6544"/>
                      <a:pt x="15312" y="6522"/>
                      <a:pt x="15286" y="6522"/>
                    </a:cubicBezTo>
                    <a:close/>
                    <a:moveTo>
                      <a:pt x="4322" y="6537"/>
                    </a:moveTo>
                    <a:cubicBezTo>
                      <a:pt x="4298" y="6537"/>
                      <a:pt x="4279" y="6557"/>
                      <a:pt x="4279" y="6582"/>
                    </a:cubicBezTo>
                    <a:cubicBezTo>
                      <a:pt x="4279" y="6608"/>
                      <a:pt x="4298" y="6628"/>
                      <a:pt x="4322" y="6628"/>
                    </a:cubicBezTo>
                    <a:cubicBezTo>
                      <a:pt x="4346" y="6628"/>
                      <a:pt x="4367" y="6608"/>
                      <a:pt x="4367" y="6582"/>
                    </a:cubicBezTo>
                    <a:cubicBezTo>
                      <a:pt x="4367" y="6557"/>
                      <a:pt x="4346" y="6537"/>
                      <a:pt x="4322" y="6537"/>
                    </a:cubicBezTo>
                    <a:close/>
                    <a:moveTo>
                      <a:pt x="7928" y="6543"/>
                    </a:moveTo>
                    <a:cubicBezTo>
                      <a:pt x="7901" y="6543"/>
                      <a:pt x="7880" y="6566"/>
                      <a:pt x="7880" y="6594"/>
                    </a:cubicBezTo>
                    <a:cubicBezTo>
                      <a:pt x="7880" y="6622"/>
                      <a:pt x="7901" y="6645"/>
                      <a:pt x="7928" y="6645"/>
                    </a:cubicBezTo>
                    <a:cubicBezTo>
                      <a:pt x="7955" y="6645"/>
                      <a:pt x="7977" y="6622"/>
                      <a:pt x="7977" y="6594"/>
                    </a:cubicBezTo>
                    <a:cubicBezTo>
                      <a:pt x="7977" y="6566"/>
                      <a:pt x="7955" y="6543"/>
                      <a:pt x="7928" y="6543"/>
                    </a:cubicBezTo>
                    <a:close/>
                    <a:moveTo>
                      <a:pt x="13840" y="6543"/>
                    </a:moveTo>
                    <a:cubicBezTo>
                      <a:pt x="13813" y="6543"/>
                      <a:pt x="13791" y="6565"/>
                      <a:pt x="13791" y="6594"/>
                    </a:cubicBezTo>
                    <a:cubicBezTo>
                      <a:pt x="13791" y="6622"/>
                      <a:pt x="13813" y="6645"/>
                      <a:pt x="13840" y="6645"/>
                    </a:cubicBezTo>
                    <a:cubicBezTo>
                      <a:pt x="13867" y="6645"/>
                      <a:pt x="13888" y="6622"/>
                      <a:pt x="13888" y="6594"/>
                    </a:cubicBezTo>
                    <a:cubicBezTo>
                      <a:pt x="13888" y="6565"/>
                      <a:pt x="13867" y="6543"/>
                      <a:pt x="13840" y="6543"/>
                    </a:cubicBezTo>
                    <a:close/>
                    <a:moveTo>
                      <a:pt x="20523" y="6543"/>
                    </a:moveTo>
                    <a:cubicBezTo>
                      <a:pt x="20503" y="6543"/>
                      <a:pt x="20486" y="6561"/>
                      <a:pt x="20486" y="6582"/>
                    </a:cubicBezTo>
                    <a:cubicBezTo>
                      <a:pt x="20486" y="6604"/>
                      <a:pt x="20503" y="6622"/>
                      <a:pt x="20523" y="6622"/>
                    </a:cubicBezTo>
                    <a:cubicBezTo>
                      <a:pt x="20544" y="6622"/>
                      <a:pt x="20560" y="6604"/>
                      <a:pt x="20560" y="6582"/>
                    </a:cubicBezTo>
                    <a:cubicBezTo>
                      <a:pt x="20560" y="6561"/>
                      <a:pt x="20544" y="6543"/>
                      <a:pt x="20523" y="6543"/>
                    </a:cubicBezTo>
                    <a:close/>
                    <a:moveTo>
                      <a:pt x="19110" y="6547"/>
                    </a:moveTo>
                    <a:cubicBezTo>
                      <a:pt x="19087" y="6547"/>
                      <a:pt x="19070" y="6567"/>
                      <a:pt x="19070" y="6590"/>
                    </a:cubicBezTo>
                    <a:cubicBezTo>
                      <a:pt x="19070" y="6614"/>
                      <a:pt x="19087" y="6633"/>
                      <a:pt x="19110" y="6633"/>
                    </a:cubicBezTo>
                    <a:cubicBezTo>
                      <a:pt x="19132" y="6633"/>
                      <a:pt x="19151" y="6614"/>
                      <a:pt x="19151" y="6590"/>
                    </a:cubicBezTo>
                    <a:cubicBezTo>
                      <a:pt x="19151" y="6567"/>
                      <a:pt x="19132" y="6547"/>
                      <a:pt x="19110" y="6547"/>
                    </a:cubicBezTo>
                    <a:close/>
                    <a:moveTo>
                      <a:pt x="6263" y="6592"/>
                    </a:moveTo>
                    <a:cubicBezTo>
                      <a:pt x="6237" y="6592"/>
                      <a:pt x="6216" y="6613"/>
                      <a:pt x="6216" y="6641"/>
                    </a:cubicBezTo>
                    <a:cubicBezTo>
                      <a:pt x="6216" y="6668"/>
                      <a:pt x="6237" y="6691"/>
                      <a:pt x="6263" y="6691"/>
                    </a:cubicBezTo>
                    <a:cubicBezTo>
                      <a:pt x="6289" y="6691"/>
                      <a:pt x="6310" y="6668"/>
                      <a:pt x="6310" y="6641"/>
                    </a:cubicBezTo>
                    <a:cubicBezTo>
                      <a:pt x="6310" y="6613"/>
                      <a:pt x="6289" y="6592"/>
                      <a:pt x="6263" y="6592"/>
                    </a:cubicBezTo>
                    <a:close/>
                    <a:moveTo>
                      <a:pt x="10998" y="6622"/>
                    </a:moveTo>
                    <a:cubicBezTo>
                      <a:pt x="10971" y="6622"/>
                      <a:pt x="10949" y="6645"/>
                      <a:pt x="10949" y="6674"/>
                    </a:cubicBezTo>
                    <a:cubicBezTo>
                      <a:pt x="10949" y="6703"/>
                      <a:pt x="10971" y="6726"/>
                      <a:pt x="10998" y="6726"/>
                    </a:cubicBezTo>
                    <a:cubicBezTo>
                      <a:pt x="11026" y="6726"/>
                      <a:pt x="11048" y="6703"/>
                      <a:pt x="11048" y="6674"/>
                    </a:cubicBezTo>
                    <a:cubicBezTo>
                      <a:pt x="11048" y="6645"/>
                      <a:pt x="11025" y="6622"/>
                      <a:pt x="10998" y="6622"/>
                    </a:cubicBezTo>
                    <a:close/>
                    <a:moveTo>
                      <a:pt x="5070" y="6626"/>
                    </a:moveTo>
                    <a:cubicBezTo>
                      <a:pt x="5046" y="6626"/>
                      <a:pt x="5026" y="6647"/>
                      <a:pt x="5026" y="6673"/>
                    </a:cubicBezTo>
                    <a:cubicBezTo>
                      <a:pt x="5026" y="6699"/>
                      <a:pt x="5046" y="6720"/>
                      <a:pt x="5070" y="6720"/>
                    </a:cubicBezTo>
                    <a:cubicBezTo>
                      <a:pt x="5095" y="6720"/>
                      <a:pt x="5114" y="6699"/>
                      <a:pt x="5114" y="6673"/>
                    </a:cubicBezTo>
                    <a:cubicBezTo>
                      <a:pt x="5114" y="6647"/>
                      <a:pt x="5095" y="6626"/>
                      <a:pt x="5070" y="6626"/>
                    </a:cubicBezTo>
                    <a:close/>
                    <a:moveTo>
                      <a:pt x="10540" y="6626"/>
                    </a:moveTo>
                    <a:cubicBezTo>
                      <a:pt x="10513" y="6626"/>
                      <a:pt x="10491" y="6649"/>
                      <a:pt x="10491" y="6678"/>
                    </a:cubicBezTo>
                    <a:cubicBezTo>
                      <a:pt x="10491" y="6707"/>
                      <a:pt x="10513" y="6731"/>
                      <a:pt x="10540" y="6731"/>
                    </a:cubicBezTo>
                    <a:cubicBezTo>
                      <a:pt x="10567" y="6731"/>
                      <a:pt x="10590" y="6707"/>
                      <a:pt x="10590" y="6678"/>
                    </a:cubicBezTo>
                    <a:cubicBezTo>
                      <a:pt x="10590" y="6649"/>
                      <a:pt x="10568" y="6626"/>
                      <a:pt x="10540" y="6626"/>
                    </a:cubicBezTo>
                    <a:close/>
                    <a:moveTo>
                      <a:pt x="16698" y="6626"/>
                    </a:moveTo>
                    <a:cubicBezTo>
                      <a:pt x="16673" y="6626"/>
                      <a:pt x="16653" y="6647"/>
                      <a:pt x="16653" y="6673"/>
                    </a:cubicBezTo>
                    <a:cubicBezTo>
                      <a:pt x="16653" y="6699"/>
                      <a:pt x="16673" y="6720"/>
                      <a:pt x="16698" y="6720"/>
                    </a:cubicBezTo>
                    <a:cubicBezTo>
                      <a:pt x="16722" y="6720"/>
                      <a:pt x="16742" y="6699"/>
                      <a:pt x="16742" y="6673"/>
                    </a:cubicBezTo>
                    <a:cubicBezTo>
                      <a:pt x="16742" y="6647"/>
                      <a:pt x="16723" y="6626"/>
                      <a:pt x="16698" y="6626"/>
                    </a:cubicBezTo>
                    <a:close/>
                    <a:moveTo>
                      <a:pt x="11456" y="6633"/>
                    </a:moveTo>
                    <a:cubicBezTo>
                      <a:pt x="11429" y="6633"/>
                      <a:pt x="11407" y="6656"/>
                      <a:pt x="11407" y="6685"/>
                    </a:cubicBezTo>
                    <a:cubicBezTo>
                      <a:pt x="11407" y="6714"/>
                      <a:pt x="11429" y="6738"/>
                      <a:pt x="11456" y="6738"/>
                    </a:cubicBezTo>
                    <a:cubicBezTo>
                      <a:pt x="11484" y="6738"/>
                      <a:pt x="11505" y="6714"/>
                      <a:pt x="11505" y="6685"/>
                    </a:cubicBezTo>
                    <a:cubicBezTo>
                      <a:pt x="11505" y="6656"/>
                      <a:pt x="11484" y="6633"/>
                      <a:pt x="11456" y="6633"/>
                    </a:cubicBezTo>
                    <a:close/>
                    <a:moveTo>
                      <a:pt x="17654" y="6635"/>
                    </a:moveTo>
                    <a:cubicBezTo>
                      <a:pt x="17630" y="6635"/>
                      <a:pt x="17611" y="6656"/>
                      <a:pt x="17611" y="6682"/>
                    </a:cubicBezTo>
                    <a:cubicBezTo>
                      <a:pt x="17611" y="6707"/>
                      <a:pt x="17630" y="6727"/>
                      <a:pt x="17654" y="6727"/>
                    </a:cubicBezTo>
                    <a:cubicBezTo>
                      <a:pt x="17678" y="6727"/>
                      <a:pt x="17698" y="6707"/>
                      <a:pt x="17698" y="6682"/>
                    </a:cubicBezTo>
                    <a:cubicBezTo>
                      <a:pt x="17698" y="6656"/>
                      <a:pt x="17678" y="6635"/>
                      <a:pt x="17654" y="6635"/>
                    </a:cubicBezTo>
                    <a:close/>
                    <a:moveTo>
                      <a:pt x="7480" y="6643"/>
                    </a:moveTo>
                    <a:cubicBezTo>
                      <a:pt x="7453" y="6643"/>
                      <a:pt x="7431" y="6666"/>
                      <a:pt x="7431" y="6694"/>
                    </a:cubicBezTo>
                    <a:cubicBezTo>
                      <a:pt x="7431" y="6723"/>
                      <a:pt x="7453" y="6746"/>
                      <a:pt x="7480" y="6746"/>
                    </a:cubicBezTo>
                    <a:cubicBezTo>
                      <a:pt x="7507" y="6746"/>
                      <a:pt x="7528" y="6723"/>
                      <a:pt x="7528" y="6694"/>
                    </a:cubicBezTo>
                    <a:cubicBezTo>
                      <a:pt x="7528" y="6666"/>
                      <a:pt x="7507" y="6643"/>
                      <a:pt x="7480" y="6643"/>
                    </a:cubicBezTo>
                    <a:close/>
                    <a:moveTo>
                      <a:pt x="14287" y="6643"/>
                    </a:moveTo>
                    <a:cubicBezTo>
                      <a:pt x="14260" y="6643"/>
                      <a:pt x="14239" y="6666"/>
                      <a:pt x="14239" y="6694"/>
                    </a:cubicBezTo>
                    <a:cubicBezTo>
                      <a:pt x="14239" y="6723"/>
                      <a:pt x="14260" y="6746"/>
                      <a:pt x="14287" y="6746"/>
                    </a:cubicBezTo>
                    <a:cubicBezTo>
                      <a:pt x="14314" y="6746"/>
                      <a:pt x="14336" y="6723"/>
                      <a:pt x="14336" y="6694"/>
                    </a:cubicBezTo>
                    <a:cubicBezTo>
                      <a:pt x="14336" y="6666"/>
                      <a:pt x="14314" y="6643"/>
                      <a:pt x="14287" y="6643"/>
                    </a:cubicBezTo>
                    <a:close/>
                    <a:moveTo>
                      <a:pt x="10083" y="6644"/>
                    </a:moveTo>
                    <a:cubicBezTo>
                      <a:pt x="10056" y="6644"/>
                      <a:pt x="10034" y="6667"/>
                      <a:pt x="10034" y="6697"/>
                    </a:cubicBezTo>
                    <a:cubicBezTo>
                      <a:pt x="10034" y="6726"/>
                      <a:pt x="10056" y="6749"/>
                      <a:pt x="10083" y="6749"/>
                    </a:cubicBezTo>
                    <a:cubicBezTo>
                      <a:pt x="10111" y="6749"/>
                      <a:pt x="10133" y="6726"/>
                      <a:pt x="10133" y="6697"/>
                    </a:cubicBezTo>
                    <a:cubicBezTo>
                      <a:pt x="10133" y="6667"/>
                      <a:pt x="10111" y="6644"/>
                      <a:pt x="10083" y="6644"/>
                    </a:cubicBezTo>
                    <a:close/>
                    <a:moveTo>
                      <a:pt x="11912" y="6659"/>
                    </a:moveTo>
                    <a:cubicBezTo>
                      <a:pt x="11885" y="6659"/>
                      <a:pt x="11864" y="6682"/>
                      <a:pt x="11864" y="6711"/>
                    </a:cubicBezTo>
                    <a:cubicBezTo>
                      <a:pt x="11864" y="6740"/>
                      <a:pt x="11885" y="6764"/>
                      <a:pt x="11912" y="6764"/>
                    </a:cubicBezTo>
                    <a:cubicBezTo>
                      <a:pt x="11940" y="6764"/>
                      <a:pt x="11962" y="6740"/>
                      <a:pt x="11962" y="6711"/>
                    </a:cubicBezTo>
                    <a:cubicBezTo>
                      <a:pt x="11962" y="6682"/>
                      <a:pt x="11940" y="6659"/>
                      <a:pt x="11912" y="6659"/>
                    </a:cubicBezTo>
                    <a:close/>
                    <a:moveTo>
                      <a:pt x="20018" y="6661"/>
                    </a:moveTo>
                    <a:cubicBezTo>
                      <a:pt x="19997" y="6661"/>
                      <a:pt x="19979" y="6680"/>
                      <a:pt x="19979" y="6702"/>
                    </a:cubicBezTo>
                    <a:cubicBezTo>
                      <a:pt x="19979" y="6725"/>
                      <a:pt x="19997" y="6743"/>
                      <a:pt x="20018" y="6743"/>
                    </a:cubicBezTo>
                    <a:cubicBezTo>
                      <a:pt x="20039" y="6743"/>
                      <a:pt x="20056" y="6725"/>
                      <a:pt x="20056" y="6702"/>
                    </a:cubicBezTo>
                    <a:cubicBezTo>
                      <a:pt x="20056" y="6680"/>
                      <a:pt x="20039" y="6661"/>
                      <a:pt x="20018" y="6661"/>
                    </a:cubicBezTo>
                    <a:close/>
                    <a:moveTo>
                      <a:pt x="1750" y="6662"/>
                    </a:moveTo>
                    <a:cubicBezTo>
                      <a:pt x="1730" y="6662"/>
                      <a:pt x="1712" y="6680"/>
                      <a:pt x="1712" y="6702"/>
                    </a:cubicBezTo>
                    <a:cubicBezTo>
                      <a:pt x="1712" y="6724"/>
                      <a:pt x="1729" y="6742"/>
                      <a:pt x="1750" y="6742"/>
                    </a:cubicBezTo>
                    <a:cubicBezTo>
                      <a:pt x="1771" y="6742"/>
                      <a:pt x="1788" y="6724"/>
                      <a:pt x="1788" y="6702"/>
                    </a:cubicBezTo>
                    <a:cubicBezTo>
                      <a:pt x="1788" y="6680"/>
                      <a:pt x="1771" y="6662"/>
                      <a:pt x="1750" y="6662"/>
                    </a:cubicBezTo>
                    <a:close/>
                    <a:moveTo>
                      <a:pt x="15723" y="6665"/>
                    </a:moveTo>
                    <a:cubicBezTo>
                      <a:pt x="15697" y="6665"/>
                      <a:pt x="15676" y="6686"/>
                      <a:pt x="15676" y="6714"/>
                    </a:cubicBezTo>
                    <a:cubicBezTo>
                      <a:pt x="15676" y="6741"/>
                      <a:pt x="15697" y="6764"/>
                      <a:pt x="15723" y="6764"/>
                    </a:cubicBezTo>
                    <a:cubicBezTo>
                      <a:pt x="15748" y="6764"/>
                      <a:pt x="15770" y="6741"/>
                      <a:pt x="15770" y="6714"/>
                    </a:cubicBezTo>
                    <a:cubicBezTo>
                      <a:pt x="15770" y="6686"/>
                      <a:pt x="15748" y="6665"/>
                      <a:pt x="15723" y="6665"/>
                    </a:cubicBezTo>
                    <a:close/>
                    <a:moveTo>
                      <a:pt x="2458" y="6667"/>
                    </a:moveTo>
                    <a:cubicBezTo>
                      <a:pt x="2436" y="6667"/>
                      <a:pt x="2418" y="6685"/>
                      <a:pt x="2418" y="6708"/>
                    </a:cubicBezTo>
                    <a:cubicBezTo>
                      <a:pt x="2418" y="6731"/>
                      <a:pt x="2437" y="6750"/>
                      <a:pt x="2458" y="6750"/>
                    </a:cubicBezTo>
                    <a:cubicBezTo>
                      <a:pt x="2480" y="6750"/>
                      <a:pt x="2497" y="6731"/>
                      <a:pt x="2497" y="6708"/>
                    </a:cubicBezTo>
                    <a:cubicBezTo>
                      <a:pt x="2497" y="6685"/>
                      <a:pt x="2480" y="6667"/>
                      <a:pt x="2458" y="6667"/>
                    </a:cubicBezTo>
                    <a:close/>
                    <a:moveTo>
                      <a:pt x="1053" y="6676"/>
                    </a:moveTo>
                    <a:cubicBezTo>
                      <a:pt x="1033" y="6676"/>
                      <a:pt x="1017" y="6694"/>
                      <a:pt x="1017" y="6715"/>
                    </a:cubicBezTo>
                    <a:cubicBezTo>
                      <a:pt x="1017" y="6736"/>
                      <a:pt x="1033" y="6754"/>
                      <a:pt x="1053" y="6754"/>
                    </a:cubicBezTo>
                    <a:cubicBezTo>
                      <a:pt x="1073" y="6754"/>
                      <a:pt x="1089" y="6736"/>
                      <a:pt x="1089" y="6715"/>
                    </a:cubicBezTo>
                    <a:cubicBezTo>
                      <a:pt x="1089" y="6694"/>
                      <a:pt x="1073" y="6676"/>
                      <a:pt x="1053" y="6676"/>
                    </a:cubicBezTo>
                    <a:close/>
                    <a:moveTo>
                      <a:pt x="9626" y="6677"/>
                    </a:moveTo>
                    <a:cubicBezTo>
                      <a:pt x="9599" y="6677"/>
                      <a:pt x="9577" y="6701"/>
                      <a:pt x="9577" y="6730"/>
                    </a:cubicBezTo>
                    <a:cubicBezTo>
                      <a:pt x="9577" y="6759"/>
                      <a:pt x="9599" y="6782"/>
                      <a:pt x="9626" y="6782"/>
                    </a:cubicBezTo>
                    <a:cubicBezTo>
                      <a:pt x="9654" y="6782"/>
                      <a:pt x="9676" y="6759"/>
                      <a:pt x="9676" y="6730"/>
                    </a:cubicBezTo>
                    <a:cubicBezTo>
                      <a:pt x="9676" y="6701"/>
                      <a:pt x="9654" y="6677"/>
                      <a:pt x="9626" y="6677"/>
                    </a:cubicBezTo>
                    <a:close/>
                    <a:moveTo>
                      <a:pt x="3177" y="6691"/>
                    </a:moveTo>
                    <a:cubicBezTo>
                      <a:pt x="3154" y="6691"/>
                      <a:pt x="3135" y="6710"/>
                      <a:pt x="3135" y="6734"/>
                    </a:cubicBezTo>
                    <a:cubicBezTo>
                      <a:pt x="3135" y="6758"/>
                      <a:pt x="3154" y="6779"/>
                      <a:pt x="3177" y="6779"/>
                    </a:cubicBezTo>
                    <a:cubicBezTo>
                      <a:pt x="3200" y="6779"/>
                      <a:pt x="3218" y="6758"/>
                      <a:pt x="3218" y="6734"/>
                    </a:cubicBezTo>
                    <a:cubicBezTo>
                      <a:pt x="3218" y="6710"/>
                      <a:pt x="3200" y="6691"/>
                      <a:pt x="3177" y="6691"/>
                    </a:cubicBezTo>
                    <a:close/>
                    <a:moveTo>
                      <a:pt x="18591" y="6691"/>
                    </a:moveTo>
                    <a:cubicBezTo>
                      <a:pt x="18568" y="6691"/>
                      <a:pt x="18549" y="6710"/>
                      <a:pt x="18549" y="6734"/>
                    </a:cubicBezTo>
                    <a:cubicBezTo>
                      <a:pt x="18549" y="6758"/>
                      <a:pt x="18568" y="6779"/>
                      <a:pt x="18591" y="6779"/>
                    </a:cubicBezTo>
                    <a:cubicBezTo>
                      <a:pt x="18614" y="6779"/>
                      <a:pt x="18632" y="6758"/>
                      <a:pt x="18632" y="6734"/>
                    </a:cubicBezTo>
                    <a:cubicBezTo>
                      <a:pt x="18632" y="6710"/>
                      <a:pt x="18614" y="6691"/>
                      <a:pt x="18591" y="6691"/>
                    </a:cubicBezTo>
                    <a:close/>
                    <a:moveTo>
                      <a:pt x="12369" y="6700"/>
                    </a:moveTo>
                    <a:cubicBezTo>
                      <a:pt x="12342" y="6700"/>
                      <a:pt x="12319" y="6724"/>
                      <a:pt x="12319" y="6752"/>
                    </a:cubicBezTo>
                    <a:cubicBezTo>
                      <a:pt x="12319" y="6781"/>
                      <a:pt x="12342" y="6805"/>
                      <a:pt x="12369" y="6805"/>
                    </a:cubicBezTo>
                    <a:cubicBezTo>
                      <a:pt x="12396" y="6805"/>
                      <a:pt x="12419" y="6781"/>
                      <a:pt x="12419" y="6752"/>
                    </a:cubicBezTo>
                    <a:cubicBezTo>
                      <a:pt x="12419" y="6723"/>
                      <a:pt x="12396" y="6700"/>
                      <a:pt x="12369" y="6700"/>
                    </a:cubicBezTo>
                    <a:close/>
                    <a:moveTo>
                      <a:pt x="21401" y="6707"/>
                    </a:moveTo>
                    <a:cubicBezTo>
                      <a:pt x="21381" y="6707"/>
                      <a:pt x="21365" y="6724"/>
                      <a:pt x="21365" y="6744"/>
                    </a:cubicBezTo>
                    <a:cubicBezTo>
                      <a:pt x="21365" y="6765"/>
                      <a:pt x="21381" y="6782"/>
                      <a:pt x="21401" y="6782"/>
                    </a:cubicBezTo>
                    <a:cubicBezTo>
                      <a:pt x="21420" y="6782"/>
                      <a:pt x="21436" y="6765"/>
                      <a:pt x="21436" y="6744"/>
                    </a:cubicBezTo>
                    <a:cubicBezTo>
                      <a:pt x="21436" y="6724"/>
                      <a:pt x="21420" y="6707"/>
                      <a:pt x="21401" y="6707"/>
                    </a:cubicBezTo>
                    <a:close/>
                    <a:moveTo>
                      <a:pt x="366" y="6708"/>
                    </a:moveTo>
                    <a:cubicBezTo>
                      <a:pt x="348" y="6708"/>
                      <a:pt x="332" y="6724"/>
                      <a:pt x="332" y="6744"/>
                    </a:cubicBezTo>
                    <a:cubicBezTo>
                      <a:pt x="332" y="6764"/>
                      <a:pt x="348" y="6781"/>
                      <a:pt x="366" y="6781"/>
                    </a:cubicBezTo>
                    <a:cubicBezTo>
                      <a:pt x="385" y="6781"/>
                      <a:pt x="401" y="6764"/>
                      <a:pt x="401" y="6744"/>
                    </a:cubicBezTo>
                    <a:cubicBezTo>
                      <a:pt x="401" y="6724"/>
                      <a:pt x="385" y="6708"/>
                      <a:pt x="366" y="6708"/>
                    </a:cubicBezTo>
                    <a:close/>
                    <a:moveTo>
                      <a:pt x="9172" y="6727"/>
                    </a:moveTo>
                    <a:cubicBezTo>
                      <a:pt x="9145" y="6727"/>
                      <a:pt x="9123" y="6750"/>
                      <a:pt x="9123" y="6779"/>
                    </a:cubicBezTo>
                    <a:cubicBezTo>
                      <a:pt x="9123" y="6807"/>
                      <a:pt x="9145" y="6830"/>
                      <a:pt x="9172" y="6830"/>
                    </a:cubicBezTo>
                    <a:cubicBezTo>
                      <a:pt x="9198" y="6830"/>
                      <a:pt x="9220" y="6807"/>
                      <a:pt x="9220" y="6779"/>
                    </a:cubicBezTo>
                    <a:cubicBezTo>
                      <a:pt x="9220" y="6750"/>
                      <a:pt x="9198" y="6727"/>
                      <a:pt x="9172" y="6727"/>
                    </a:cubicBezTo>
                    <a:close/>
                    <a:moveTo>
                      <a:pt x="3906" y="6738"/>
                    </a:moveTo>
                    <a:cubicBezTo>
                      <a:pt x="3883" y="6738"/>
                      <a:pt x="3863" y="6759"/>
                      <a:pt x="3863" y="6783"/>
                    </a:cubicBezTo>
                    <a:cubicBezTo>
                      <a:pt x="3863" y="6808"/>
                      <a:pt x="3883" y="6828"/>
                      <a:pt x="3906" y="6828"/>
                    </a:cubicBezTo>
                    <a:cubicBezTo>
                      <a:pt x="3930" y="6828"/>
                      <a:pt x="3948" y="6808"/>
                      <a:pt x="3948" y="6783"/>
                    </a:cubicBezTo>
                    <a:cubicBezTo>
                      <a:pt x="3948" y="6758"/>
                      <a:pt x="3930" y="6738"/>
                      <a:pt x="3906" y="6738"/>
                    </a:cubicBezTo>
                    <a:close/>
                    <a:moveTo>
                      <a:pt x="5828" y="6742"/>
                    </a:moveTo>
                    <a:cubicBezTo>
                      <a:pt x="5803" y="6742"/>
                      <a:pt x="5781" y="6765"/>
                      <a:pt x="5781" y="6791"/>
                    </a:cubicBezTo>
                    <a:cubicBezTo>
                      <a:pt x="5781" y="6818"/>
                      <a:pt x="5803" y="6839"/>
                      <a:pt x="5828" y="6839"/>
                    </a:cubicBezTo>
                    <a:cubicBezTo>
                      <a:pt x="5853" y="6839"/>
                      <a:pt x="5873" y="6818"/>
                      <a:pt x="5873" y="6791"/>
                    </a:cubicBezTo>
                    <a:cubicBezTo>
                      <a:pt x="5873" y="6765"/>
                      <a:pt x="5853" y="6742"/>
                      <a:pt x="5828" y="6742"/>
                    </a:cubicBezTo>
                    <a:close/>
                    <a:moveTo>
                      <a:pt x="12824" y="6756"/>
                    </a:moveTo>
                    <a:cubicBezTo>
                      <a:pt x="12797" y="6756"/>
                      <a:pt x="12774" y="6779"/>
                      <a:pt x="12774" y="6808"/>
                    </a:cubicBezTo>
                    <a:cubicBezTo>
                      <a:pt x="12774" y="6837"/>
                      <a:pt x="12797" y="6860"/>
                      <a:pt x="12824" y="6860"/>
                    </a:cubicBezTo>
                    <a:cubicBezTo>
                      <a:pt x="12851" y="6860"/>
                      <a:pt x="12872" y="6837"/>
                      <a:pt x="12872" y="6808"/>
                    </a:cubicBezTo>
                    <a:cubicBezTo>
                      <a:pt x="12872" y="6779"/>
                      <a:pt x="12851" y="6756"/>
                      <a:pt x="12824" y="6756"/>
                    </a:cubicBezTo>
                    <a:close/>
                    <a:moveTo>
                      <a:pt x="7036" y="6759"/>
                    </a:moveTo>
                    <a:cubicBezTo>
                      <a:pt x="7010" y="6759"/>
                      <a:pt x="6990" y="6782"/>
                      <a:pt x="6990" y="6809"/>
                    </a:cubicBezTo>
                    <a:cubicBezTo>
                      <a:pt x="6990" y="6837"/>
                      <a:pt x="7010" y="6859"/>
                      <a:pt x="7036" y="6859"/>
                    </a:cubicBezTo>
                    <a:cubicBezTo>
                      <a:pt x="7062" y="6859"/>
                      <a:pt x="7082" y="6837"/>
                      <a:pt x="7082" y="6809"/>
                    </a:cubicBezTo>
                    <a:cubicBezTo>
                      <a:pt x="7082" y="6782"/>
                      <a:pt x="7062" y="6759"/>
                      <a:pt x="7036" y="6759"/>
                    </a:cubicBezTo>
                    <a:close/>
                    <a:moveTo>
                      <a:pt x="14732" y="6759"/>
                    </a:moveTo>
                    <a:cubicBezTo>
                      <a:pt x="14706" y="6759"/>
                      <a:pt x="14685" y="6782"/>
                      <a:pt x="14685" y="6809"/>
                    </a:cubicBezTo>
                    <a:cubicBezTo>
                      <a:pt x="14685" y="6837"/>
                      <a:pt x="14706" y="6860"/>
                      <a:pt x="14732" y="6860"/>
                    </a:cubicBezTo>
                    <a:cubicBezTo>
                      <a:pt x="14758" y="6860"/>
                      <a:pt x="14780" y="6837"/>
                      <a:pt x="14780" y="6809"/>
                    </a:cubicBezTo>
                    <a:cubicBezTo>
                      <a:pt x="14780" y="6782"/>
                      <a:pt x="14758" y="6759"/>
                      <a:pt x="14732" y="6759"/>
                    </a:cubicBezTo>
                    <a:close/>
                    <a:moveTo>
                      <a:pt x="19508" y="6787"/>
                    </a:moveTo>
                    <a:cubicBezTo>
                      <a:pt x="19487" y="6787"/>
                      <a:pt x="19468" y="6806"/>
                      <a:pt x="19468" y="6829"/>
                    </a:cubicBezTo>
                    <a:cubicBezTo>
                      <a:pt x="19468" y="6852"/>
                      <a:pt x="19487" y="6871"/>
                      <a:pt x="19508" y="6871"/>
                    </a:cubicBezTo>
                    <a:cubicBezTo>
                      <a:pt x="19530" y="6871"/>
                      <a:pt x="19547" y="6852"/>
                      <a:pt x="19547" y="6829"/>
                    </a:cubicBezTo>
                    <a:cubicBezTo>
                      <a:pt x="19547" y="6806"/>
                      <a:pt x="19530" y="6787"/>
                      <a:pt x="19508" y="6787"/>
                    </a:cubicBezTo>
                    <a:close/>
                    <a:moveTo>
                      <a:pt x="8718" y="6790"/>
                    </a:moveTo>
                    <a:cubicBezTo>
                      <a:pt x="8691" y="6790"/>
                      <a:pt x="8670" y="6813"/>
                      <a:pt x="8670" y="6841"/>
                    </a:cubicBezTo>
                    <a:cubicBezTo>
                      <a:pt x="8670" y="6870"/>
                      <a:pt x="8691" y="6893"/>
                      <a:pt x="8718" y="6893"/>
                    </a:cubicBezTo>
                    <a:cubicBezTo>
                      <a:pt x="8745" y="6893"/>
                      <a:pt x="8767" y="6870"/>
                      <a:pt x="8767" y="6841"/>
                    </a:cubicBezTo>
                    <a:cubicBezTo>
                      <a:pt x="8767" y="6813"/>
                      <a:pt x="8745" y="6790"/>
                      <a:pt x="8718" y="6790"/>
                    </a:cubicBezTo>
                    <a:close/>
                    <a:moveTo>
                      <a:pt x="17121" y="6808"/>
                    </a:moveTo>
                    <a:cubicBezTo>
                      <a:pt x="17097" y="6808"/>
                      <a:pt x="17077" y="6829"/>
                      <a:pt x="17077" y="6855"/>
                    </a:cubicBezTo>
                    <a:cubicBezTo>
                      <a:pt x="17077" y="6881"/>
                      <a:pt x="17097" y="6903"/>
                      <a:pt x="17121" y="6903"/>
                    </a:cubicBezTo>
                    <a:cubicBezTo>
                      <a:pt x="17146" y="6903"/>
                      <a:pt x="17167" y="6881"/>
                      <a:pt x="17167" y="6855"/>
                    </a:cubicBezTo>
                    <a:cubicBezTo>
                      <a:pt x="17167" y="6829"/>
                      <a:pt x="17146" y="6808"/>
                      <a:pt x="17121" y="6808"/>
                    </a:cubicBezTo>
                    <a:close/>
                    <a:moveTo>
                      <a:pt x="4647" y="6809"/>
                    </a:moveTo>
                    <a:cubicBezTo>
                      <a:pt x="4623" y="6809"/>
                      <a:pt x="4603" y="6830"/>
                      <a:pt x="4603" y="6855"/>
                    </a:cubicBezTo>
                    <a:cubicBezTo>
                      <a:pt x="4603" y="6881"/>
                      <a:pt x="4623" y="6902"/>
                      <a:pt x="4647" y="6902"/>
                    </a:cubicBezTo>
                    <a:cubicBezTo>
                      <a:pt x="4671" y="6902"/>
                      <a:pt x="4690" y="6881"/>
                      <a:pt x="4690" y="6855"/>
                    </a:cubicBezTo>
                    <a:cubicBezTo>
                      <a:pt x="4690" y="6830"/>
                      <a:pt x="4671" y="6809"/>
                      <a:pt x="4647" y="6809"/>
                    </a:cubicBezTo>
                    <a:close/>
                    <a:moveTo>
                      <a:pt x="20905" y="6811"/>
                    </a:moveTo>
                    <a:cubicBezTo>
                      <a:pt x="20885" y="6811"/>
                      <a:pt x="20868" y="6828"/>
                      <a:pt x="20868" y="6849"/>
                    </a:cubicBezTo>
                    <a:cubicBezTo>
                      <a:pt x="20868" y="6871"/>
                      <a:pt x="20885" y="6888"/>
                      <a:pt x="20905" y="6888"/>
                    </a:cubicBezTo>
                    <a:cubicBezTo>
                      <a:pt x="20925" y="6888"/>
                      <a:pt x="20942" y="6870"/>
                      <a:pt x="20942" y="6849"/>
                    </a:cubicBezTo>
                    <a:cubicBezTo>
                      <a:pt x="20942" y="6828"/>
                      <a:pt x="20925" y="6811"/>
                      <a:pt x="20905" y="6811"/>
                    </a:cubicBezTo>
                    <a:close/>
                    <a:moveTo>
                      <a:pt x="16156" y="6821"/>
                    </a:moveTo>
                    <a:cubicBezTo>
                      <a:pt x="16130" y="6821"/>
                      <a:pt x="16109" y="6844"/>
                      <a:pt x="16109" y="6871"/>
                    </a:cubicBezTo>
                    <a:cubicBezTo>
                      <a:pt x="16110" y="6898"/>
                      <a:pt x="16130" y="6920"/>
                      <a:pt x="16156" y="6920"/>
                    </a:cubicBezTo>
                    <a:cubicBezTo>
                      <a:pt x="16182" y="6920"/>
                      <a:pt x="16202" y="6898"/>
                      <a:pt x="16202" y="6871"/>
                    </a:cubicBezTo>
                    <a:cubicBezTo>
                      <a:pt x="16202" y="6844"/>
                      <a:pt x="16182" y="6821"/>
                      <a:pt x="16156" y="6821"/>
                    </a:cubicBezTo>
                    <a:close/>
                    <a:moveTo>
                      <a:pt x="13276" y="6827"/>
                    </a:moveTo>
                    <a:cubicBezTo>
                      <a:pt x="13250" y="6827"/>
                      <a:pt x="13228" y="6850"/>
                      <a:pt x="13228" y="6878"/>
                    </a:cubicBezTo>
                    <a:cubicBezTo>
                      <a:pt x="13228" y="6906"/>
                      <a:pt x="13249" y="6929"/>
                      <a:pt x="13276" y="6929"/>
                    </a:cubicBezTo>
                    <a:cubicBezTo>
                      <a:pt x="13303" y="6929"/>
                      <a:pt x="13325" y="6906"/>
                      <a:pt x="13325" y="6878"/>
                    </a:cubicBezTo>
                    <a:cubicBezTo>
                      <a:pt x="13325" y="6850"/>
                      <a:pt x="13303" y="6827"/>
                      <a:pt x="13276" y="6827"/>
                    </a:cubicBezTo>
                    <a:close/>
                    <a:moveTo>
                      <a:pt x="18068" y="6843"/>
                    </a:moveTo>
                    <a:cubicBezTo>
                      <a:pt x="18044" y="6843"/>
                      <a:pt x="18026" y="6864"/>
                      <a:pt x="18026" y="6888"/>
                    </a:cubicBezTo>
                    <a:cubicBezTo>
                      <a:pt x="18026" y="6913"/>
                      <a:pt x="18044" y="6933"/>
                      <a:pt x="18068" y="6933"/>
                    </a:cubicBezTo>
                    <a:cubicBezTo>
                      <a:pt x="18091" y="6933"/>
                      <a:pt x="18111" y="6913"/>
                      <a:pt x="18111" y="6888"/>
                    </a:cubicBezTo>
                    <a:cubicBezTo>
                      <a:pt x="18111" y="6863"/>
                      <a:pt x="18091" y="6843"/>
                      <a:pt x="18068" y="6843"/>
                    </a:cubicBezTo>
                    <a:close/>
                    <a:moveTo>
                      <a:pt x="8266" y="6864"/>
                    </a:moveTo>
                    <a:cubicBezTo>
                      <a:pt x="8238" y="6864"/>
                      <a:pt x="8215" y="6889"/>
                      <a:pt x="8215" y="6919"/>
                    </a:cubicBezTo>
                    <a:cubicBezTo>
                      <a:pt x="8215" y="6949"/>
                      <a:pt x="8238" y="6974"/>
                      <a:pt x="8266" y="6974"/>
                    </a:cubicBezTo>
                    <a:cubicBezTo>
                      <a:pt x="8295" y="6974"/>
                      <a:pt x="8317" y="6949"/>
                      <a:pt x="8317" y="6919"/>
                    </a:cubicBezTo>
                    <a:cubicBezTo>
                      <a:pt x="8317" y="6889"/>
                      <a:pt x="8295" y="6864"/>
                      <a:pt x="8266" y="6864"/>
                    </a:cubicBezTo>
                    <a:close/>
                    <a:moveTo>
                      <a:pt x="15173" y="6885"/>
                    </a:moveTo>
                    <a:cubicBezTo>
                      <a:pt x="15145" y="6885"/>
                      <a:pt x="15122" y="6909"/>
                      <a:pt x="15122" y="6938"/>
                    </a:cubicBezTo>
                    <a:cubicBezTo>
                      <a:pt x="15122" y="6968"/>
                      <a:pt x="15145" y="6992"/>
                      <a:pt x="15173" y="6992"/>
                    </a:cubicBezTo>
                    <a:cubicBezTo>
                      <a:pt x="15201" y="6992"/>
                      <a:pt x="15224" y="6968"/>
                      <a:pt x="15224" y="6938"/>
                    </a:cubicBezTo>
                    <a:cubicBezTo>
                      <a:pt x="15224" y="6909"/>
                      <a:pt x="15201" y="6885"/>
                      <a:pt x="15173" y="6885"/>
                    </a:cubicBezTo>
                    <a:close/>
                    <a:moveTo>
                      <a:pt x="6594" y="6886"/>
                    </a:moveTo>
                    <a:cubicBezTo>
                      <a:pt x="6567" y="6886"/>
                      <a:pt x="6546" y="6909"/>
                      <a:pt x="6546" y="6938"/>
                    </a:cubicBezTo>
                    <a:cubicBezTo>
                      <a:pt x="6546" y="6967"/>
                      <a:pt x="6567" y="6991"/>
                      <a:pt x="6594" y="6991"/>
                    </a:cubicBezTo>
                    <a:cubicBezTo>
                      <a:pt x="6621" y="6991"/>
                      <a:pt x="6644" y="6967"/>
                      <a:pt x="6644" y="6938"/>
                    </a:cubicBezTo>
                    <a:cubicBezTo>
                      <a:pt x="6644" y="6909"/>
                      <a:pt x="6621" y="6886"/>
                      <a:pt x="6594" y="6886"/>
                    </a:cubicBezTo>
                    <a:close/>
                    <a:moveTo>
                      <a:pt x="5397" y="6904"/>
                    </a:moveTo>
                    <a:cubicBezTo>
                      <a:pt x="5371" y="6904"/>
                      <a:pt x="5349" y="6927"/>
                      <a:pt x="5349" y="6954"/>
                    </a:cubicBezTo>
                    <a:cubicBezTo>
                      <a:pt x="5349" y="6982"/>
                      <a:pt x="5371" y="7005"/>
                      <a:pt x="5397" y="7005"/>
                    </a:cubicBezTo>
                    <a:cubicBezTo>
                      <a:pt x="5423" y="7005"/>
                      <a:pt x="5444" y="6982"/>
                      <a:pt x="5444" y="6954"/>
                    </a:cubicBezTo>
                    <a:cubicBezTo>
                      <a:pt x="5444" y="6927"/>
                      <a:pt x="5423" y="6904"/>
                      <a:pt x="5397" y="6904"/>
                    </a:cubicBezTo>
                    <a:close/>
                    <a:moveTo>
                      <a:pt x="2063" y="6909"/>
                    </a:moveTo>
                    <a:cubicBezTo>
                      <a:pt x="2040" y="6909"/>
                      <a:pt x="2022" y="6928"/>
                      <a:pt x="2022" y="6952"/>
                    </a:cubicBezTo>
                    <a:cubicBezTo>
                      <a:pt x="2022" y="6976"/>
                      <a:pt x="2040" y="6997"/>
                      <a:pt x="2063" y="6997"/>
                    </a:cubicBezTo>
                    <a:cubicBezTo>
                      <a:pt x="2085" y="6997"/>
                      <a:pt x="2105" y="6976"/>
                      <a:pt x="2105" y="6952"/>
                    </a:cubicBezTo>
                    <a:cubicBezTo>
                      <a:pt x="2105" y="6928"/>
                      <a:pt x="2085" y="6909"/>
                      <a:pt x="2063" y="6909"/>
                    </a:cubicBezTo>
                    <a:close/>
                    <a:moveTo>
                      <a:pt x="13727" y="6909"/>
                    </a:moveTo>
                    <a:cubicBezTo>
                      <a:pt x="13698" y="6909"/>
                      <a:pt x="13675" y="6933"/>
                      <a:pt x="13675" y="6963"/>
                    </a:cubicBezTo>
                    <a:cubicBezTo>
                      <a:pt x="13675" y="6993"/>
                      <a:pt x="13698" y="7018"/>
                      <a:pt x="13727" y="7018"/>
                    </a:cubicBezTo>
                    <a:cubicBezTo>
                      <a:pt x="13755" y="7018"/>
                      <a:pt x="13779" y="6994"/>
                      <a:pt x="13779" y="6963"/>
                    </a:cubicBezTo>
                    <a:cubicBezTo>
                      <a:pt x="13779" y="6933"/>
                      <a:pt x="13755" y="6909"/>
                      <a:pt x="13727" y="6909"/>
                    </a:cubicBezTo>
                    <a:close/>
                    <a:moveTo>
                      <a:pt x="2773" y="6918"/>
                    </a:moveTo>
                    <a:cubicBezTo>
                      <a:pt x="2749" y="6918"/>
                      <a:pt x="2730" y="6938"/>
                      <a:pt x="2730" y="6963"/>
                    </a:cubicBezTo>
                    <a:cubicBezTo>
                      <a:pt x="2730" y="6989"/>
                      <a:pt x="2749" y="7009"/>
                      <a:pt x="2773" y="7009"/>
                    </a:cubicBezTo>
                    <a:cubicBezTo>
                      <a:pt x="2797" y="7009"/>
                      <a:pt x="2817" y="6989"/>
                      <a:pt x="2817" y="6963"/>
                    </a:cubicBezTo>
                    <a:cubicBezTo>
                      <a:pt x="2817" y="6938"/>
                      <a:pt x="2797" y="6918"/>
                      <a:pt x="2773" y="6918"/>
                    </a:cubicBezTo>
                    <a:close/>
                    <a:moveTo>
                      <a:pt x="18994" y="6918"/>
                    </a:moveTo>
                    <a:cubicBezTo>
                      <a:pt x="18970" y="6918"/>
                      <a:pt x="18951" y="6938"/>
                      <a:pt x="18951" y="6963"/>
                    </a:cubicBezTo>
                    <a:cubicBezTo>
                      <a:pt x="18951" y="6989"/>
                      <a:pt x="18970" y="7009"/>
                      <a:pt x="18994" y="7009"/>
                    </a:cubicBezTo>
                    <a:cubicBezTo>
                      <a:pt x="19018" y="7009"/>
                      <a:pt x="19037" y="6989"/>
                      <a:pt x="19037" y="6963"/>
                    </a:cubicBezTo>
                    <a:cubicBezTo>
                      <a:pt x="19037" y="6938"/>
                      <a:pt x="19018" y="6918"/>
                      <a:pt x="18994" y="6918"/>
                    </a:cubicBezTo>
                    <a:close/>
                    <a:moveTo>
                      <a:pt x="20405" y="6918"/>
                    </a:moveTo>
                    <a:cubicBezTo>
                      <a:pt x="20383" y="6918"/>
                      <a:pt x="20364" y="6938"/>
                      <a:pt x="20364" y="6961"/>
                    </a:cubicBezTo>
                    <a:cubicBezTo>
                      <a:pt x="20364" y="6985"/>
                      <a:pt x="20383" y="7003"/>
                      <a:pt x="20405" y="7003"/>
                    </a:cubicBezTo>
                    <a:cubicBezTo>
                      <a:pt x="20427" y="7003"/>
                      <a:pt x="20445" y="6985"/>
                      <a:pt x="20445" y="6961"/>
                    </a:cubicBezTo>
                    <a:cubicBezTo>
                      <a:pt x="20445" y="6938"/>
                      <a:pt x="20427" y="6918"/>
                      <a:pt x="20405" y="6918"/>
                    </a:cubicBezTo>
                    <a:close/>
                    <a:moveTo>
                      <a:pt x="1363" y="6919"/>
                    </a:moveTo>
                    <a:cubicBezTo>
                      <a:pt x="1341" y="6919"/>
                      <a:pt x="1323" y="6938"/>
                      <a:pt x="1323" y="6961"/>
                    </a:cubicBezTo>
                    <a:cubicBezTo>
                      <a:pt x="1324" y="6984"/>
                      <a:pt x="1341" y="7002"/>
                      <a:pt x="1363" y="7002"/>
                    </a:cubicBezTo>
                    <a:cubicBezTo>
                      <a:pt x="1385" y="7002"/>
                      <a:pt x="1402" y="6984"/>
                      <a:pt x="1402" y="6961"/>
                    </a:cubicBezTo>
                    <a:cubicBezTo>
                      <a:pt x="1402" y="6938"/>
                      <a:pt x="1385" y="6919"/>
                      <a:pt x="1363" y="6919"/>
                    </a:cubicBezTo>
                    <a:close/>
                    <a:moveTo>
                      <a:pt x="675" y="6948"/>
                    </a:moveTo>
                    <a:cubicBezTo>
                      <a:pt x="654" y="6948"/>
                      <a:pt x="637" y="6965"/>
                      <a:pt x="637" y="6987"/>
                    </a:cubicBezTo>
                    <a:cubicBezTo>
                      <a:pt x="637" y="7009"/>
                      <a:pt x="654" y="7026"/>
                      <a:pt x="675" y="7026"/>
                    </a:cubicBezTo>
                    <a:cubicBezTo>
                      <a:pt x="695" y="7026"/>
                      <a:pt x="712" y="7009"/>
                      <a:pt x="712" y="6987"/>
                    </a:cubicBezTo>
                    <a:cubicBezTo>
                      <a:pt x="712" y="6966"/>
                      <a:pt x="695" y="6948"/>
                      <a:pt x="675" y="6948"/>
                    </a:cubicBezTo>
                    <a:close/>
                    <a:moveTo>
                      <a:pt x="3495" y="6949"/>
                    </a:moveTo>
                    <a:cubicBezTo>
                      <a:pt x="3470" y="6949"/>
                      <a:pt x="3451" y="6969"/>
                      <a:pt x="3451" y="6995"/>
                    </a:cubicBezTo>
                    <a:cubicBezTo>
                      <a:pt x="3451" y="7021"/>
                      <a:pt x="3470" y="7042"/>
                      <a:pt x="3495" y="7042"/>
                    </a:cubicBezTo>
                    <a:cubicBezTo>
                      <a:pt x="3519" y="7042"/>
                      <a:pt x="3539" y="7021"/>
                      <a:pt x="3539" y="6995"/>
                    </a:cubicBezTo>
                    <a:cubicBezTo>
                      <a:pt x="3539" y="6969"/>
                      <a:pt x="3519" y="6949"/>
                      <a:pt x="3495" y="6949"/>
                    </a:cubicBezTo>
                    <a:close/>
                    <a:moveTo>
                      <a:pt x="7816" y="6958"/>
                    </a:moveTo>
                    <a:cubicBezTo>
                      <a:pt x="7788" y="6958"/>
                      <a:pt x="7766" y="6982"/>
                      <a:pt x="7766" y="7011"/>
                    </a:cubicBezTo>
                    <a:cubicBezTo>
                      <a:pt x="7766" y="7041"/>
                      <a:pt x="7788" y="7065"/>
                      <a:pt x="7816" y="7065"/>
                    </a:cubicBezTo>
                    <a:cubicBezTo>
                      <a:pt x="7844" y="7065"/>
                      <a:pt x="7867" y="7041"/>
                      <a:pt x="7867" y="7011"/>
                    </a:cubicBezTo>
                    <a:cubicBezTo>
                      <a:pt x="7867" y="6982"/>
                      <a:pt x="7844" y="6958"/>
                      <a:pt x="7816" y="6958"/>
                    </a:cubicBezTo>
                    <a:close/>
                    <a:moveTo>
                      <a:pt x="16585" y="6991"/>
                    </a:moveTo>
                    <a:cubicBezTo>
                      <a:pt x="16559" y="6991"/>
                      <a:pt x="16537" y="7013"/>
                      <a:pt x="16537" y="7041"/>
                    </a:cubicBezTo>
                    <a:cubicBezTo>
                      <a:pt x="16537" y="7069"/>
                      <a:pt x="16559" y="7091"/>
                      <a:pt x="16585" y="7091"/>
                    </a:cubicBezTo>
                    <a:cubicBezTo>
                      <a:pt x="16611" y="7091"/>
                      <a:pt x="16632" y="7069"/>
                      <a:pt x="16632" y="7041"/>
                    </a:cubicBezTo>
                    <a:cubicBezTo>
                      <a:pt x="16632" y="7013"/>
                      <a:pt x="16611" y="6991"/>
                      <a:pt x="16585" y="6991"/>
                    </a:cubicBezTo>
                    <a:close/>
                    <a:moveTo>
                      <a:pt x="0" y="6993"/>
                    </a:moveTo>
                    <a:lnTo>
                      <a:pt x="0" y="7066"/>
                    </a:lnTo>
                    <a:cubicBezTo>
                      <a:pt x="18" y="7064"/>
                      <a:pt x="32" y="7049"/>
                      <a:pt x="32" y="7030"/>
                    </a:cubicBezTo>
                    <a:cubicBezTo>
                      <a:pt x="32" y="7010"/>
                      <a:pt x="18" y="6995"/>
                      <a:pt x="0" y="6993"/>
                    </a:cubicBezTo>
                    <a:close/>
                    <a:moveTo>
                      <a:pt x="17541" y="7001"/>
                    </a:moveTo>
                    <a:cubicBezTo>
                      <a:pt x="17515" y="7001"/>
                      <a:pt x="17494" y="7023"/>
                      <a:pt x="17494" y="7050"/>
                    </a:cubicBezTo>
                    <a:cubicBezTo>
                      <a:pt x="17494" y="7077"/>
                      <a:pt x="17515" y="7099"/>
                      <a:pt x="17541" y="7099"/>
                    </a:cubicBezTo>
                    <a:cubicBezTo>
                      <a:pt x="17566" y="7099"/>
                      <a:pt x="17587" y="7077"/>
                      <a:pt x="17587" y="7050"/>
                    </a:cubicBezTo>
                    <a:cubicBezTo>
                      <a:pt x="17587" y="7023"/>
                      <a:pt x="17566" y="7001"/>
                      <a:pt x="17541" y="7001"/>
                    </a:cubicBezTo>
                    <a:close/>
                    <a:moveTo>
                      <a:pt x="4228" y="7002"/>
                    </a:moveTo>
                    <a:cubicBezTo>
                      <a:pt x="4202" y="7002"/>
                      <a:pt x="4182" y="7023"/>
                      <a:pt x="4182" y="7050"/>
                    </a:cubicBezTo>
                    <a:cubicBezTo>
                      <a:pt x="4182" y="7077"/>
                      <a:pt x="4203" y="7099"/>
                      <a:pt x="4228" y="7099"/>
                    </a:cubicBezTo>
                    <a:cubicBezTo>
                      <a:pt x="4253" y="7099"/>
                      <a:pt x="4273" y="7077"/>
                      <a:pt x="4273" y="7050"/>
                    </a:cubicBezTo>
                    <a:cubicBezTo>
                      <a:pt x="4273" y="7023"/>
                      <a:pt x="4253" y="7002"/>
                      <a:pt x="4228" y="7002"/>
                    </a:cubicBezTo>
                    <a:close/>
                    <a:moveTo>
                      <a:pt x="10884" y="7005"/>
                    </a:moveTo>
                    <a:cubicBezTo>
                      <a:pt x="10855" y="7005"/>
                      <a:pt x="10831" y="7029"/>
                      <a:pt x="10831" y="7059"/>
                    </a:cubicBezTo>
                    <a:cubicBezTo>
                      <a:pt x="10831" y="7090"/>
                      <a:pt x="10855" y="7115"/>
                      <a:pt x="10884" y="7115"/>
                    </a:cubicBezTo>
                    <a:cubicBezTo>
                      <a:pt x="10913" y="7115"/>
                      <a:pt x="10937" y="7090"/>
                      <a:pt x="10937" y="7059"/>
                    </a:cubicBezTo>
                    <a:cubicBezTo>
                      <a:pt x="10937" y="7029"/>
                      <a:pt x="10913" y="7005"/>
                      <a:pt x="10884" y="7005"/>
                    </a:cubicBezTo>
                    <a:close/>
                    <a:moveTo>
                      <a:pt x="14175" y="7009"/>
                    </a:moveTo>
                    <a:cubicBezTo>
                      <a:pt x="14147" y="7009"/>
                      <a:pt x="14124" y="7033"/>
                      <a:pt x="14124" y="7063"/>
                    </a:cubicBezTo>
                    <a:cubicBezTo>
                      <a:pt x="14124" y="7092"/>
                      <a:pt x="14147" y="7116"/>
                      <a:pt x="14175" y="7116"/>
                    </a:cubicBezTo>
                    <a:cubicBezTo>
                      <a:pt x="14203" y="7116"/>
                      <a:pt x="14225" y="7092"/>
                      <a:pt x="14225" y="7063"/>
                    </a:cubicBezTo>
                    <a:cubicBezTo>
                      <a:pt x="14225" y="7033"/>
                      <a:pt x="14203" y="7009"/>
                      <a:pt x="14175" y="7009"/>
                    </a:cubicBezTo>
                    <a:close/>
                    <a:moveTo>
                      <a:pt x="10426" y="7011"/>
                    </a:moveTo>
                    <a:cubicBezTo>
                      <a:pt x="10397" y="7011"/>
                      <a:pt x="10373" y="7036"/>
                      <a:pt x="10373" y="7067"/>
                    </a:cubicBezTo>
                    <a:cubicBezTo>
                      <a:pt x="10373" y="7098"/>
                      <a:pt x="10397" y="7123"/>
                      <a:pt x="10426" y="7123"/>
                    </a:cubicBezTo>
                    <a:cubicBezTo>
                      <a:pt x="10455" y="7123"/>
                      <a:pt x="10479" y="7098"/>
                      <a:pt x="10479" y="7067"/>
                    </a:cubicBezTo>
                    <a:cubicBezTo>
                      <a:pt x="10479" y="7037"/>
                      <a:pt x="10455" y="7011"/>
                      <a:pt x="10426" y="7011"/>
                    </a:cubicBezTo>
                    <a:close/>
                    <a:moveTo>
                      <a:pt x="11341" y="7011"/>
                    </a:moveTo>
                    <a:cubicBezTo>
                      <a:pt x="11312" y="7011"/>
                      <a:pt x="11289" y="7036"/>
                      <a:pt x="11289" y="7067"/>
                    </a:cubicBezTo>
                    <a:cubicBezTo>
                      <a:pt x="11289" y="7098"/>
                      <a:pt x="11312" y="7123"/>
                      <a:pt x="11341" y="7123"/>
                    </a:cubicBezTo>
                    <a:cubicBezTo>
                      <a:pt x="11370" y="7123"/>
                      <a:pt x="11394" y="7098"/>
                      <a:pt x="11394" y="7067"/>
                    </a:cubicBezTo>
                    <a:cubicBezTo>
                      <a:pt x="11394" y="7037"/>
                      <a:pt x="11370" y="7011"/>
                      <a:pt x="11341" y="7011"/>
                    </a:cubicBezTo>
                    <a:close/>
                    <a:moveTo>
                      <a:pt x="15611" y="7028"/>
                    </a:moveTo>
                    <a:cubicBezTo>
                      <a:pt x="15583" y="7029"/>
                      <a:pt x="15561" y="7052"/>
                      <a:pt x="15561" y="7081"/>
                    </a:cubicBezTo>
                    <a:cubicBezTo>
                      <a:pt x="15561" y="7110"/>
                      <a:pt x="15583" y="7133"/>
                      <a:pt x="15611" y="7133"/>
                    </a:cubicBezTo>
                    <a:cubicBezTo>
                      <a:pt x="15638" y="7133"/>
                      <a:pt x="15660" y="7110"/>
                      <a:pt x="15660" y="7081"/>
                    </a:cubicBezTo>
                    <a:cubicBezTo>
                      <a:pt x="15660" y="7052"/>
                      <a:pt x="15638" y="7028"/>
                      <a:pt x="15611" y="7028"/>
                    </a:cubicBezTo>
                    <a:close/>
                    <a:moveTo>
                      <a:pt x="6158" y="7030"/>
                    </a:moveTo>
                    <a:cubicBezTo>
                      <a:pt x="6131" y="7030"/>
                      <a:pt x="6109" y="7053"/>
                      <a:pt x="6109" y="7081"/>
                    </a:cubicBezTo>
                    <a:cubicBezTo>
                      <a:pt x="6109" y="7109"/>
                      <a:pt x="6131" y="7132"/>
                      <a:pt x="6158" y="7132"/>
                    </a:cubicBezTo>
                    <a:cubicBezTo>
                      <a:pt x="6184" y="7132"/>
                      <a:pt x="6206" y="7109"/>
                      <a:pt x="6206" y="7081"/>
                    </a:cubicBezTo>
                    <a:cubicBezTo>
                      <a:pt x="6206" y="7053"/>
                      <a:pt x="6184" y="7030"/>
                      <a:pt x="6158" y="7030"/>
                    </a:cubicBezTo>
                    <a:close/>
                    <a:moveTo>
                      <a:pt x="19901" y="7034"/>
                    </a:moveTo>
                    <a:cubicBezTo>
                      <a:pt x="19878" y="7034"/>
                      <a:pt x="19859" y="7055"/>
                      <a:pt x="19859" y="7079"/>
                    </a:cubicBezTo>
                    <a:cubicBezTo>
                      <a:pt x="19859" y="7103"/>
                      <a:pt x="19878" y="7122"/>
                      <a:pt x="19901" y="7122"/>
                    </a:cubicBezTo>
                    <a:cubicBezTo>
                      <a:pt x="19923" y="7122"/>
                      <a:pt x="19942" y="7103"/>
                      <a:pt x="19942" y="7079"/>
                    </a:cubicBezTo>
                    <a:cubicBezTo>
                      <a:pt x="19942" y="7055"/>
                      <a:pt x="19923" y="7034"/>
                      <a:pt x="19901" y="7034"/>
                    </a:cubicBezTo>
                    <a:close/>
                    <a:moveTo>
                      <a:pt x="9969" y="7035"/>
                    </a:moveTo>
                    <a:cubicBezTo>
                      <a:pt x="9941" y="7035"/>
                      <a:pt x="9917" y="7060"/>
                      <a:pt x="9917" y="7090"/>
                    </a:cubicBezTo>
                    <a:cubicBezTo>
                      <a:pt x="9917" y="7120"/>
                      <a:pt x="9941" y="7145"/>
                      <a:pt x="9969" y="7145"/>
                    </a:cubicBezTo>
                    <a:cubicBezTo>
                      <a:pt x="9998" y="7145"/>
                      <a:pt x="10021" y="7120"/>
                      <a:pt x="10021" y="7090"/>
                    </a:cubicBezTo>
                    <a:cubicBezTo>
                      <a:pt x="10021" y="7060"/>
                      <a:pt x="9998" y="7035"/>
                      <a:pt x="9969" y="7035"/>
                    </a:cubicBezTo>
                    <a:close/>
                    <a:moveTo>
                      <a:pt x="11799" y="7035"/>
                    </a:moveTo>
                    <a:cubicBezTo>
                      <a:pt x="11771" y="7035"/>
                      <a:pt x="11747" y="7060"/>
                      <a:pt x="11747" y="7090"/>
                    </a:cubicBezTo>
                    <a:cubicBezTo>
                      <a:pt x="11747" y="7120"/>
                      <a:pt x="11771" y="7145"/>
                      <a:pt x="11799" y="7145"/>
                    </a:cubicBezTo>
                    <a:cubicBezTo>
                      <a:pt x="11827" y="7145"/>
                      <a:pt x="11850" y="7120"/>
                      <a:pt x="11850" y="7090"/>
                    </a:cubicBezTo>
                    <a:cubicBezTo>
                      <a:pt x="11850" y="7060"/>
                      <a:pt x="11827" y="7035"/>
                      <a:pt x="11799" y="7035"/>
                    </a:cubicBezTo>
                    <a:close/>
                    <a:moveTo>
                      <a:pt x="18477" y="7059"/>
                    </a:moveTo>
                    <a:cubicBezTo>
                      <a:pt x="18453" y="7059"/>
                      <a:pt x="18432" y="7080"/>
                      <a:pt x="18432" y="7106"/>
                    </a:cubicBezTo>
                    <a:cubicBezTo>
                      <a:pt x="18432" y="7132"/>
                      <a:pt x="18452" y="7154"/>
                      <a:pt x="18477" y="7154"/>
                    </a:cubicBezTo>
                    <a:cubicBezTo>
                      <a:pt x="18502" y="7154"/>
                      <a:pt x="18521" y="7132"/>
                      <a:pt x="18521" y="7106"/>
                    </a:cubicBezTo>
                    <a:cubicBezTo>
                      <a:pt x="18521" y="7080"/>
                      <a:pt x="18502" y="7059"/>
                      <a:pt x="18477" y="7059"/>
                    </a:cubicBezTo>
                    <a:close/>
                    <a:moveTo>
                      <a:pt x="7370" y="7065"/>
                    </a:moveTo>
                    <a:cubicBezTo>
                      <a:pt x="7342" y="7065"/>
                      <a:pt x="7320" y="7089"/>
                      <a:pt x="7320" y="7119"/>
                    </a:cubicBezTo>
                    <a:cubicBezTo>
                      <a:pt x="7320" y="7148"/>
                      <a:pt x="7342" y="7171"/>
                      <a:pt x="7370" y="7171"/>
                    </a:cubicBezTo>
                    <a:cubicBezTo>
                      <a:pt x="7398" y="7171"/>
                      <a:pt x="7421" y="7148"/>
                      <a:pt x="7421" y="7119"/>
                    </a:cubicBezTo>
                    <a:cubicBezTo>
                      <a:pt x="7421" y="7089"/>
                      <a:pt x="7398" y="7065"/>
                      <a:pt x="7370" y="7065"/>
                    </a:cubicBezTo>
                    <a:close/>
                    <a:moveTo>
                      <a:pt x="9513" y="7074"/>
                    </a:moveTo>
                    <a:cubicBezTo>
                      <a:pt x="9485" y="7074"/>
                      <a:pt x="9462" y="7098"/>
                      <a:pt x="9462" y="7128"/>
                    </a:cubicBezTo>
                    <a:cubicBezTo>
                      <a:pt x="9462" y="7158"/>
                      <a:pt x="9485" y="7183"/>
                      <a:pt x="9513" y="7183"/>
                    </a:cubicBezTo>
                    <a:cubicBezTo>
                      <a:pt x="9542" y="7183"/>
                      <a:pt x="9564" y="7158"/>
                      <a:pt x="9564" y="7128"/>
                    </a:cubicBezTo>
                    <a:cubicBezTo>
                      <a:pt x="9564" y="7098"/>
                      <a:pt x="9542" y="7074"/>
                      <a:pt x="9513" y="7074"/>
                    </a:cubicBezTo>
                    <a:close/>
                    <a:moveTo>
                      <a:pt x="12255" y="7074"/>
                    </a:moveTo>
                    <a:cubicBezTo>
                      <a:pt x="12226" y="7074"/>
                      <a:pt x="12203" y="7098"/>
                      <a:pt x="12203" y="7128"/>
                    </a:cubicBezTo>
                    <a:cubicBezTo>
                      <a:pt x="12203" y="7158"/>
                      <a:pt x="12226" y="7183"/>
                      <a:pt x="12255" y="7183"/>
                    </a:cubicBezTo>
                    <a:cubicBezTo>
                      <a:pt x="12283" y="7183"/>
                      <a:pt x="12307" y="7158"/>
                      <a:pt x="12307" y="7128"/>
                    </a:cubicBezTo>
                    <a:cubicBezTo>
                      <a:pt x="12307" y="7098"/>
                      <a:pt x="12283" y="7074"/>
                      <a:pt x="12255" y="7074"/>
                    </a:cubicBezTo>
                    <a:close/>
                    <a:moveTo>
                      <a:pt x="4970" y="7081"/>
                    </a:moveTo>
                    <a:cubicBezTo>
                      <a:pt x="4944" y="7081"/>
                      <a:pt x="4924" y="7103"/>
                      <a:pt x="4924" y="7130"/>
                    </a:cubicBezTo>
                    <a:cubicBezTo>
                      <a:pt x="4924" y="7157"/>
                      <a:pt x="4944" y="7179"/>
                      <a:pt x="4970" y="7179"/>
                    </a:cubicBezTo>
                    <a:cubicBezTo>
                      <a:pt x="4996" y="7179"/>
                      <a:pt x="5017" y="7157"/>
                      <a:pt x="5017" y="7130"/>
                    </a:cubicBezTo>
                    <a:cubicBezTo>
                      <a:pt x="5017" y="7103"/>
                      <a:pt x="4996" y="7081"/>
                      <a:pt x="4970" y="7081"/>
                    </a:cubicBezTo>
                    <a:close/>
                    <a:moveTo>
                      <a:pt x="21280" y="7088"/>
                    </a:moveTo>
                    <a:cubicBezTo>
                      <a:pt x="21259" y="7088"/>
                      <a:pt x="21243" y="7105"/>
                      <a:pt x="21243" y="7127"/>
                    </a:cubicBezTo>
                    <a:cubicBezTo>
                      <a:pt x="21243" y="7148"/>
                      <a:pt x="21259" y="7167"/>
                      <a:pt x="21280" y="7167"/>
                    </a:cubicBezTo>
                    <a:cubicBezTo>
                      <a:pt x="21301" y="7167"/>
                      <a:pt x="21318" y="7149"/>
                      <a:pt x="21318" y="7127"/>
                    </a:cubicBezTo>
                    <a:cubicBezTo>
                      <a:pt x="21318" y="7105"/>
                      <a:pt x="21301" y="7088"/>
                      <a:pt x="21280" y="7088"/>
                    </a:cubicBezTo>
                    <a:close/>
                    <a:moveTo>
                      <a:pt x="14619" y="7123"/>
                    </a:moveTo>
                    <a:cubicBezTo>
                      <a:pt x="14591" y="7123"/>
                      <a:pt x="14568" y="7147"/>
                      <a:pt x="14568" y="7177"/>
                    </a:cubicBezTo>
                    <a:cubicBezTo>
                      <a:pt x="14568" y="7206"/>
                      <a:pt x="14591" y="7230"/>
                      <a:pt x="14619" y="7230"/>
                    </a:cubicBezTo>
                    <a:cubicBezTo>
                      <a:pt x="14647" y="7230"/>
                      <a:pt x="14670" y="7206"/>
                      <a:pt x="14670" y="7177"/>
                    </a:cubicBezTo>
                    <a:cubicBezTo>
                      <a:pt x="14670" y="7147"/>
                      <a:pt x="14647" y="7123"/>
                      <a:pt x="14619" y="7123"/>
                    </a:cubicBezTo>
                    <a:close/>
                    <a:moveTo>
                      <a:pt x="9057" y="7127"/>
                    </a:moveTo>
                    <a:cubicBezTo>
                      <a:pt x="9029" y="7127"/>
                      <a:pt x="9007" y="7151"/>
                      <a:pt x="9007" y="7181"/>
                    </a:cubicBezTo>
                    <a:cubicBezTo>
                      <a:pt x="9007" y="7211"/>
                      <a:pt x="9029" y="7236"/>
                      <a:pt x="9057" y="7236"/>
                    </a:cubicBezTo>
                    <a:cubicBezTo>
                      <a:pt x="9086" y="7236"/>
                      <a:pt x="9109" y="7211"/>
                      <a:pt x="9109" y="7181"/>
                    </a:cubicBezTo>
                    <a:cubicBezTo>
                      <a:pt x="9109" y="7151"/>
                      <a:pt x="9086" y="7127"/>
                      <a:pt x="9057" y="7127"/>
                    </a:cubicBezTo>
                    <a:close/>
                    <a:moveTo>
                      <a:pt x="12710" y="7127"/>
                    </a:moveTo>
                    <a:cubicBezTo>
                      <a:pt x="12681" y="7127"/>
                      <a:pt x="12658" y="7151"/>
                      <a:pt x="12658" y="7181"/>
                    </a:cubicBezTo>
                    <a:cubicBezTo>
                      <a:pt x="12658" y="7211"/>
                      <a:pt x="12681" y="7236"/>
                      <a:pt x="12710" y="7236"/>
                    </a:cubicBezTo>
                    <a:cubicBezTo>
                      <a:pt x="12738" y="7236"/>
                      <a:pt x="12761" y="7211"/>
                      <a:pt x="12761" y="7181"/>
                    </a:cubicBezTo>
                    <a:cubicBezTo>
                      <a:pt x="12761" y="7151"/>
                      <a:pt x="12738" y="7127"/>
                      <a:pt x="12710" y="7127"/>
                    </a:cubicBezTo>
                    <a:close/>
                    <a:moveTo>
                      <a:pt x="19392" y="7157"/>
                    </a:moveTo>
                    <a:cubicBezTo>
                      <a:pt x="19368" y="7157"/>
                      <a:pt x="19349" y="7179"/>
                      <a:pt x="19349" y="7204"/>
                    </a:cubicBezTo>
                    <a:cubicBezTo>
                      <a:pt x="19349" y="7230"/>
                      <a:pt x="19368" y="7250"/>
                      <a:pt x="19392" y="7250"/>
                    </a:cubicBezTo>
                    <a:cubicBezTo>
                      <a:pt x="19416" y="7250"/>
                      <a:pt x="19435" y="7230"/>
                      <a:pt x="19435" y="7204"/>
                    </a:cubicBezTo>
                    <a:cubicBezTo>
                      <a:pt x="19435" y="7179"/>
                      <a:pt x="19416" y="7157"/>
                      <a:pt x="19392" y="7157"/>
                    </a:cubicBezTo>
                    <a:close/>
                    <a:moveTo>
                      <a:pt x="2376" y="7159"/>
                    </a:moveTo>
                    <a:cubicBezTo>
                      <a:pt x="2353" y="7159"/>
                      <a:pt x="2333" y="7179"/>
                      <a:pt x="2333" y="7204"/>
                    </a:cubicBezTo>
                    <a:cubicBezTo>
                      <a:pt x="2333" y="7229"/>
                      <a:pt x="2353" y="7249"/>
                      <a:pt x="2376" y="7249"/>
                    </a:cubicBezTo>
                    <a:cubicBezTo>
                      <a:pt x="2400" y="7249"/>
                      <a:pt x="2418" y="7229"/>
                      <a:pt x="2418" y="7204"/>
                    </a:cubicBezTo>
                    <a:cubicBezTo>
                      <a:pt x="2418" y="7180"/>
                      <a:pt x="2400" y="7159"/>
                      <a:pt x="2376" y="7159"/>
                    </a:cubicBezTo>
                    <a:close/>
                    <a:moveTo>
                      <a:pt x="1674" y="7165"/>
                    </a:moveTo>
                    <a:cubicBezTo>
                      <a:pt x="1651" y="7165"/>
                      <a:pt x="1634" y="7184"/>
                      <a:pt x="1634" y="7208"/>
                    </a:cubicBezTo>
                    <a:cubicBezTo>
                      <a:pt x="1634" y="7231"/>
                      <a:pt x="1651" y="7251"/>
                      <a:pt x="1674" y="7251"/>
                    </a:cubicBezTo>
                    <a:cubicBezTo>
                      <a:pt x="1696" y="7251"/>
                      <a:pt x="1715" y="7231"/>
                      <a:pt x="1715" y="7208"/>
                    </a:cubicBezTo>
                    <a:cubicBezTo>
                      <a:pt x="1715" y="7184"/>
                      <a:pt x="1696" y="7165"/>
                      <a:pt x="1674" y="7165"/>
                    </a:cubicBezTo>
                    <a:close/>
                    <a:moveTo>
                      <a:pt x="3090" y="7173"/>
                    </a:moveTo>
                    <a:cubicBezTo>
                      <a:pt x="3066" y="7173"/>
                      <a:pt x="3045" y="7195"/>
                      <a:pt x="3045" y="7220"/>
                    </a:cubicBezTo>
                    <a:cubicBezTo>
                      <a:pt x="3045" y="7246"/>
                      <a:pt x="3066" y="7266"/>
                      <a:pt x="3090" y="7266"/>
                    </a:cubicBezTo>
                    <a:cubicBezTo>
                      <a:pt x="3114" y="7266"/>
                      <a:pt x="3133" y="7246"/>
                      <a:pt x="3133" y="7220"/>
                    </a:cubicBezTo>
                    <a:cubicBezTo>
                      <a:pt x="3133" y="7195"/>
                      <a:pt x="3114" y="7173"/>
                      <a:pt x="3090" y="7173"/>
                    </a:cubicBezTo>
                    <a:close/>
                    <a:moveTo>
                      <a:pt x="17008" y="7175"/>
                    </a:moveTo>
                    <a:cubicBezTo>
                      <a:pt x="16983" y="7175"/>
                      <a:pt x="16962" y="7196"/>
                      <a:pt x="16962" y="7224"/>
                    </a:cubicBezTo>
                    <a:cubicBezTo>
                      <a:pt x="16962" y="7251"/>
                      <a:pt x="16983" y="7273"/>
                      <a:pt x="17008" y="7273"/>
                    </a:cubicBezTo>
                    <a:cubicBezTo>
                      <a:pt x="17034" y="7273"/>
                      <a:pt x="17055" y="7251"/>
                      <a:pt x="17055" y="7224"/>
                    </a:cubicBezTo>
                    <a:cubicBezTo>
                      <a:pt x="17055" y="7196"/>
                      <a:pt x="17034" y="7175"/>
                      <a:pt x="17008" y="7175"/>
                    </a:cubicBezTo>
                    <a:close/>
                    <a:moveTo>
                      <a:pt x="5724" y="7186"/>
                    </a:moveTo>
                    <a:cubicBezTo>
                      <a:pt x="5698" y="7186"/>
                      <a:pt x="5676" y="7209"/>
                      <a:pt x="5676" y="7237"/>
                    </a:cubicBezTo>
                    <a:cubicBezTo>
                      <a:pt x="5676" y="7266"/>
                      <a:pt x="5698" y="7289"/>
                      <a:pt x="5724" y="7289"/>
                    </a:cubicBezTo>
                    <a:cubicBezTo>
                      <a:pt x="5751" y="7289"/>
                      <a:pt x="5773" y="7266"/>
                      <a:pt x="5773" y="7237"/>
                    </a:cubicBezTo>
                    <a:cubicBezTo>
                      <a:pt x="5773" y="7209"/>
                      <a:pt x="5751" y="7186"/>
                      <a:pt x="5724" y="7186"/>
                    </a:cubicBezTo>
                    <a:close/>
                    <a:moveTo>
                      <a:pt x="6927" y="7186"/>
                    </a:moveTo>
                    <a:cubicBezTo>
                      <a:pt x="6899" y="7186"/>
                      <a:pt x="6876" y="7210"/>
                      <a:pt x="6876" y="7240"/>
                    </a:cubicBezTo>
                    <a:cubicBezTo>
                      <a:pt x="6876" y="7269"/>
                      <a:pt x="6899" y="7293"/>
                      <a:pt x="6927" y="7293"/>
                    </a:cubicBezTo>
                    <a:cubicBezTo>
                      <a:pt x="6955" y="7293"/>
                      <a:pt x="6978" y="7269"/>
                      <a:pt x="6978" y="7240"/>
                    </a:cubicBezTo>
                    <a:cubicBezTo>
                      <a:pt x="6978" y="7210"/>
                      <a:pt x="6955" y="7186"/>
                      <a:pt x="6927" y="7186"/>
                    </a:cubicBezTo>
                    <a:close/>
                    <a:moveTo>
                      <a:pt x="16044" y="7186"/>
                    </a:moveTo>
                    <a:cubicBezTo>
                      <a:pt x="16017" y="7186"/>
                      <a:pt x="15995" y="7209"/>
                      <a:pt x="15995" y="7237"/>
                    </a:cubicBezTo>
                    <a:cubicBezTo>
                      <a:pt x="15995" y="7266"/>
                      <a:pt x="16017" y="7289"/>
                      <a:pt x="16044" y="7289"/>
                    </a:cubicBezTo>
                    <a:cubicBezTo>
                      <a:pt x="16070" y="7289"/>
                      <a:pt x="16092" y="7266"/>
                      <a:pt x="16092" y="7237"/>
                    </a:cubicBezTo>
                    <a:cubicBezTo>
                      <a:pt x="16092" y="7209"/>
                      <a:pt x="16070" y="7186"/>
                      <a:pt x="16044" y="7186"/>
                    </a:cubicBezTo>
                    <a:close/>
                    <a:moveTo>
                      <a:pt x="20785" y="7188"/>
                    </a:moveTo>
                    <a:cubicBezTo>
                      <a:pt x="20764" y="7188"/>
                      <a:pt x="20745" y="7207"/>
                      <a:pt x="20745" y="7230"/>
                    </a:cubicBezTo>
                    <a:cubicBezTo>
                      <a:pt x="20745" y="7254"/>
                      <a:pt x="20764" y="7271"/>
                      <a:pt x="20785" y="7271"/>
                    </a:cubicBezTo>
                    <a:cubicBezTo>
                      <a:pt x="20807" y="7271"/>
                      <a:pt x="20824" y="7254"/>
                      <a:pt x="20824" y="7230"/>
                    </a:cubicBezTo>
                    <a:cubicBezTo>
                      <a:pt x="20824" y="7207"/>
                      <a:pt x="20807" y="7188"/>
                      <a:pt x="20785" y="7188"/>
                    </a:cubicBezTo>
                    <a:close/>
                    <a:moveTo>
                      <a:pt x="983" y="7189"/>
                    </a:moveTo>
                    <a:cubicBezTo>
                      <a:pt x="962" y="7189"/>
                      <a:pt x="944" y="7208"/>
                      <a:pt x="944" y="7230"/>
                    </a:cubicBezTo>
                    <a:cubicBezTo>
                      <a:pt x="944" y="7253"/>
                      <a:pt x="962" y="7270"/>
                      <a:pt x="983" y="7270"/>
                    </a:cubicBezTo>
                    <a:cubicBezTo>
                      <a:pt x="1004" y="7270"/>
                      <a:pt x="1022" y="7253"/>
                      <a:pt x="1022" y="7230"/>
                    </a:cubicBezTo>
                    <a:cubicBezTo>
                      <a:pt x="1022" y="7208"/>
                      <a:pt x="1004" y="7189"/>
                      <a:pt x="983" y="7189"/>
                    </a:cubicBezTo>
                    <a:close/>
                    <a:moveTo>
                      <a:pt x="8605" y="7195"/>
                    </a:moveTo>
                    <a:cubicBezTo>
                      <a:pt x="8576" y="7195"/>
                      <a:pt x="8554" y="7220"/>
                      <a:pt x="8554" y="7250"/>
                    </a:cubicBezTo>
                    <a:cubicBezTo>
                      <a:pt x="8554" y="7280"/>
                      <a:pt x="8576" y="7305"/>
                      <a:pt x="8605" y="7305"/>
                    </a:cubicBezTo>
                    <a:cubicBezTo>
                      <a:pt x="8633" y="7305"/>
                      <a:pt x="8657" y="7280"/>
                      <a:pt x="8657" y="7250"/>
                    </a:cubicBezTo>
                    <a:cubicBezTo>
                      <a:pt x="8657" y="7220"/>
                      <a:pt x="8633" y="7195"/>
                      <a:pt x="8605" y="7195"/>
                    </a:cubicBezTo>
                    <a:close/>
                    <a:moveTo>
                      <a:pt x="13163" y="7195"/>
                    </a:moveTo>
                    <a:cubicBezTo>
                      <a:pt x="13135" y="7195"/>
                      <a:pt x="13112" y="7220"/>
                      <a:pt x="13112" y="7250"/>
                    </a:cubicBezTo>
                    <a:cubicBezTo>
                      <a:pt x="13112" y="7280"/>
                      <a:pt x="13135" y="7305"/>
                      <a:pt x="13163" y="7305"/>
                    </a:cubicBezTo>
                    <a:cubicBezTo>
                      <a:pt x="13192" y="7305"/>
                      <a:pt x="13214" y="7280"/>
                      <a:pt x="13214" y="7250"/>
                    </a:cubicBezTo>
                    <a:cubicBezTo>
                      <a:pt x="13214" y="7220"/>
                      <a:pt x="13192" y="7195"/>
                      <a:pt x="13163" y="7195"/>
                    </a:cubicBezTo>
                    <a:close/>
                    <a:moveTo>
                      <a:pt x="17954" y="7210"/>
                    </a:moveTo>
                    <a:cubicBezTo>
                      <a:pt x="17929" y="7210"/>
                      <a:pt x="17909" y="7231"/>
                      <a:pt x="17909" y="7258"/>
                    </a:cubicBezTo>
                    <a:cubicBezTo>
                      <a:pt x="17909" y="7285"/>
                      <a:pt x="17929" y="7307"/>
                      <a:pt x="17954" y="7307"/>
                    </a:cubicBezTo>
                    <a:cubicBezTo>
                      <a:pt x="17980" y="7307"/>
                      <a:pt x="18000" y="7285"/>
                      <a:pt x="18000" y="7258"/>
                    </a:cubicBezTo>
                    <a:cubicBezTo>
                      <a:pt x="18000" y="7231"/>
                      <a:pt x="17980" y="7210"/>
                      <a:pt x="17954" y="7210"/>
                    </a:cubicBezTo>
                    <a:close/>
                    <a:moveTo>
                      <a:pt x="3814" y="7211"/>
                    </a:moveTo>
                    <a:cubicBezTo>
                      <a:pt x="3789" y="7211"/>
                      <a:pt x="3770" y="7232"/>
                      <a:pt x="3770" y="7258"/>
                    </a:cubicBezTo>
                    <a:cubicBezTo>
                      <a:pt x="3770" y="7284"/>
                      <a:pt x="3789" y="7306"/>
                      <a:pt x="3814" y="7306"/>
                    </a:cubicBezTo>
                    <a:cubicBezTo>
                      <a:pt x="3838" y="7306"/>
                      <a:pt x="3858" y="7284"/>
                      <a:pt x="3858" y="7258"/>
                    </a:cubicBezTo>
                    <a:cubicBezTo>
                      <a:pt x="3858" y="7232"/>
                      <a:pt x="3838" y="7211"/>
                      <a:pt x="3814" y="7211"/>
                    </a:cubicBezTo>
                    <a:close/>
                    <a:moveTo>
                      <a:pt x="303" y="7230"/>
                    </a:moveTo>
                    <a:cubicBezTo>
                      <a:pt x="283" y="7230"/>
                      <a:pt x="266" y="7248"/>
                      <a:pt x="266" y="7269"/>
                    </a:cubicBezTo>
                    <a:cubicBezTo>
                      <a:pt x="266" y="7290"/>
                      <a:pt x="283" y="7308"/>
                      <a:pt x="303" y="7308"/>
                    </a:cubicBezTo>
                    <a:cubicBezTo>
                      <a:pt x="323" y="7308"/>
                      <a:pt x="338" y="7290"/>
                      <a:pt x="338" y="7269"/>
                    </a:cubicBezTo>
                    <a:cubicBezTo>
                      <a:pt x="338" y="7248"/>
                      <a:pt x="323" y="7230"/>
                      <a:pt x="303" y="7230"/>
                    </a:cubicBezTo>
                    <a:close/>
                    <a:moveTo>
                      <a:pt x="15061" y="7250"/>
                    </a:moveTo>
                    <a:cubicBezTo>
                      <a:pt x="15032" y="7250"/>
                      <a:pt x="15008" y="7274"/>
                      <a:pt x="15008" y="7305"/>
                    </a:cubicBezTo>
                    <a:cubicBezTo>
                      <a:pt x="15008" y="7335"/>
                      <a:pt x="15032" y="7360"/>
                      <a:pt x="15061" y="7360"/>
                    </a:cubicBezTo>
                    <a:cubicBezTo>
                      <a:pt x="15090" y="7360"/>
                      <a:pt x="15113" y="7335"/>
                      <a:pt x="15113" y="7305"/>
                    </a:cubicBezTo>
                    <a:cubicBezTo>
                      <a:pt x="15113" y="7274"/>
                      <a:pt x="15090" y="7250"/>
                      <a:pt x="15061" y="7250"/>
                    </a:cubicBezTo>
                    <a:close/>
                    <a:moveTo>
                      <a:pt x="4549" y="7268"/>
                    </a:moveTo>
                    <a:cubicBezTo>
                      <a:pt x="4521" y="7268"/>
                      <a:pt x="4500" y="7290"/>
                      <a:pt x="4500" y="7319"/>
                    </a:cubicBezTo>
                    <a:cubicBezTo>
                      <a:pt x="4500" y="7348"/>
                      <a:pt x="4521" y="7372"/>
                      <a:pt x="4549" y="7372"/>
                    </a:cubicBezTo>
                    <a:cubicBezTo>
                      <a:pt x="4576" y="7372"/>
                      <a:pt x="4598" y="7348"/>
                      <a:pt x="4598" y="7319"/>
                    </a:cubicBezTo>
                    <a:cubicBezTo>
                      <a:pt x="4598" y="7291"/>
                      <a:pt x="4576" y="7268"/>
                      <a:pt x="4549" y="7268"/>
                    </a:cubicBezTo>
                    <a:close/>
                    <a:moveTo>
                      <a:pt x="13614" y="7275"/>
                    </a:moveTo>
                    <a:cubicBezTo>
                      <a:pt x="13584" y="7275"/>
                      <a:pt x="13559" y="7301"/>
                      <a:pt x="13559" y="7333"/>
                    </a:cubicBezTo>
                    <a:cubicBezTo>
                      <a:pt x="13559" y="7365"/>
                      <a:pt x="13584" y="7391"/>
                      <a:pt x="13614" y="7391"/>
                    </a:cubicBezTo>
                    <a:cubicBezTo>
                      <a:pt x="13644" y="7391"/>
                      <a:pt x="13669" y="7365"/>
                      <a:pt x="13669" y="7333"/>
                    </a:cubicBezTo>
                    <a:cubicBezTo>
                      <a:pt x="13669" y="7301"/>
                      <a:pt x="13644" y="7275"/>
                      <a:pt x="13614" y="7275"/>
                    </a:cubicBezTo>
                    <a:close/>
                    <a:moveTo>
                      <a:pt x="8154" y="7276"/>
                    </a:moveTo>
                    <a:cubicBezTo>
                      <a:pt x="8125" y="7276"/>
                      <a:pt x="8101" y="7302"/>
                      <a:pt x="8101" y="7333"/>
                    </a:cubicBezTo>
                    <a:cubicBezTo>
                      <a:pt x="8101" y="7364"/>
                      <a:pt x="8125" y="7390"/>
                      <a:pt x="8154" y="7390"/>
                    </a:cubicBezTo>
                    <a:cubicBezTo>
                      <a:pt x="8184" y="7390"/>
                      <a:pt x="8208" y="7364"/>
                      <a:pt x="8208" y="7333"/>
                    </a:cubicBezTo>
                    <a:cubicBezTo>
                      <a:pt x="8208" y="7302"/>
                      <a:pt x="8184" y="7276"/>
                      <a:pt x="8154" y="7276"/>
                    </a:cubicBezTo>
                    <a:close/>
                    <a:moveTo>
                      <a:pt x="18879" y="7287"/>
                    </a:moveTo>
                    <a:cubicBezTo>
                      <a:pt x="18853" y="7287"/>
                      <a:pt x="18833" y="7309"/>
                      <a:pt x="18833" y="7337"/>
                    </a:cubicBezTo>
                    <a:cubicBezTo>
                      <a:pt x="18833" y="7364"/>
                      <a:pt x="18853" y="7387"/>
                      <a:pt x="18879" y="7387"/>
                    </a:cubicBezTo>
                    <a:cubicBezTo>
                      <a:pt x="18905" y="7387"/>
                      <a:pt x="18925" y="7364"/>
                      <a:pt x="18925" y="7337"/>
                    </a:cubicBezTo>
                    <a:cubicBezTo>
                      <a:pt x="18925" y="7309"/>
                      <a:pt x="18904" y="7287"/>
                      <a:pt x="18879" y="7287"/>
                    </a:cubicBezTo>
                    <a:close/>
                    <a:moveTo>
                      <a:pt x="20286" y="7293"/>
                    </a:moveTo>
                    <a:cubicBezTo>
                      <a:pt x="20262" y="7293"/>
                      <a:pt x="20242" y="7315"/>
                      <a:pt x="20242" y="7340"/>
                    </a:cubicBezTo>
                    <a:cubicBezTo>
                      <a:pt x="20242" y="7365"/>
                      <a:pt x="20262" y="7386"/>
                      <a:pt x="20286" y="7386"/>
                    </a:cubicBezTo>
                    <a:cubicBezTo>
                      <a:pt x="20310" y="7386"/>
                      <a:pt x="20329" y="7365"/>
                      <a:pt x="20329" y="7340"/>
                    </a:cubicBezTo>
                    <a:cubicBezTo>
                      <a:pt x="20329" y="7315"/>
                      <a:pt x="20310" y="7293"/>
                      <a:pt x="20286" y="7293"/>
                    </a:cubicBezTo>
                    <a:close/>
                    <a:moveTo>
                      <a:pt x="6487" y="7321"/>
                    </a:moveTo>
                    <a:cubicBezTo>
                      <a:pt x="6459" y="7320"/>
                      <a:pt x="6437" y="7345"/>
                      <a:pt x="6437" y="7375"/>
                    </a:cubicBezTo>
                    <a:cubicBezTo>
                      <a:pt x="6437" y="7405"/>
                      <a:pt x="6459" y="7429"/>
                      <a:pt x="6487" y="7429"/>
                    </a:cubicBezTo>
                    <a:cubicBezTo>
                      <a:pt x="6516" y="7429"/>
                      <a:pt x="6539" y="7405"/>
                      <a:pt x="6539" y="7375"/>
                    </a:cubicBezTo>
                    <a:cubicBezTo>
                      <a:pt x="6539" y="7345"/>
                      <a:pt x="6516" y="7321"/>
                      <a:pt x="6487" y="7321"/>
                    </a:cubicBezTo>
                    <a:close/>
                    <a:moveTo>
                      <a:pt x="5295" y="7355"/>
                    </a:moveTo>
                    <a:cubicBezTo>
                      <a:pt x="5268" y="7355"/>
                      <a:pt x="5245" y="7379"/>
                      <a:pt x="5245" y="7408"/>
                    </a:cubicBezTo>
                    <a:cubicBezTo>
                      <a:pt x="5245" y="7438"/>
                      <a:pt x="5268" y="7462"/>
                      <a:pt x="5295" y="7462"/>
                    </a:cubicBezTo>
                    <a:cubicBezTo>
                      <a:pt x="5323" y="7462"/>
                      <a:pt x="5346" y="7438"/>
                      <a:pt x="5346" y="7408"/>
                    </a:cubicBezTo>
                    <a:cubicBezTo>
                      <a:pt x="5346" y="7379"/>
                      <a:pt x="5323" y="7355"/>
                      <a:pt x="5295" y="7355"/>
                    </a:cubicBezTo>
                    <a:close/>
                    <a:moveTo>
                      <a:pt x="16473" y="7355"/>
                    </a:moveTo>
                    <a:cubicBezTo>
                      <a:pt x="16445" y="7355"/>
                      <a:pt x="16422" y="7379"/>
                      <a:pt x="16422" y="7408"/>
                    </a:cubicBezTo>
                    <a:cubicBezTo>
                      <a:pt x="16422" y="7438"/>
                      <a:pt x="16445" y="7462"/>
                      <a:pt x="16473" y="7462"/>
                    </a:cubicBezTo>
                    <a:cubicBezTo>
                      <a:pt x="16501" y="7462"/>
                      <a:pt x="16522" y="7438"/>
                      <a:pt x="16522" y="7408"/>
                    </a:cubicBezTo>
                    <a:cubicBezTo>
                      <a:pt x="16522" y="7379"/>
                      <a:pt x="16501" y="7355"/>
                      <a:pt x="16473" y="7355"/>
                    </a:cubicBezTo>
                    <a:close/>
                    <a:moveTo>
                      <a:pt x="17427" y="7367"/>
                    </a:moveTo>
                    <a:cubicBezTo>
                      <a:pt x="17400" y="7367"/>
                      <a:pt x="17378" y="7391"/>
                      <a:pt x="17378" y="7420"/>
                    </a:cubicBezTo>
                    <a:cubicBezTo>
                      <a:pt x="17378" y="7449"/>
                      <a:pt x="17400" y="7472"/>
                      <a:pt x="17427" y="7472"/>
                    </a:cubicBezTo>
                    <a:cubicBezTo>
                      <a:pt x="17455" y="7472"/>
                      <a:pt x="17477" y="7449"/>
                      <a:pt x="17477" y="7420"/>
                    </a:cubicBezTo>
                    <a:cubicBezTo>
                      <a:pt x="17477" y="7391"/>
                      <a:pt x="17455" y="7367"/>
                      <a:pt x="17427" y="7367"/>
                    </a:cubicBezTo>
                    <a:close/>
                    <a:moveTo>
                      <a:pt x="7706" y="7374"/>
                    </a:moveTo>
                    <a:cubicBezTo>
                      <a:pt x="7677" y="7374"/>
                      <a:pt x="7652" y="7400"/>
                      <a:pt x="7652" y="7431"/>
                    </a:cubicBezTo>
                    <a:cubicBezTo>
                      <a:pt x="7652" y="7463"/>
                      <a:pt x="7677" y="7488"/>
                      <a:pt x="7706" y="7488"/>
                    </a:cubicBezTo>
                    <a:cubicBezTo>
                      <a:pt x="7736" y="7488"/>
                      <a:pt x="7760" y="7463"/>
                      <a:pt x="7760" y="7431"/>
                    </a:cubicBezTo>
                    <a:cubicBezTo>
                      <a:pt x="7760" y="7400"/>
                      <a:pt x="7736" y="7374"/>
                      <a:pt x="7706" y="7374"/>
                    </a:cubicBezTo>
                    <a:close/>
                    <a:moveTo>
                      <a:pt x="14062" y="7374"/>
                    </a:moveTo>
                    <a:cubicBezTo>
                      <a:pt x="14032" y="7374"/>
                      <a:pt x="14008" y="7400"/>
                      <a:pt x="14008" y="7431"/>
                    </a:cubicBezTo>
                    <a:cubicBezTo>
                      <a:pt x="14008" y="7463"/>
                      <a:pt x="14032" y="7488"/>
                      <a:pt x="14062" y="7488"/>
                    </a:cubicBezTo>
                    <a:cubicBezTo>
                      <a:pt x="14092" y="7488"/>
                      <a:pt x="14116" y="7463"/>
                      <a:pt x="14116" y="7431"/>
                    </a:cubicBezTo>
                    <a:cubicBezTo>
                      <a:pt x="14116" y="7400"/>
                      <a:pt x="14092" y="7374"/>
                      <a:pt x="14062" y="7374"/>
                    </a:cubicBezTo>
                    <a:close/>
                    <a:moveTo>
                      <a:pt x="10770" y="7387"/>
                    </a:moveTo>
                    <a:cubicBezTo>
                      <a:pt x="10739" y="7387"/>
                      <a:pt x="10714" y="7414"/>
                      <a:pt x="10714" y="7446"/>
                    </a:cubicBezTo>
                    <a:cubicBezTo>
                      <a:pt x="10714" y="7479"/>
                      <a:pt x="10739" y="7505"/>
                      <a:pt x="10770" y="7505"/>
                    </a:cubicBezTo>
                    <a:cubicBezTo>
                      <a:pt x="10801" y="7505"/>
                      <a:pt x="10825" y="7479"/>
                      <a:pt x="10825" y="7446"/>
                    </a:cubicBezTo>
                    <a:cubicBezTo>
                      <a:pt x="10825" y="7414"/>
                      <a:pt x="10801" y="7387"/>
                      <a:pt x="10770" y="7387"/>
                    </a:cubicBezTo>
                    <a:close/>
                    <a:moveTo>
                      <a:pt x="11227" y="7391"/>
                    </a:moveTo>
                    <a:cubicBezTo>
                      <a:pt x="11196" y="7391"/>
                      <a:pt x="11172" y="7417"/>
                      <a:pt x="11172" y="7449"/>
                    </a:cubicBezTo>
                    <a:cubicBezTo>
                      <a:pt x="11172" y="7482"/>
                      <a:pt x="11196" y="7509"/>
                      <a:pt x="11227" y="7509"/>
                    </a:cubicBezTo>
                    <a:cubicBezTo>
                      <a:pt x="11257" y="7509"/>
                      <a:pt x="11283" y="7482"/>
                      <a:pt x="11283" y="7449"/>
                    </a:cubicBezTo>
                    <a:cubicBezTo>
                      <a:pt x="11283" y="7417"/>
                      <a:pt x="11257" y="7391"/>
                      <a:pt x="11227" y="7391"/>
                    </a:cubicBezTo>
                    <a:close/>
                    <a:moveTo>
                      <a:pt x="15497" y="7394"/>
                    </a:moveTo>
                    <a:cubicBezTo>
                      <a:pt x="15469" y="7394"/>
                      <a:pt x="15447" y="7418"/>
                      <a:pt x="15447" y="7448"/>
                    </a:cubicBezTo>
                    <a:cubicBezTo>
                      <a:pt x="15447" y="7479"/>
                      <a:pt x="15469" y="7502"/>
                      <a:pt x="15497" y="7502"/>
                    </a:cubicBezTo>
                    <a:cubicBezTo>
                      <a:pt x="15526" y="7502"/>
                      <a:pt x="15549" y="7479"/>
                      <a:pt x="15549" y="7448"/>
                    </a:cubicBezTo>
                    <a:cubicBezTo>
                      <a:pt x="15549" y="7418"/>
                      <a:pt x="15526" y="7394"/>
                      <a:pt x="15497" y="7394"/>
                    </a:cubicBezTo>
                    <a:close/>
                    <a:moveTo>
                      <a:pt x="10312" y="7399"/>
                    </a:moveTo>
                    <a:cubicBezTo>
                      <a:pt x="10281" y="7399"/>
                      <a:pt x="10256" y="7425"/>
                      <a:pt x="10256" y="7457"/>
                    </a:cubicBezTo>
                    <a:cubicBezTo>
                      <a:pt x="10256" y="7490"/>
                      <a:pt x="10281" y="7517"/>
                      <a:pt x="10312" y="7517"/>
                    </a:cubicBezTo>
                    <a:cubicBezTo>
                      <a:pt x="10342" y="7517"/>
                      <a:pt x="10368" y="7490"/>
                      <a:pt x="10368" y="7457"/>
                    </a:cubicBezTo>
                    <a:cubicBezTo>
                      <a:pt x="10368" y="7425"/>
                      <a:pt x="10342" y="7399"/>
                      <a:pt x="10312" y="7399"/>
                    </a:cubicBezTo>
                    <a:close/>
                    <a:moveTo>
                      <a:pt x="19783" y="7408"/>
                    </a:moveTo>
                    <a:cubicBezTo>
                      <a:pt x="19759" y="7408"/>
                      <a:pt x="19738" y="7430"/>
                      <a:pt x="19738" y="7456"/>
                    </a:cubicBezTo>
                    <a:cubicBezTo>
                      <a:pt x="19738" y="7482"/>
                      <a:pt x="19758" y="7503"/>
                      <a:pt x="19783" y="7503"/>
                    </a:cubicBezTo>
                    <a:cubicBezTo>
                      <a:pt x="19808" y="7503"/>
                      <a:pt x="19827" y="7482"/>
                      <a:pt x="19827" y="7456"/>
                    </a:cubicBezTo>
                    <a:cubicBezTo>
                      <a:pt x="19827" y="7430"/>
                      <a:pt x="19808" y="7408"/>
                      <a:pt x="19783" y="7408"/>
                    </a:cubicBezTo>
                    <a:close/>
                    <a:moveTo>
                      <a:pt x="1985" y="7410"/>
                    </a:moveTo>
                    <a:cubicBezTo>
                      <a:pt x="1961" y="7410"/>
                      <a:pt x="1942" y="7430"/>
                      <a:pt x="1942" y="7455"/>
                    </a:cubicBezTo>
                    <a:cubicBezTo>
                      <a:pt x="1942" y="7481"/>
                      <a:pt x="1961" y="7502"/>
                      <a:pt x="1985" y="7502"/>
                    </a:cubicBezTo>
                    <a:cubicBezTo>
                      <a:pt x="2009" y="7502"/>
                      <a:pt x="2028" y="7481"/>
                      <a:pt x="2028" y="7455"/>
                    </a:cubicBezTo>
                    <a:cubicBezTo>
                      <a:pt x="2028" y="7430"/>
                      <a:pt x="2009" y="7410"/>
                      <a:pt x="1985" y="7410"/>
                    </a:cubicBezTo>
                    <a:close/>
                    <a:moveTo>
                      <a:pt x="2690" y="7410"/>
                    </a:moveTo>
                    <a:cubicBezTo>
                      <a:pt x="2665" y="7410"/>
                      <a:pt x="2646" y="7430"/>
                      <a:pt x="2646" y="7456"/>
                    </a:cubicBezTo>
                    <a:cubicBezTo>
                      <a:pt x="2646" y="7482"/>
                      <a:pt x="2665" y="7504"/>
                      <a:pt x="2690" y="7504"/>
                    </a:cubicBezTo>
                    <a:cubicBezTo>
                      <a:pt x="2714" y="7504"/>
                      <a:pt x="2734" y="7482"/>
                      <a:pt x="2734" y="7456"/>
                    </a:cubicBezTo>
                    <a:cubicBezTo>
                      <a:pt x="2734" y="7430"/>
                      <a:pt x="2714" y="7410"/>
                      <a:pt x="2690" y="7410"/>
                    </a:cubicBezTo>
                    <a:close/>
                    <a:moveTo>
                      <a:pt x="11685" y="7411"/>
                    </a:moveTo>
                    <a:cubicBezTo>
                      <a:pt x="11654" y="7411"/>
                      <a:pt x="11629" y="7436"/>
                      <a:pt x="11629" y="7469"/>
                    </a:cubicBezTo>
                    <a:cubicBezTo>
                      <a:pt x="11629" y="7501"/>
                      <a:pt x="11654" y="7528"/>
                      <a:pt x="11685" y="7528"/>
                    </a:cubicBezTo>
                    <a:cubicBezTo>
                      <a:pt x="11715" y="7528"/>
                      <a:pt x="11740" y="7501"/>
                      <a:pt x="11740" y="7469"/>
                    </a:cubicBezTo>
                    <a:cubicBezTo>
                      <a:pt x="11740" y="7436"/>
                      <a:pt x="11715" y="7411"/>
                      <a:pt x="11685" y="7411"/>
                    </a:cubicBezTo>
                    <a:close/>
                    <a:moveTo>
                      <a:pt x="9855" y="7427"/>
                    </a:moveTo>
                    <a:cubicBezTo>
                      <a:pt x="9825" y="7427"/>
                      <a:pt x="9800" y="7453"/>
                      <a:pt x="9800" y="7485"/>
                    </a:cubicBezTo>
                    <a:cubicBezTo>
                      <a:pt x="9800" y="7517"/>
                      <a:pt x="9825" y="7543"/>
                      <a:pt x="9855" y="7543"/>
                    </a:cubicBezTo>
                    <a:cubicBezTo>
                      <a:pt x="9885" y="7543"/>
                      <a:pt x="9910" y="7517"/>
                      <a:pt x="9910" y="7485"/>
                    </a:cubicBezTo>
                    <a:cubicBezTo>
                      <a:pt x="9910" y="7453"/>
                      <a:pt x="9885" y="7427"/>
                      <a:pt x="9855" y="7427"/>
                    </a:cubicBezTo>
                    <a:close/>
                    <a:moveTo>
                      <a:pt x="3406" y="7429"/>
                    </a:moveTo>
                    <a:cubicBezTo>
                      <a:pt x="3381" y="7429"/>
                      <a:pt x="3359" y="7451"/>
                      <a:pt x="3359" y="7478"/>
                    </a:cubicBezTo>
                    <a:cubicBezTo>
                      <a:pt x="3359" y="7505"/>
                      <a:pt x="3381" y="7528"/>
                      <a:pt x="3406" y="7528"/>
                    </a:cubicBezTo>
                    <a:cubicBezTo>
                      <a:pt x="3432" y="7528"/>
                      <a:pt x="3453" y="7505"/>
                      <a:pt x="3453" y="7478"/>
                    </a:cubicBezTo>
                    <a:cubicBezTo>
                      <a:pt x="3453" y="7450"/>
                      <a:pt x="3432" y="7429"/>
                      <a:pt x="3406" y="7429"/>
                    </a:cubicBezTo>
                    <a:close/>
                    <a:moveTo>
                      <a:pt x="18362" y="7429"/>
                    </a:moveTo>
                    <a:cubicBezTo>
                      <a:pt x="18336" y="7429"/>
                      <a:pt x="18315" y="7451"/>
                      <a:pt x="18315" y="7478"/>
                    </a:cubicBezTo>
                    <a:cubicBezTo>
                      <a:pt x="18315" y="7505"/>
                      <a:pt x="18336" y="7528"/>
                      <a:pt x="18362" y="7528"/>
                    </a:cubicBezTo>
                    <a:cubicBezTo>
                      <a:pt x="18387" y="7528"/>
                      <a:pt x="18408" y="7505"/>
                      <a:pt x="18408" y="7478"/>
                    </a:cubicBezTo>
                    <a:cubicBezTo>
                      <a:pt x="18408" y="7451"/>
                      <a:pt x="18387" y="7429"/>
                      <a:pt x="18362" y="7429"/>
                    </a:cubicBezTo>
                    <a:close/>
                    <a:moveTo>
                      <a:pt x="1291" y="7430"/>
                    </a:moveTo>
                    <a:cubicBezTo>
                      <a:pt x="1268" y="7430"/>
                      <a:pt x="1250" y="7450"/>
                      <a:pt x="1250" y="7475"/>
                    </a:cubicBezTo>
                    <a:cubicBezTo>
                      <a:pt x="1250" y="7499"/>
                      <a:pt x="1268" y="7518"/>
                      <a:pt x="1291" y="7518"/>
                    </a:cubicBezTo>
                    <a:cubicBezTo>
                      <a:pt x="1314" y="7518"/>
                      <a:pt x="1333" y="7499"/>
                      <a:pt x="1333" y="7475"/>
                    </a:cubicBezTo>
                    <a:cubicBezTo>
                      <a:pt x="1333" y="7450"/>
                      <a:pt x="1314" y="7430"/>
                      <a:pt x="1291" y="7430"/>
                    </a:cubicBezTo>
                    <a:close/>
                    <a:moveTo>
                      <a:pt x="12141" y="7445"/>
                    </a:moveTo>
                    <a:cubicBezTo>
                      <a:pt x="12110" y="7445"/>
                      <a:pt x="12086" y="7472"/>
                      <a:pt x="12086" y="7504"/>
                    </a:cubicBezTo>
                    <a:cubicBezTo>
                      <a:pt x="12086" y="7537"/>
                      <a:pt x="12110" y="7564"/>
                      <a:pt x="12141" y="7564"/>
                    </a:cubicBezTo>
                    <a:cubicBezTo>
                      <a:pt x="12171" y="7564"/>
                      <a:pt x="12197" y="7537"/>
                      <a:pt x="12197" y="7504"/>
                    </a:cubicBezTo>
                    <a:cubicBezTo>
                      <a:pt x="12197" y="7472"/>
                      <a:pt x="12171" y="7445"/>
                      <a:pt x="12141" y="7445"/>
                    </a:cubicBezTo>
                    <a:close/>
                    <a:moveTo>
                      <a:pt x="21159" y="7465"/>
                    </a:moveTo>
                    <a:cubicBezTo>
                      <a:pt x="21136" y="7465"/>
                      <a:pt x="21117" y="7486"/>
                      <a:pt x="21117" y="7510"/>
                    </a:cubicBezTo>
                    <a:cubicBezTo>
                      <a:pt x="21117" y="7534"/>
                      <a:pt x="21136" y="7553"/>
                      <a:pt x="21159" y="7553"/>
                    </a:cubicBezTo>
                    <a:cubicBezTo>
                      <a:pt x="21182" y="7553"/>
                      <a:pt x="21200" y="7534"/>
                      <a:pt x="21200" y="7510"/>
                    </a:cubicBezTo>
                    <a:cubicBezTo>
                      <a:pt x="21200" y="7486"/>
                      <a:pt x="21182" y="7465"/>
                      <a:pt x="21159" y="7465"/>
                    </a:cubicBezTo>
                    <a:close/>
                    <a:moveTo>
                      <a:pt x="609" y="7468"/>
                    </a:moveTo>
                    <a:cubicBezTo>
                      <a:pt x="587" y="7468"/>
                      <a:pt x="569" y="7487"/>
                      <a:pt x="569" y="7510"/>
                    </a:cubicBezTo>
                    <a:cubicBezTo>
                      <a:pt x="569" y="7533"/>
                      <a:pt x="587" y="7551"/>
                      <a:pt x="609" y="7551"/>
                    </a:cubicBezTo>
                    <a:cubicBezTo>
                      <a:pt x="631" y="7551"/>
                      <a:pt x="649" y="7533"/>
                      <a:pt x="649" y="7510"/>
                    </a:cubicBezTo>
                    <a:cubicBezTo>
                      <a:pt x="649" y="7487"/>
                      <a:pt x="631" y="7468"/>
                      <a:pt x="609" y="7468"/>
                    </a:cubicBezTo>
                    <a:close/>
                    <a:moveTo>
                      <a:pt x="6053" y="7470"/>
                    </a:moveTo>
                    <a:cubicBezTo>
                      <a:pt x="6025" y="7470"/>
                      <a:pt x="6001" y="7495"/>
                      <a:pt x="6001" y="7525"/>
                    </a:cubicBezTo>
                    <a:cubicBezTo>
                      <a:pt x="6001" y="7555"/>
                      <a:pt x="6025" y="7580"/>
                      <a:pt x="6053" y="7580"/>
                    </a:cubicBezTo>
                    <a:cubicBezTo>
                      <a:pt x="6081" y="7580"/>
                      <a:pt x="6104" y="7555"/>
                      <a:pt x="6104" y="7525"/>
                    </a:cubicBezTo>
                    <a:cubicBezTo>
                      <a:pt x="6104" y="7495"/>
                      <a:pt x="6081" y="7470"/>
                      <a:pt x="6053" y="7470"/>
                    </a:cubicBezTo>
                    <a:close/>
                    <a:moveTo>
                      <a:pt x="9399" y="7470"/>
                    </a:moveTo>
                    <a:cubicBezTo>
                      <a:pt x="9369" y="7470"/>
                      <a:pt x="9344" y="7496"/>
                      <a:pt x="9344" y="7528"/>
                    </a:cubicBezTo>
                    <a:cubicBezTo>
                      <a:pt x="9344" y="7560"/>
                      <a:pt x="9369" y="7585"/>
                      <a:pt x="9399" y="7585"/>
                    </a:cubicBezTo>
                    <a:cubicBezTo>
                      <a:pt x="9429" y="7585"/>
                      <a:pt x="9454" y="7560"/>
                      <a:pt x="9454" y="7528"/>
                    </a:cubicBezTo>
                    <a:cubicBezTo>
                      <a:pt x="9454" y="7496"/>
                      <a:pt x="9429" y="7470"/>
                      <a:pt x="9399" y="7470"/>
                    </a:cubicBezTo>
                    <a:close/>
                    <a:moveTo>
                      <a:pt x="4134" y="7472"/>
                    </a:moveTo>
                    <a:cubicBezTo>
                      <a:pt x="4108" y="7472"/>
                      <a:pt x="4086" y="7495"/>
                      <a:pt x="4086" y="7522"/>
                    </a:cubicBezTo>
                    <a:cubicBezTo>
                      <a:pt x="4086" y="7550"/>
                      <a:pt x="4108" y="7573"/>
                      <a:pt x="4134" y="7573"/>
                    </a:cubicBezTo>
                    <a:cubicBezTo>
                      <a:pt x="4160" y="7573"/>
                      <a:pt x="4181" y="7550"/>
                      <a:pt x="4181" y="7522"/>
                    </a:cubicBezTo>
                    <a:cubicBezTo>
                      <a:pt x="4181" y="7494"/>
                      <a:pt x="4160" y="7472"/>
                      <a:pt x="4134" y="7472"/>
                    </a:cubicBezTo>
                    <a:close/>
                    <a:moveTo>
                      <a:pt x="14507" y="7487"/>
                    </a:moveTo>
                    <a:cubicBezTo>
                      <a:pt x="14477" y="7487"/>
                      <a:pt x="14453" y="7513"/>
                      <a:pt x="14453" y="7544"/>
                    </a:cubicBezTo>
                    <a:cubicBezTo>
                      <a:pt x="14453" y="7576"/>
                      <a:pt x="14478" y="7601"/>
                      <a:pt x="14507" y="7601"/>
                    </a:cubicBezTo>
                    <a:cubicBezTo>
                      <a:pt x="14537" y="7601"/>
                      <a:pt x="14560" y="7576"/>
                      <a:pt x="14560" y="7544"/>
                    </a:cubicBezTo>
                    <a:cubicBezTo>
                      <a:pt x="14560" y="7513"/>
                      <a:pt x="14537" y="7487"/>
                      <a:pt x="14507" y="7487"/>
                    </a:cubicBezTo>
                    <a:close/>
                    <a:moveTo>
                      <a:pt x="7261" y="7488"/>
                    </a:moveTo>
                    <a:cubicBezTo>
                      <a:pt x="7232" y="7488"/>
                      <a:pt x="7208" y="7514"/>
                      <a:pt x="7208" y="7544"/>
                    </a:cubicBezTo>
                    <a:cubicBezTo>
                      <a:pt x="7208" y="7575"/>
                      <a:pt x="7232" y="7600"/>
                      <a:pt x="7261" y="7600"/>
                    </a:cubicBezTo>
                    <a:cubicBezTo>
                      <a:pt x="7290" y="7600"/>
                      <a:pt x="7314" y="7575"/>
                      <a:pt x="7314" y="7544"/>
                    </a:cubicBezTo>
                    <a:cubicBezTo>
                      <a:pt x="7314" y="7514"/>
                      <a:pt x="7290" y="7488"/>
                      <a:pt x="7261" y="7488"/>
                    </a:cubicBezTo>
                    <a:close/>
                    <a:moveTo>
                      <a:pt x="12596" y="7497"/>
                    </a:moveTo>
                    <a:cubicBezTo>
                      <a:pt x="12566" y="7497"/>
                      <a:pt x="12541" y="7524"/>
                      <a:pt x="12541" y="7556"/>
                    </a:cubicBezTo>
                    <a:cubicBezTo>
                      <a:pt x="12541" y="7587"/>
                      <a:pt x="12566" y="7613"/>
                      <a:pt x="12596" y="7613"/>
                    </a:cubicBezTo>
                    <a:cubicBezTo>
                      <a:pt x="12627" y="7613"/>
                      <a:pt x="12650" y="7587"/>
                      <a:pt x="12650" y="7556"/>
                    </a:cubicBezTo>
                    <a:cubicBezTo>
                      <a:pt x="12650" y="7524"/>
                      <a:pt x="12627" y="7497"/>
                      <a:pt x="12596" y="7497"/>
                    </a:cubicBezTo>
                    <a:close/>
                    <a:moveTo>
                      <a:pt x="8945" y="7528"/>
                    </a:moveTo>
                    <a:cubicBezTo>
                      <a:pt x="8915" y="7528"/>
                      <a:pt x="8890" y="7554"/>
                      <a:pt x="8890" y="7586"/>
                    </a:cubicBezTo>
                    <a:cubicBezTo>
                      <a:pt x="8891" y="7618"/>
                      <a:pt x="8915" y="7645"/>
                      <a:pt x="8945" y="7645"/>
                    </a:cubicBezTo>
                    <a:cubicBezTo>
                      <a:pt x="8976" y="7645"/>
                      <a:pt x="8999" y="7618"/>
                      <a:pt x="8999" y="7586"/>
                    </a:cubicBezTo>
                    <a:cubicBezTo>
                      <a:pt x="8999" y="7554"/>
                      <a:pt x="8976" y="7528"/>
                      <a:pt x="8945" y="7528"/>
                    </a:cubicBezTo>
                    <a:close/>
                    <a:moveTo>
                      <a:pt x="19276" y="7530"/>
                    </a:moveTo>
                    <a:cubicBezTo>
                      <a:pt x="19250" y="7530"/>
                      <a:pt x="19230" y="7553"/>
                      <a:pt x="19230" y="7580"/>
                    </a:cubicBezTo>
                    <a:cubicBezTo>
                      <a:pt x="19230" y="7606"/>
                      <a:pt x="19250" y="7627"/>
                      <a:pt x="19276" y="7627"/>
                    </a:cubicBezTo>
                    <a:cubicBezTo>
                      <a:pt x="19301" y="7627"/>
                      <a:pt x="19321" y="7606"/>
                      <a:pt x="19321" y="7580"/>
                    </a:cubicBezTo>
                    <a:cubicBezTo>
                      <a:pt x="19321" y="7553"/>
                      <a:pt x="19301" y="7530"/>
                      <a:pt x="19276" y="7530"/>
                    </a:cubicBezTo>
                    <a:close/>
                    <a:moveTo>
                      <a:pt x="16896" y="7538"/>
                    </a:moveTo>
                    <a:cubicBezTo>
                      <a:pt x="16868" y="7538"/>
                      <a:pt x="16845" y="7562"/>
                      <a:pt x="16845" y="7592"/>
                    </a:cubicBezTo>
                    <a:cubicBezTo>
                      <a:pt x="16845" y="7622"/>
                      <a:pt x="16868" y="7646"/>
                      <a:pt x="16896" y="7646"/>
                    </a:cubicBezTo>
                    <a:cubicBezTo>
                      <a:pt x="16924" y="7646"/>
                      <a:pt x="16946" y="7622"/>
                      <a:pt x="16946" y="7592"/>
                    </a:cubicBezTo>
                    <a:cubicBezTo>
                      <a:pt x="16946" y="7562"/>
                      <a:pt x="16924" y="7538"/>
                      <a:pt x="16896" y="7538"/>
                    </a:cubicBezTo>
                    <a:close/>
                    <a:moveTo>
                      <a:pt x="4872" y="7540"/>
                    </a:moveTo>
                    <a:cubicBezTo>
                      <a:pt x="4845" y="7540"/>
                      <a:pt x="4822" y="7563"/>
                      <a:pt x="4822" y="7592"/>
                    </a:cubicBezTo>
                    <a:cubicBezTo>
                      <a:pt x="4822" y="7621"/>
                      <a:pt x="4845" y="7645"/>
                      <a:pt x="4872" y="7645"/>
                    </a:cubicBezTo>
                    <a:cubicBezTo>
                      <a:pt x="4899" y="7645"/>
                      <a:pt x="4922" y="7621"/>
                      <a:pt x="4922" y="7592"/>
                    </a:cubicBezTo>
                    <a:cubicBezTo>
                      <a:pt x="4922" y="7563"/>
                      <a:pt x="4899" y="7540"/>
                      <a:pt x="4872" y="7540"/>
                    </a:cubicBezTo>
                    <a:close/>
                    <a:moveTo>
                      <a:pt x="15931" y="7551"/>
                    </a:moveTo>
                    <a:cubicBezTo>
                      <a:pt x="15902" y="7551"/>
                      <a:pt x="15880" y="7575"/>
                      <a:pt x="15880" y="7605"/>
                    </a:cubicBezTo>
                    <a:cubicBezTo>
                      <a:pt x="15880" y="7635"/>
                      <a:pt x="15902" y="7659"/>
                      <a:pt x="15931" y="7659"/>
                    </a:cubicBezTo>
                    <a:cubicBezTo>
                      <a:pt x="15959" y="7659"/>
                      <a:pt x="15982" y="7635"/>
                      <a:pt x="15982" y="7605"/>
                    </a:cubicBezTo>
                    <a:cubicBezTo>
                      <a:pt x="15982" y="7575"/>
                      <a:pt x="15959" y="7551"/>
                      <a:pt x="15931" y="7551"/>
                    </a:cubicBezTo>
                    <a:close/>
                    <a:moveTo>
                      <a:pt x="13049" y="7564"/>
                    </a:moveTo>
                    <a:cubicBezTo>
                      <a:pt x="13019" y="7564"/>
                      <a:pt x="12995" y="7590"/>
                      <a:pt x="12995" y="7622"/>
                    </a:cubicBezTo>
                    <a:cubicBezTo>
                      <a:pt x="12995" y="7654"/>
                      <a:pt x="13019" y="7679"/>
                      <a:pt x="13049" y="7679"/>
                    </a:cubicBezTo>
                    <a:cubicBezTo>
                      <a:pt x="13079" y="7679"/>
                      <a:pt x="13104" y="7654"/>
                      <a:pt x="13104" y="7622"/>
                    </a:cubicBezTo>
                    <a:cubicBezTo>
                      <a:pt x="13104" y="7590"/>
                      <a:pt x="13079" y="7564"/>
                      <a:pt x="13049" y="7564"/>
                    </a:cubicBezTo>
                    <a:close/>
                    <a:moveTo>
                      <a:pt x="20665" y="7567"/>
                    </a:moveTo>
                    <a:cubicBezTo>
                      <a:pt x="20642" y="7567"/>
                      <a:pt x="20624" y="7587"/>
                      <a:pt x="20624" y="7611"/>
                    </a:cubicBezTo>
                    <a:cubicBezTo>
                      <a:pt x="20624" y="7636"/>
                      <a:pt x="20642" y="7655"/>
                      <a:pt x="20665" y="7655"/>
                    </a:cubicBezTo>
                    <a:cubicBezTo>
                      <a:pt x="20687" y="7655"/>
                      <a:pt x="20707" y="7636"/>
                      <a:pt x="20707" y="7611"/>
                    </a:cubicBezTo>
                    <a:cubicBezTo>
                      <a:pt x="20707" y="7587"/>
                      <a:pt x="20687" y="7567"/>
                      <a:pt x="20665" y="7567"/>
                    </a:cubicBezTo>
                    <a:close/>
                    <a:moveTo>
                      <a:pt x="17840" y="7577"/>
                    </a:moveTo>
                    <a:cubicBezTo>
                      <a:pt x="17813" y="7577"/>
                      <a:pt x="17792" y="7600"/>
                      <a:pt x="17792" y="7629"/>
                    </a:cubicBezTo>
                    <a:cubicBezTo>
                      <a:pt x="17792" y="7657"/>
                      <a:pt x="17813" y="7680"/>
                      <a:pt x="17840" y="7680"/>
                    </a:cubicBezTo>
                    <a:cubicBezTo>
                      <a:pt x="17867" y="7680"/>
                      <a:pt x="17889" y="7657"/>
                      <a:pt x="17889" y="7629"/>
                    </a:cubicBezTo>
                    <a:cubicBezTo>
                      <a:pt x="17889" y="7600"/>
                      <a:pt x="17867" y="7577"/>
                      <a:pt x="17840" y="7577"/>
                    </a:cubicBezTo>
                    <a:close/>
                    <a:moveTo>
                      <a:pt x="8493" y="7603"/>
                    </a:moveTo>
                    <a:cubicBezTo>
                      <a:pt x="8463" y="7603"/>
                      <a:pt x="8439" y="7629"/>
                      <a:pt x="8439" y="7661"/>
                    </a:cubicBezTo>
                    <a:cubicBezTo>
                      <a:pt x="8439" y="7692"/>
                      <a:pt x="8463" y="7716"/>
                      <a:pt x="8493" y="7716"/>
                    </a:cubicBezTo>
                    <a:cubicBezTo>
                      <a:pt x="8522" y="7716"/>
                      <a:pt x="8547" y="7692"/>
                      <a:pt x="8547" y="7661"/>
                    </a:cubicBezTo>
                    <a:cubicBezTo>
                      <a:pt x="8547" y="7629"/>
                      <a:pt x="8522" y="7603"/>
                      <a:pt x="8493" y="7603"/>
                    </a:cubicBezTo>
                    <a:close/>
                    <a:moveTo>
                      <a:pt x="6819" y="7617"/>
                    </a:moveTo>
                    <a:cubicBezTo>
                      <a:pt x="6790" y="7617"/>
                      <a:pt x="6768" y="7641"/>
                      <a:pt x="6768" y="7672"/>
                    </a:cubicBezTo>
                    <a:cubicBezTo>
                      <a:pt x="6768" y="7703"/>
                      <a:pt x="6790" y="7728"/>
                      <a:pt x="6819" y="7728"/>
                    </a:cubicBezTo>
                    <a:cubicBezTo>
                      <a:pt x="6848" y="7728"/>
                      <a:pt x="6872" y="7703"/>
                      <a:pt x="6872" y="7672"/>
                    </a:cubicBezTo>
                    <a:cubicBezTo>
                      <a:pt x="6872" y="7641"/>
                      <a:pt x="6848" y="7617"/>
                      <a:pt x="6819" y="7617"/>
                    </a:cubicBezTo>
                    <a:close/>
                    <a:moveTo>
                      <a:pt x="14948" y="7617"/>
                    </a:moveTo>
                    <a:cubicBezTo>
                      <a:pt x="14919" y="7617"/>
                      <a:pt x="14896" y="7642"/>
                      <a:pt x="14896" y="7673"/>
                    </a:cubicBezTo>
                    <a:cubicBezTo>
                      <a:pt x="14896" y="7704"/>
                      <a:pt x="14919" y="7728"/>
                      <a:pt x="14948" y="7728"/>
                    </a:cubicBezTo>
                    <a:cubicBezTo>
                      <a:pt x="14977" y="7728"/>
                      <a:pt x="15001" y="7704"/>
                      <a:pt x="15001" y="7673"/>
                    </a:cubicBezTo>
                    <a:cubicBezTo>
                      <a:pt x="15001" y="7642"/>
                      <a:pt x="14977" y="7617"/>
                      <a:pt x="14948" y="7617"/>
                    </a:cubicBezTo>
                    <a:close/>
                    <a:moveTo>
                      <a:pt x="5622" y="7632"/>
                    </a:moveTo>
                    <a:cubicBezTo>
                      <a:pt x="5592" y="7632"/>
                      <a:pt x="5568" y="7657"/>
                      <a:pt x="5568" y="7688"/>
                    </a:cubicBezTo>
                    <a:cubicBezTo>
                      <a:pt x="5568" y="7719"/>
                      <a:pt x="5592" y="7745"/>
                      <a:pt x="5622" y="7745"/>
                    </a:cubicBezTo>
                    <a:cubicBezTo>
                      <a:pt x="5652" y="7745"/>
                      <a:pt x="5676" y="7719"/>
                      <a:pt x="5676" y="7688"/>
                    </a:cubicBezTo>
                    <a:cubicBezTo>
                      <a:pt x="5676" y="7657"/>
                      <a:pt x="5652" y="7632"/>
                      <a:pt x="5622" y="7632"/>
                    </a:cubicBezTo>
                    <a:close/>
                    <a:moveTo>
                      <a:pt x="13501" y="7642"/>
                    </a:moveTo>
                    <a:cubicBezTo>
                      <a:pt x="13469" y="7642"/>
                      <a:pt x="13443" y="7669"/>
                      <a:pt x="13443" y="7703"/>
                    </a:cubicBezTo>
                    <a:cubicBezTo>
                      <a:pt x="13443" y="7736"/>
                      <a:pt x="13469" y="7764"/>
                      <a:pt x="13501" y="7764"/>
                    </a:cubicBezTo>
                    <a:cubicBezTo>
                      <a:pt x="13532" y="7764"/>
                      <a:pt x="13558" y="7736"/>
                      <a:pt x="13558" y="7703"/>
                    </a:cubicBezTo>
                    <a:cubicBezTo>
                      <a:pt x="13558" y="7669"/>
                      <a:pt x="13532" y="7642"/>
                      <a:pt x="13501" y="7642"/>
                    </a:cubicBezTo>
                    <a:close/>
                    <a:moveTo>
                      <a:pt x="2296" y="7656"/>
                    </a:moveTo>
                    <a:cubicBezTo>
                      <a:pt x="2271" y="7656"/>
                      <a:pt x="2250" y="7678"/>
                      <a:pt x="2250" y="7705"/>
                    </a:cubicBezTo>
                    <a:cubicBezTo>
                      <a:pt x="2250" y="7732"/>
                      <a:pt x="2271" y="7754"/>
                      <a:pt x="2296" y="7754"/>
                    </a:cubicBezTo>
                    <a:cubicBezTo>
                      <a:pt x="2322" y="7754"/>
                      <a:pt x="2343" y="7732"/>
                      <a:pt x="2343" y="7705"/>
                    </a:cubicBezTo>
                    <a:cubicBezTo>
                      <a:pt x="2343" y="7678"/>
                      <a:pt x="2322" y="7656"/>
                      <a:pt x="2296" y="7656"/>
                    </a:cubicBezTo>
                    <a:close/>
                    <a:moveTo>
                      <a:pt x="3004" y="7659"/>
                    </a:moveTo>
                    <a:cubicBezTo>
                      <a:pt x="2978" y="7659"/>
                      <a:pt x="2956" y="7682"/>
                      <a:pt x="2956" y="7711"/>
                    </a:cubicBezTo>
                    <a:cubicBezTo>
                      <a:pt x="2956" y="7739"/>
                      <a:pt x="2978" y="7762"/>
                      <a:pt x="3004" y="7762"/>
                    </a:cubicBezTo>
                    <a:cubicBezTo>
                      <a:pt x="3031" y="7762"/>
                      <a:pt x="3053" y="7739"/>
                      <a:pt x="3053" y="7711"/>
                    </a:cubicBezTo>
                    <a:cubicBezTo>
                      <a:pt x="3053" y="7682"/>
                      <a:pt x="3031" y="7659"/>
                      <a:pt x="3004" y="7659"/>
                    </a:cubicBezTo>
                    <a:close/>
                    <a:moveTo>
                      <a:pt x="18764" y="7659"/>
                    </a:moveTo>
                    <a:cubicBezTo>
                      <a:pt x="18737" y="7659"/>
                      <a:pt x="18715" y="7682"/>
                      <a:pt x="18715" y="7711"/>
                    </a:cubicBezTo>
                    <a:cubicBezTo>
                      <a:pt x="18715" y="7739"/>
                      <a:pt x="18737" y="7762"/>
                      <a:pt x="18764" y="7762"/>
                    </a:cubicBezTo>
                    <a:cubicBezTo>
                      <a:pt x="18790" y="7762"/>
                      <a:pt x="18812" y="7739"/>
                      <a:pt x="18812" y="7711"/>
                    </a:cubicBezTo>
                    <a:cubicBezTo>
                      <a:pt x="18812" y="7682"/>
                      <a:pt x="18790" y="7659"/>
                      <a:pt x="18764" y="7659"/>
                    </a:cubicBezTo>
                    <a:close/>
                    <a:moveTo>
                      <a:pt x="20167" y="7670"/>
                    </a:moveTo>
                    <a:cubicBezTo>
                      <a:pt x="20141" y="7670"/>
                      <a:pt x="20120" y="7691"/>
                      <a:pt x="20120" y="7719"/>
                    </a:cubicBezTo>
                    <a:cubicBezTo>
                      <a:pt x="20120" y="7746"/>
                      <a:pt x="20141" y="7768"/>
                      <a:pt x="20167" y="7768"/>
                    </a:cubicBezTo>
                    <a:cubicBezTo>
                      <a:pt x="20192" y="7768"/>
                      <a:pt x="20214" y="7746"/>
                      <a:pt x="20214" y="7719"/>
                    </a:cubicBezTo>
                    <a:cubicBezTo>
                      <a:pt x="20214" y="7691"/>
                      <a:pt x="20192" y="7670"/>
                      <a:pt x="20167" y="7670"/>
                    </a:cubicBezTo>
                    <a:close/>
                    <a:moveTo>
                      <a:pt x="1600" y="7671"/>
                    </a:moveTo>
                    <a:cubicBezTo>
                      <a:pt x="1575" y="7671"/>
                      <a:pt x="1555" y="7692"/>
                      <a:pt x="1555" y="7719"/>
                    </a:cubicBezTo>
                    <a:cubicBezTo>
                      <a:pt x="1555" y="7745"/>
                      <a:pt x="1575" y="7767"/>
                      <a:pt x="1600" y="7767"/>
                    </a:cubicBezTo>
                    <a:cubicBezTo>
                      <a:pt x="1625" y="7767"/>
                      <a:pt x="1646" y="7745"/>
                      <a:pt x="1646" y="7719"/>
                    </a:cubicBezTo>
                    <a:cubicBezTo>
                      <a:pt x="1646" y="7692"/>
                      <a:pt x="1625" y="7671"/>
                      <a:pt x="1600" y="7671"/>
                    </a:cubicBezTo>
                    <a:close/>
                    <a:moveTo>
                      <a:pt x="3723" y="7686"/>
                    </a:moveTo>
                    <a:cubicBezTo>
                      <a:pt x="3696" y="7686"/>
                      <a:pt x="3674" y="7709"/>
                      <a:pt x="3674" y="7738"/>
                    </a:cubicBezTo>
                    <a:cubicBezTo>
                      <a:pt x="3674" y="7767"/>
                      <a:pt x="3696" y="7791"/>
                      <a:pt x="3723" y="7791"/>
                    </a:cubicBezTo>
                    <a:cubicBezTo>
                      <a:pt x="3751" y="7791"/>
                      <a:pt x="3773" y="7767"/>
                      <a:pt x="3773" y="7738"/>
                    </a:cubicBezTo>
                    <a:cubicBezTo>
                      <a:pt x="3773" y="7709"/>
                      <a:pt x="3751" y="7686"/>
                      <a:pt x="3723" y="7686"/>
                    </a:cubicBezTo>
                    <a:close/>
                    <a:moveTo>
                      <a:pt x="8042" y="7689"/>
                    </a:moveTo>
                    <a:cubicBezTo>
                      <a:pt x="8011" y="7689"/>
                      <a:pt x="7986" y="7716"/>
                      <a:pt x="7986" y="7749"/>
                    </a:cubicBezTo>
                    <a:cubicBezTo>
                      <a:pt x="7986" y="7783"/>
                      <a:pt x="8011" y="7809"/>
                      <a:pt x="8042" y="7809"/>
                    </a:cubicBezTo>
                    <a:cubicBezTo>
                      <a:pt x="8074" y="7809"/>
                      <a:pt x="8099" y="7783"/>
                      <a:pt x="8099" y="7749"/>
                    </a:cubicBezTo>
                    <a:cubicBezTo>
                      <a:pt x="8099" y="7716"/>
                      <a:pt x="8074" y="7689"/>
                      <a:pt x="8042" y="7689"/>
                    </a:cubicBezTo>
                    <a:close/>
                    <a:moveTo>
                      <a:pt x="916" y="7705"/>
                    </a:moveTo>
                    <a:cubicBezTo>
                      <a:pt x="892" y="7705"/>
                      <a:pt x="873" y="7725"/>
                      <a:pt x="873" y="7751"/>
                    </a:cubicBezTo>
                    <a:cubicBezTo>
                      <a:pt x="873" y="7776"/>
                      <a:pt x="892" y="7796"/>
                      <a:pt x="916" y="7796"/>
                    </a:cubicBezTo>
                    <a:cubicBezTo>
                      <a:pt x="940" y="7796"/>
                      <a:pt x="959" y="7776"/>
                      <a:pt x="959" y="7751"/>
                    </a:cubicBezTo>
                    <a:cubicBezTo>
                      <a:pt x="959" y="7725"/>
                      <a:pt x="940" y="7705"/>
                      <a:pt x="916" y="7705"/>
                    </a:cubicBezTo>
                    <a:close/>
                    <a:moveTo>
                      <a:pt x="16359" y="7719"/>
                    </a:moveTo>
                    <a:cubicBezTo>
                      <a:pt x="16330" y="7719"/>
                      <a:pt x="16306" y="7744"/>
                      <a:pt x="16306" y="7776"/>
                    </a:cubicBezTo>
                    <a:cubicBezTo>
                      <a:pt x="16306" y="7807"/>
                      <a:pt x="16330" y="7833"/>
                      <a:pt x="16359" y="7833"/>
                    </a:cubicBezTo>
                    <a:cubicBezTo>
                      <a:pt x="16389" y="7833"/>
                      <a:pt x="16413" y="7807"/>
                      <a:pt x="16413" y="7776"/>
                    </a:cubicBezTo>
                    <a:cubicBezTo>
                      <a:pt x="16413" y="7744"/>
                      <a:pt x="16389" y="7719"/>
                      <a:pt x="16359" y="7719"/>
                    </a:cubicBezTo>
                    <a:close/>
                    <a:moveTo>
                      <a:pt x="4454" y="7735"/>
                    </a:moveTo>
                    <a:cubicBezTo>
                      <a:pt x="4425" y="7735"/>
                      <a:pt x="4403" y="7759"/>
                      <a:pt x="4403" y="7789"/>
                    </a:cubicBezTo>
                    <a:cubicBezTo>
                      <a:pt x="4403" y="7819"/>
                      <a:pt x="4425" y="7843"/>
                      <a:pt x="4454" y="7843"/>
                    </a:cubicBezTo>
                    <a:cubicBezTo>
                      <a:pt x="4482" y="7843"/>
                      <a:pt x="4506" y="7819"/>
                      <a:pt x="4506" y="7789"/>
                    </a:cubicBezTo>
                    <a:cubicBezTo>
                      <a:pt x="4506" y="7759"/>
                      <a:pt x="4482" y="7735"/>
                      <a:pt x="4454" y="7735"/>
                    </a:cubicBezTo>
                    <a:close/>
                    <a:moveTo>
                      <a:pt x="17313" y="7735"/>
                    </a:moveTo>
                    <a:cubicBezTo>
                      <a:pt x="17285" y="7735"/>
                      <a:pt x="17263" y="7759"/>
                      <a:pt x="17263" y="7789"/>
                    </a:cubicBezTo>
                    <a:cubicBezTo>
                      <a:pt x="17263" y="7819"/>
                      <a:pt x="17285" y="7844"/>
                      <a:pt x="17313" y="7844"/>
                    </a:cubicBezTo>
                    <a:cubicBezTo>
                      <a:pt x="17342" y="7844"/>
                      <a:pt x="17365" y="7820"/>
                      <a:pt x="17365" y="7789"/>
                    </a:cubicBezTo>
                    <a:cubicBezTo>
                      <a:pt x="17365" y="7759"/>
                      <a:pt x="17342" y="7735"/>
                      <a:pt x="17313" y="7735"/>
                    </a:cubicBezTo>
                    <a:close/>
                    <a:moveTo>
                      <a:pt x="13949" y="7740"/>
                    </a:moveTo>
                    <a:cubicBezTo>
                      <a:pt x="13918" y="7740"/>
                      <a:pt x="13892" y="7766"/>
                      <a:pt x="13892" y="7800"/>
                    </a:cubicBezTo>
                    <a:cubicBezTo>
                      <a:pt x="13892" y="7833"/>
                      <a:pt x="13918" y="7860"/>
                      <a:pt x="13949" y="7860"/>
                    </a:cubicBezTo>
                    <a:cubicBezTo>
                      <a:pt x="13980" y="7860"/>
                      <a:pt x="14005" y="7833"/>
                      <a:pt x="14005" y="7800"/>
                    </a:cubicBezTo>
                    <a:cubicBezTo>
                      <a:pt x="14005" y="7766"/>
                      <a:pt x="13980" y="7740"/>
                      <a:pt x="13949" y="7740"/>
                    </a:cubicBezTo>
                    <a:close/>
                    <a:moveTo>
                      <a:pt x="21526" y="7755"/>
                    </a:moveTo>
                    <a:cubicBezTo>
                      <a:pt x="21502" y="7755"/>
                      <a:pt x="21483" y="7775"/>
                      <a:pt x="21483" y="7800"/>
                    </a:cubicBezTo>
                    <a:cubicBezTo>
                      <a:pt x="21483" y="7825"/>
                      <a:pt x="21502" y="7845"/>
                      <a:pt x="21526" y="7845"/>
                    </a:cubicBezTo>
                    <a:cubicBezTo>
                      <a:pt x="21549" y="7845"/>
                      <a:pt x="21568" y="7824"/>
                      <a:pt x="21568" y="7800"/>
                    </a:cubicBezTo>
                    <a:cubicBezTo>
                      <a:pt x="21568" y="7775"/>
                      <a:pt x="21549" y="7755"/>
                      <a:pt x="21526" y="7755"/>
                    </a:cubicBezTo>
                    <a:close/>
                    <a:moveTo>
                      <a:pt x="242" y="7756"/>
                    </a:moveTo>
                    <a:cubicBezTo>
                      <a:pt x="220" y="7756"/>
                      <a:pt x="200" y="7776"/>
                      <a:pt x="200" y="7800"/>
                    </a:cubicBezTo>
                    <a:cubicBezTo>
                      <a:pt x="200" y="7824"/>
                      <a:pt x="220" y="7844"/>
                      <a:pt x="242" y="7844"/>
                    </a:cubicBezTo>
                    <a:cubicBezTo>
                      <a:pt x="265" y="7844"/>
                      <a:pt x="283" y="7824"/>
                      <a:pt x="283" y="7800"/>
                    </a:cubicBezTo>
                    <a:cubicBezTo>
                      <a:pt x="283" y="7776"/>
                      <a:pt x="265" y="7756"/>
                      <a:pt x="242" y="7756"/>
                    </a:cubicBezTo>
                    <a:close/>
                    <a:moveTo>
                      <a:pt x="15385" y="7756"/>
                    </a:moveTo>
                    <a:cubicBezTo>
                      <a:pt x="15355" y="7756"/>
                      <a:pt x="15330" y="7782"/>
                      <a:pt x="15330" y="7815"/>
                    </a:cubicBezTo>
                    <a:cubicBezTo>
                      <a:pt x="15330" y="7847"/>
                      <a:pt x="15355" y="7874"/>
                      <a:pt x="15385" y="7874"/>
                    </a:cubicBezTo>
                    <a:cubicBezTo>
                      <a:pt x="15416" y="7874"/>
                      <a:pt x="15441" y="7847"/>
                      <a:pt x="15441" y="7815"/>
                    </a:cubicBezTo>
                    <a:cubicBezTo>
                      <a:pt x="15441" y="7782"/>
                      <a:pt x="15416" y="7756"/>
                      <a:pt x="15385" y="7756"/>
                    </a:cubicBezTo>
                    <a:close/>
                    <a:moveTo>
                      <a:pt x="6383" y="7757"/>
                    </a:moveTo>
                    <a:cubicBezTo>
                      <a:pt x="6353" y="7757"/>
                      <a:pt x="6328" y="7783"/>
                      <a:pt x="6328" y="7815"/>
                    </a:cubicBezTo>
                    <a:cubicBezTo>
                      <a:pt x="6328" y="7846"/>
                      <a:pt x="6353" y="7873"/>
                      <a:pt x="6383" y="7873"/>
                    </a:cubicBezTo>
                    <a:cubicBezTo>
                      <a:pt x="6413" y="7873"/>
                      <a:pt x="6437" y="7846"/>
                      <a:pt x="6437" y="7815"/>
                    </a:cubicBezTo>
                    <a:cubicBezTo>
                      <a:pt x="6437" y="7783"/>
                      <a:pt x="6413" y="7757"/>
                      <a:pt x="6383" y="7757"/>
                    </a:cubicBezTo>
                    <a:close/>
                    <a:moveTo>
                      <a:pt x="10656" y="7772"/>
                    </a:moveTo>
                    <a:cubicBezTo>
                      <a:pt x="10624" y="7772"/>
                      <a:pt x="10597" y="7799"/>
                      <a:pt x="10597" y="7833"/>
                    </a:cubicBezTo>
                    <a:cubicBezTo>
                      <a:pt x="10597" y="7866"/>
                      <a:pt x="10624" y="7894"/>
                      <a:pt x="10656" y="7894"/>
                    </a:cubicBezTo>
                    <a:cubicBezTo>
                      <a:pt x="10687" y="7894"/>
                      <a:pt x="10713" y="7866"/>
                      <a:pt x="10713" y="7833"/>
                    </a:cubicBezTo>
                    <a:cubicBezTo>
                      <a:pt x="10713" y="7799"/>
                      <a:pt x="10687" y="7772"/>
                      <a:pt x="10656" y="7772"/>
                    </a:cubicBezTo>
                    <a:close/>
                    <a:moveTo>
                      <a:pt x="11113" y="7772"/>
                    </a:moveTo>
                    <a:cubicBezTo>
                      <a:pt x="11081" y="7772"/>
                      <a:pt x="11055" y="7799"/>
                      <a:pt x="11055" y="7833"/>
                    </a:cubicBezTo>
                    <a:cubicBezTo>
                      <a:pt x="11055" y="7866"/>
                      <a:pt x="11081" y="7894"/>
                      <a:pt x="11113" y="7894"/>
                    </a:cubicBezTo>
                    <a:cubicBezTo>
                      <a:pt x="11144" y="7894"/>
                      <a:pt x="11170" y="7866"/>
                      <a:pt x="11170" y="7833"/>
                    </a:cubicBezTo>
                    <a:cubicBezTo>
                      <a:pt x="11170" y="7799"/>
                      <a:pt x="11144" y="7772"/>
                      <a:pt x="11113" y="7772"/>
                    </a:cubicBezTo>
                    <a:close/>
                    <a:moveTo>
                      <a:pt x="19666" y="7784"/>
                    </a:moveTo>
                    <a:cubicBezTo>
                      <a:pt x="19640" y="7784"/>
                      <a:pt x="19619" y="7807"/>
                      <a:pt x="19619" y="7834"/>
                    </a:cubicBezTo>
                    <a:cubicBezTo>
                      <a:pt x="19619" y="7861"/>
                      <a:pt x="19640" y="7883"/>
                      <a:pt x="19666" y="7883"/>
                    </a:cubicBezTo>
                    <a:cubicBezTo>
                      <a:pt x="19691" y="7883"/>
                      <a:pt x="19712" y="7861"/>
                      <a:pt x="19712" y="7834"/>
                    </a:cubicBezTo>
                    <a:cubicBezTo>
                      <a:pt x="19712" y="7807"/>
                      <a:pt x="19691" y="7784"/>
                      <a:pt x="19666" y="7784"/>
                    </a:cubicBezTo>
                    <a:close/>
                    <a:moveTo>
                      <a:pt x="10198" y="7788"/>
                    </a:moveTo>
                    <a:cubicBezTo>
                      <a:pt x="10166" y="7788"/>
                      <a:pt x="10140" y="7815"/>
                      <a:pt x="10140" y="7849"/>
                    </a:cubicBezTo>
                    <a:cubicBezTo>
                      <a:pt x="10140" y="7882"/>
                      <a:pt x="10166" y="7910"/>
                      <a:pt x="10198" y="7910"/>
                    </a:cubicBezTo>
                    <a:cubicBezTo>
                      <a:pt x="10229" y="7910"/>
                      <a:pt x="10256" y="7882"/>
                      <a:pt x="10256" y="7849"/>
                    </a:cubicBezTo>
                    <a:cubicBezTo>
                      <a:pt x="10256" y="7815"/>
                      <a:pt x="10229" y="7788"/>
                      <a:pt x="10198" y="7788"/>
                    </a:cubicBezTo>
                    <a:close/>
                    <a:moveTo>
                      <a:pt x="11571" y="7788"/>
                    </a:moveTo>
                    <a:cubicBezTo>
                      <a:pt x="11539" y="7788"/>
                      <a:pt x="11512" y="7815"/>
                      <a:pt x="11512" y="7849"/>
                    </a:cubicBezTo>
                    <a:cubicBezTo>
                      <a:pt x="11512" y="7882"/>
                      <a:pt x="11539" y="7910"/>
                      <a:pt x="11571" y="7910"/>
                    </a:cubicBezTo>
                    <a:cubicBezTo>
                      <a:pt x="11602" y="7910"/>
                      <a:pt x="11628" y="7882"/>
                      <a:pt x="11628" y="7849"/>
                    </a:cubicBezTo>
                    <a:cubicBezTo>
                      <a:pt x="11628" y="7815"/>
                      <a:pt x="11602" y="7788"/>
                      <a:pt x="11571" y="7788"/>
                    </a:cubicBezTo>
                    <a:close/>
                    <a:moveTo>
                      <a:pt x="7596" y="7795"/>
                    </a:moveTo>
                    <a:cubicBezTo>
                      <a:pt x="7566" y="7795"/>
                      <a:pt x="7540" y="7822"/>
                      <a:pt x="7540" y="7854"/>
                    </a:cubicBezTo>
                    <a:cubicBezTo>
                      <a:pt x="7540" y="7887"/>
                      <a:pt x="7566" y="7913"/>
                      <a:pt x="7596" y="7913"/>
                    </a:cubicBezTo>
                    <a:cubicBezTo>
                      <a:pt x="7627" y="7913"/>
                      <a:pt x="7651" y="7887"/>
                      <a:pt x="7651" y="7854"/>
                    </a:cubicBezTo>
                    <a:cubicBezTo>
                      <a:pt x="7651" y="7822"/>
                      <a:pt x="7627" y="7795"/>
                      <a:pt x="7596" y="7795"/>
                    </a:cubicBezTo>
                    <a:close/>
                    <a:moveTo>
                      <a:pt x="18246" y="7796"/>
                    </a:moveTo>
                    <a:cubicBezTo>
                      <a:pt x="18219" y="7796"/>
                      <a:pt x="18197" y="7820"/>
                      <a:pt x="18197" y="7850"/>
                    </a:cubicBezTo>
                    <a:cubicBezTo>
                      <a:pt x="18197" y="7879"/>
                      <a:pt x="18219" y="7903"/>
                      <a:pt x="18246" y="7903"/>
                    </a:cubicBezTo>
                    <a:cubicBezTo>
                      <a:pt x="18274" y="7903"/>
                      <a:pt x="18297" y="7879"/>
                      <a:pt x="18297" y="7850"/>
                    </a:cubicBezTo>
                    <a:cubicBezTo>
                      <a:pt x="18297" y="7820"/>
                      <a:pt x="18274" y="7796"/>
                      <a:pt x="18246" y="7796"/>
                    </a:cubicBezTo>
                    <a:close/>
                    <a:moveTo>
                      <a:pt x="5196" y="7811"/>
                    </a:moveTo>
                    <a:cubicBezTo>
                      <a:pt x="5167" y="7811"/>
                      <a:pt x="5144" y="7835"/>
                      <a:pt x="5144" y="7866"/>
                    </a:cubicBezTo>
                    <a:cubicBezTo>
                      <a:pt x="5144" y="7896"/>
                      <a:pt x="5167" y="7922"/>
                      <a:pt x="5196" y="7922"/>
                    </a:cubicBezTo>
                    <a:cubicBezTo>
                      <a:pt x="5225" y="7922"/>
                      <a:pt x="5249" y="7897"/>
                      <a:pt x="5249" y="7866"/>
                    </a:cubicBezTo>
                    <a:cubicBezTo>
                      <a:pt x="5249" y="7835"/>
                      <a:pt x="5225" y="7811"/>
                      <a:pt x="5196" y="7811"/>
                    </a:cubicBezTo>
                    <a:close/>
                    <a:moveTo>
                      <a:pt x="9741" y="7820"/>
                    </a:moveTo>
                    <a:cubicBezTo>
                      <a:pt x="9709" y="7820"/>
                      <a:pt x="9684" y="7848"/>
                      <a:pt x="9684" y="7882"/>
                    </a:cubicBezTo>
                    <a:cubicBezTo>
                      <a:pt x="9684" y="7915"/>
                      <a:pt x="9709" y="7942"/>
                      <a:pt x="9741" y="7942"/>
                    </a:cubicBezTo>
                    <a:cubicBezTo>
                      <a:pt x="9773" y="7942"/>
                      <a:pt x="9799" y="7916"/>
                      <a:pt x="9799" y="7882"/>
                    </a:cubicBezTo>
                    <a:cubicBezTo>
                      <a:pt x="9799" y="7848"/>
                      <a:pt x="9773" y="7820"/>
                      <a:pt x="9741" y="7820"/>
                    </a:cubicBezTo>
                    <a:close/>
                    <a:moveTo>
                      <a:pt x="12026" y="7820"/>
                    </a:moveTo>
                    <a:cubicBezTo>
                      <a:pt x="11995" y="7820"/>
                      <a:pt x="11969" y="7848"/>
                      <a:pt x="11969" y="7882"/>
                    </a:cubicBezTo>
                    <a:cubicBezTo>
                      <a:pt x="11969" y="7915"/>
                      <a:pt x="11995" y="7942"/>
                      <a:pt x="12026" y="7942"/>
                    </a:cubicBezTo>
                    <a:cubicBezTo>
                      <a:pt x="12058" y="7942"/>
                      <a:pt x="12085" y="7916"/>
                      <a:pt x="12085" y="7882"/>
                    </a:cubicBezTo>
                    <a:cubicBezTo>
                      <a:pt x="12085" y="7848"/>
                      <a:pt x="12058" y="7820"/>
                      <a:pt x="12026" y="7820"/>
                    </a:cubicBezTo>
                    <a:close/>
                    <a:moveTo>
                      <a:pt x="21037" y="7848"/>
                    </a:moveTo>
                    <a:cubicBezTo>
                      <a:pt x="21013" y="7848"/>
                      <a:pt x="20993" y="7868"/>
                      <a:pt x="20993" y="7893"/>
                    </a:cubicBezTo>
                    <a:cubicBezTo>
                      <a:pt x="20993" y="7919"/>
                      <a:pt x="21013" y="7939"/>
                      <a:pt x="21037" y="7939"/>
                    </a:cubicBezTo>
                    <a:cubicBezTo>
                      <a:pt x="21061" y="7939"/>
                      <a:pt x="21081" y="7919"/>
                      <a:pt x="21081" y="7893"/>
                    </a:cubicBezTo>
                    <a:cubicBezTo>
                      <a:pt x="21081" y="7868"/>
                      <a:pt x="21061" y="7848"/>
                      <a:pt x="21037" y="7848"/>
                    </a:cubicBezTo>
                    <a:close/>
                    <a:moveTo>
                      <a:pt x="14394" y="7853"/>
                    </a:moveTo>
                    <a:cubicBezTo>
                      <a:pt x="14363" y="7853"/>
                      <a:pt x="14339" y="7879"/>
                      <a:pt x="14339" y="7911"/>
                    </a:cubicBezTo>
                    <a:cubicBezTo>
                      <a:pt x="14339" y="7944"/>
                      <a:pt x="14363" y="7971"/>
                      <a:pt x="14394" y="7971"/>
                    </a:cubicBezTo>
                    <a:cubicBezTo>
                      <a:pt x="14424" y="7971"/>
                      <a:pt x="14450" y="7944"/>
                      <a:pt x="14450" y="7911"/>
                    </a:cubicBezTo>
                    <a:cubicBezTo>
                      <a:pt x="14450" y="7879"/>
                      <a:pt x="14424" y="7853"/>
                      <a:pt x="14394" y="7853"/>
                    </a:cubicBezTo>
                    <a:close/>
                    <a:moveTo>
                      <a:pt x="9286" y="7868"/>
                    </a:moveTo>
                    <a:cubicBezTo>
                      <a:pt x="9254" y="7868"/>
                      <a:pt x="9228" y="7896"/>
                      <a:pt x="9228" y="7930"/>
                    </a:cubicBezTo>
                    <a:cubicBezTo>
                      <a:pt x="9228" y="7963"/>
                      <a:pt x="9254" y="7990"/>
                      <a:pt x="9286" y="7990"/>
                    </a:cubicBezTo>
                    <a:cubicBezTo>
                      <a:pt x="9318" y="7990"/>
                      <a:pt x="9343" y="7963"/>
                      <a:pt x="9343" y="7930"/>
                    </a:cubicBezTo>
                    <a:cubicBezTo>
                      <a:pt x="9343" y="7896"/>
                      <a:pt x="9318" y="7868"/>
                      <a:pt x="9286" y="7868"/>
                    </a:cubicBezTo>
                    <a:close/>
                    <a:moveTo>
                      <a:pt x="12482" y="7868"/>
                    </a:moveTo>
                    <a:cubicBezTo>
                      <a:pt x="12450" y="7868"/>
                      <a:pt x="12424" y="7896"/>
                      <a:pt x="12424" y="7930"/>
                    </a:cubicBezTo>
                    <a:cubicBezTo>
                      <a:pt x="12424" y="7963"/>
                      <a:pt x="12450" y="7990"/>
                      <a:pt x="12482" y="7990"/>
                    </a:cubicBezTo>
                    <a:cubicBezTo>
                      <a:pt x="12514" y="7990"/>
                      <a:pt x="12539" y="7963"/>
                      <a:pt x="12539" y="7930"/>
                    </a:cubicBezTo>
                    <a:cubicBezTo>
                      <a:pt x="12539" y="7896"/>
                      <a:pt x="12514" y="7868"/>
                      <a:pt x="12482" y="7868"/>
                    </a:cubicBezTo>
                    <a:close/>
                    <a:moveTo>
                      <a:pt x="16782" y="7903"/>
                    </a:moveTo>
                    <a:cubicBezTo>
                      <a:pt x="16752" y="7903"/>
                      <a:pt x="16729" y="7929"/>
                      <a:pt x="16729" y="7961"/>
                    </a:cubicBezTo>
                    <a:cubicBezTo>
                      <a:pt x="16729" y="7992"/>
                      <a:pt x="16752" y="8018"/>
                      <a:pt x="16782" y="8018"/>
                    </a:cubicBezTo>
                    <a:cubicBezTo>
                      <a:pt x="16812" y="8018"/>
                      <a:pt x="16836" y="7992"/>
                      <a:pt x="16836" y="7961"/>
                    </a:cubicBezTo>
                    <a:cubicBezTo>
                      <a:pt x="16836" y="7929"/>
                      <a:pt x="16812" y="7903"/>
                      <a:pt x="16782" y="7903"/>
                    </a:cubicBezTo>
                    <a:close/>
                    <a:moveTo>
                      <a:pt x="19159" y="7903"/>
                    </a:moveTo>
                    <a:cubicBezTo>
                      <a:pt x="19132" y="7903"/>
                      <a:pt x="19111" y="7927"/>
                      <a:pt x="19111" y="7955"/>
                    </a:cubicBezTo>
                    <a:cubicBezTo>
                      <a:pt x="19111" y="7983"/>
                      <a:pt x="19132" y="8006"/>
                      <a:pt x="19159" y="8006"/>
                    </a:cubicBezTo>
                    <a:cubicBezTo>
                      <a:pt x="19186" y="8006"/>
                      <a:pt x="19208" y="7983"/>
                      <a:pt x="19208" y="7955"/>
                    </a:cubicBezTo>
                    <a:cubicBezTo>
                      <a:pt x="19208" y="7926"/>
                      <a:pt x="19186" y="7903"/>
                      <a:pt x="19159" y="7903"/>
                    </a:cubicBezTo>
                    <a:close/>
                    <a:moveTo>
                      <a:pt x="2609" y="7906"/>
                    </a:moveTo>
                    <a:cubicBezTo>
                      <a:pt x="2583" y="7906"/>
                      <a:pt x="2563" y="7928"/>
                      <a:pt x="2563" y="7955"/>
                    </a:cubicBezTo>
                    <a:cubicBezTo>
                      <a:pt x="2563" y="7982"/>
                      <a:pt x="2583" y="8004"/>
                      <a:pt x="2609" y="8004"/>
                    </a:cubicBezTo>
                    <a:cubicBezTo>
                      <a:pt x="2635" y="8004"/>
                      <a:pt x="2655" y="7982"/>
                      <a:pt x="2655" y="7955"/>
                    </a:cubicBezTo>
                    <a:cubicBezTo>
                      <a:pt x="2655" y="7928"/>
                      <a:pt x="2635" y="7906"/>
                      <a:pt x="2609" y="7906"/>
                    </a:cubicBezTo>
                    <a:close/>
                    <a:moveTo>
                      <a:pt x="3319" y="7915"/>
                    </a:moveTo>
                    <a:cubicBezTo>
                      <a:pt x="3292" y="7915"/>
                      <a:pt x="3271" y="7938"/>
                      <a:pt x="3271" y="7966"/>
                    </a:cubicBezTo>
                    <a:cubicBezTo>
                      <a:pt x="3271" y="7995"/>
                      <a:pt x="3292" y="8018"/>
                      <a:pt x="3319" y="8018"/>
                    </a:cubicBezTo>
                    <a:cubicBezTo>
                      <a:pt x="3346" y="8018"/>
                      <a:pt x="3368" y="7995"/>
                      <a:pt x="3368" y="7966"/>
                    </a:cubicBezTo>
                    <a:cubicBezTo>
                      <a:pt x="3368" y="7938"/>
                      <a:pt x="3346" y="7915"/>
                      <a:pt x="3319" y="7915"/>
                    </a:cubicBezTo>
                    <a:close/>
                    <a:moveTo>
                      <a:pt x="5950" y="7915"/>
                    </a:moveTo>
                    <a:cubicBezTo>
                      <a:pt x="5920" y="7915"/>
                      <a:pt x="5896" y="7941"/>
                      <a:pt x="5896" y="7972"/>
                    </a:cubicBezTo>
                    <a:cubicBezTo>
                      <a:pt x="5896" y="8003"/>
                      <a:pt x="5920" y="8029"/>
                      <a:pt x="5950" y="8029"/>
                    </a:cubicBezTo>
                    <a:cubicBezTo>
                      <a:pt x="5979" y="8029"/>
                      <a:pt x="6003" y="8003"/>
                      <a:pt x="6003" y="7972"/>
                    </a:cubicBezTo>
                    <a:cubicBezTo>
                      <a:pt x="6003" y="7941"/>
                      <a:pt x="5979" y="7915"/>
                      <a:pt x="5950" y="7915"/>
                    </a:cubicBezTo>
                    <a:close/>
                    <a:moveTo>
                      <a:pt x="7152" y="7915"/>
                    </a:moveTo>
                    <a:cubicBezTo>
                      <a:pt x="7122" y="7915"/>
                      <a:pt x="7097" y="7942"/>
                      <a:pt x="7097" y="7974"/>
                    </a:cubicBezTo>
                    <a:cubicBezTo>
                      <a:pt x="7097" y="8007"/>
                      <a:pt x="7121" y="8032"/>
                      <a:pt x="7152" y="8032"/>
                    </a:cubicBezTo>
                    <a:cubicBezTo>
                      <a:pt x="7183" y="8032"/>
                      <a:pt x="7208" y="8007"/>
                      <a:pt x="7208" y="7974"/>
                    </a:cubicBezTo>
                    <a:cubicBezTo>
                      <a:pt x="7208" y="7942"/>
                      <a:pt x="7183" y="7915"/>
                      <a:pt x="7152" y="7915"/>
                    </a:cubicBezTo>
                    <a:close/>
                    <a:moveTo>
                      <a:pt x="15819" y="7915"/>
                    </a:moveTo>
                    <a:cubicBezTo>
                      <a:pt x="15789" y="7915"/>
                      <a:pt x="15765" y="7941"/>
                      <a:pt x="15765" y="7972"/>
                    </a:cubicBezTo>
                    <a:cubicBezTo>
                      <a:pt x="15765" y="8003"/>
                      <a:pt x="15789" y="8029"/>
                      <a:pt x="15819" y="8029"/>
                    </a:cubicBezTo>
                    <a:cubicBezTo>
                      <a:pt x="15848" y="8029"/>
                      <a:pt x="15872" y="8003"/>
                      <a:pt x="15872" y="7972"/>
                    </a:cubicBezTo>
                    <a:cubicBezTo>
                      <a:pt x="15872" y="7941"/>
                      <a:pt x="15848" y="7915"/>
                      <a:pt x="15819" y="7915"/>
                    </a:cubicBezTo>
                    <a:close/>
                    <a:moveTo>
                      <a:pt x="1911" y="7916"/>
                    </a:moveTo>
                    <a:cubicBezTo>
                      <a:pt x="1885" y="7916"/>
                      <a:pt x="1865" y="7937"/>
                      <a:pt x="1865" y="7964"/>
                    </a:cubicBezTo>
                    <a:cubicBezTo>
                      <a:pt x="1865" y="7991"/>
                      <a:pt x="1885" y="8013"/>
                      <a:pt x="1911" y="8013"/>
                    </a:cubicBezTo>
                    <a:cubicBezTo>
                      <a:pt x="1936" y="8013"/>
                      <a:pt x="1956" y="7991"/>
                      <a:pt x="1956" y="7964"/>
                    </a:cubicBezTo>
                    <a:cubicBezTo>
                      <a:pt x="1956" y="7937"/>
                      <a:pt x="1936" y="7916"/>
                      <a:pt x="1911" y="7916"/>
                    </a:cubicBezTo>
                    <a:close/>
                    <a:moveTo>
                      <a:pt x="8832" y="7932"/>
                    </a:moveTo>
                    <a:cubicBezTo>
                      <a:pt x="8800" y="7932"/>
                      <a:pt x="8774" y="7960"/>
                      <a:pt x="8774" y="7994"/>
                    </a:cubicBezTo>
                    <a:cubicBezTo>
                      <a:pt x="8774" y="8027"/>
                      <a:pt x="8800" y="8054"/>
                      <a:pt x="8832" y="8054"/>
                    </a:cubicBezTo>
                    <a:cubicBezTo>
                      <a:pt x="8864" y="8054"/>
                      <a:pt x="8889" y="8027"/>
                      <a:pt x="8889" y="7994"/>
                    </a:cubicBezTo>
                    <a:cubicBezTo>
                      <a:pt x="8889" y="7960"/>
                      <a:pt x="8864" y="7932"/>
                      <a:pt x="8832" y="7932"/>
                    </a:cubicBezTo>
                    <a:close/>
                    <a:moveTo>
                      <a:pt x="12936" y="7932"/>
                    </a:moveTo>
                    <a:cubicBezTo>
                      <a:pt x="12904" y="7932"/>
                      <a:pt x="12878" y="7960"/>
                      <a:pt x="12878" y="7994"/>
                    </a:cubicBezTo>
                    <a:cubicBezTo>
                      <a:pt x="12878" y="8027"/>
                      <a:pt x="12904" y="8054"/>
                      <a:pt x="12936" y="8054"/>
                    </a:cubicBezTo>
                    <a:cubicBezTo>
                      <a:pt x="12968" y="8054"/>
                      <a:pt x="12993" y="8027"/>
                      <a:pt x="12993" y="7994"/>
                    </a:cubicBezTo>
                    <a:cubicBezTo>
                      <a:pt x="12993" y="7960"/>
                      <a:pt x="12968" y="7932"/>
                      <a:pt x="12936" y="7932"/>
                    </a:cubicBezTo>
                    <a:close/>
                    <a:moveTo>
                      <a:pt x="4042" y="7946"/>
                    </a:moveTo>
                    <a:cubicBezTo>
                      <a:pt x="4014" y="7946"/>
                      <a:pt x="3992" y="7970"/>
                      <a:pt x="3992" y="7999"/>
                    </a:cubicBezTo>
                    <a:cubicBezTo>
                      <a:pt x="3992" y="8029"/>
                      <a:pt x="4014" y="8053"/>
                      <a:pt x="4042" y="8053"/>
                    </a:cubicBezTo>
                    <a:cubicBezTo>
                      <a:pt x="4070" y="8053"/>
                      <a:pt x="4093" y="8029"/>
                      <a:pt x="4093" y="7999"/>
                    </a:cubicBezTo>
                    <a:cubicBezTo>
                      <a:pt x="4093" y="7970"/>
                      <a:pt x="4070" y="7946"/>
                      <a:pt x="4042" y="7946"/>
                    </a:cubicBezTo>
                    <a:close/>
                    <a:moveTo>
                      <a:pt x="17726" y="7946"/>
                    </a:moveTo>
                    <a:cubicBezTo>
                      <a:pt x="17698" y="7946"/>
                      <a:pt x="17674" y="7969"/>
                      <a:pt x="17674" y="7999"/>
                    </a:cubicBezTo>
                    <a:cubicBezTo>
                      <a:pt x="17674" y="8029"/>
                      <a:pt x="17698" y="8054"/>
                      <a:pt x="17726" y="8054"/>
                    </a:cubicBezTo>
                    <a:cubicBezTo>
                      <a:pt x="17754" y="8054"/>
                      <a:pt x="17778" y="8029"/>
                      <a:pt x="17778" y="7999"/>
                    </a:cubicBezTo>
                    <a:cubicBezTo>
                      <a:pt x="17778" y="7969"/>
                      <a:pt x="17754" y="7946"/>
                      <a:pt x="17726" y="7946"/>
                    </a:cubicBezTo>
                    <a:close/>
                    <a:moveTo>
                      <a:pt x="20545" y="7946"/>
                    </a:moveTo>
                    <a:cubicBezTo>
                      <a:pt x="20520" y="7946"/>
                      <a:pt x="20500" y="7966"/>
                      <a:pt x="20500" y="7992"/>
                    </a:cubicBezTo>
                    <a:cubicBezTo>
                      <a:pt x="20500" y="8019"/>
                      <a:pt x="20520" y="8040"/>
                      <a:pt x="20545" y="8040"/>
                    </a:cubicBezTo>
                    <a:cubicBezTo>
                      <a:pt x="20570" y="8040"/>
                      <a:pt x="20589" y="8019"/>
                      <a:pt x="20589" y="7992"/>
                    </a:cubicBezTo>
                    <a:cubicBezTo>
                      <a:pt x="20589" y="7966"/>
                      <a:pt x="20570" y="7946"/>
                      <a:pt x="20545" y="7946"/>
                    </a:cubicBezTo>
                    <a:close/>
                    <a:moveTo>
                      <a:pt x="1223" y="7947"/>
                    </a:moveTo>
                    <a:cubicBezTo>
                      <a:pt x="1199" y="7947"/>
                      <a:pt x="1180" y="7967"/>
                      <a:pt x="1180" y="7992"/>
                    </a:cubicBezTo>
                    <a:cubicBezTo>
                      <a:pt x="1180" y="8018"/>
                      <a:pt x="1199" y="8039"/>
                      <a:pt x="1223" y="8039"/>
                    </a:cubicBezTo>
                    <a:cubicBezTo>
                      <a:pt x="1247" y="8039"/>
                      <a:pt x="1266" y="8018"/>
                      <a:pt x="1266" y="7992"/>
                    </a:cubicBezTo>
                    <a:cubicBezTo>
                      <a:pt x="1266" y="7967"/>
                      <a:pt x="1247" y="7947"/>
                      <a:pt x="1223" y="7947"/>
                    </a:cubicBezTo>
                    <a:close/>
                    <a:moveTo>
                      <a:pt x="14836" y="7981"/>
                    </a:moveTo>
                    <a:cubicBezTo>
                      <a:pt x="14805" y="7981"/>
                      <a:pt x="14780" y="8007"/>
                      <a:pt x="14780" y="8039"/>
                    </a:cubicBezTo>
                    <a:cubicBezTo>
                      <a:pt x="14780" y="8072"/>
                      <a:pt x="14805" y="8099"/>
                      <a:pt x="14836" y="8099"/>
                    </a:cubicBezTo>
                    <a:cubicBezTo>
                      <a:pt x="14866" y="8099"/>
                      <a:pt x="14891" y="8072"/>
                      <a:pt x="14891" y="8039"/>
                    </a:cubicBezTo>
                    <a:cubicBezTo>
                      <a:pt x="14891" y="8007"/>
                      <a:pt x="14866" y="7981"/>
                      <a:pt x="14836" y="7981"/>
                    </a:cubicBezTo>
                    <a:close/>
                    <a:moveTo>
                      <a:pt x="547" y="7994"/>
                    </a:moveTo>
                    <a:cubicBezTo>
                      <a:pt x="524" y="7994"/>
                      <a:pt x="504" y="8013"/>
                      <a:pt x="504" y="8038"/>
                    </a:cubicBezTo>
                    <a:cubicBezTo>
                      <a:pt x="504" y="8063"/>
                      <a:pt x="524" y="8084"/>
                      <a:pt x="547" y="8084"/>
                    </a:cubicBezTo>
                    <a:cubicBezTo>
                      <a:pt x="571" y="8084"/>
                      <a:pt x="589" y="8063"/>
                      <a:pt x="589" y="8038"/>
                    </a:cubicBezTo>
                    <a:cubicBezTo>
                      <a:pt x="589" y="8013"/>
                      <a:pt x="571" y="7994"/>
                      <a:pt x="547" y="7994"/>
                    </a:cubicBezTo>
                    <a:close/>
                    <a:moveTo>
                      <a:pt x="4776" y="8003"/>
                    </a:moveTo>
                    <a:cubicBezTo>
                      <a:pt x="4748" y="8003"/>
                      <a:pt x="4724" y="8027"/>
                      <a:pt x="4724" y="8058"/>
                    </a:cubicBezTo>
                    <a:cubicBezTo>
                      <a:pt x="4724" y="8088"/>
                      <a:pt x="4748" y="8112"/>
                      <a:pt x="4776" y="8112"/>
                    </a:cubicBezTo>
                    <a:cubicBezTo>
                      <a:pt x="4804" y="8112"/>
                      <a:pt x="4828" y="8088"/>
                      <a:pt x="4828" y="8058"/>
                    </a:cubicBezTo>
                    <a:cubicBezTo>
                      <a:pt x="4828" y="8027"/>
                      <a:pt x="4804" y="8003"/>
                      <a:pt x="4776" y="8003"/>
                    </a:cubicBezTo>
                    <a:close/>
                    <a:moveTo>
                      <a:pt x="8381" y="8010"/>
                    </a:moveTo>
                    <a:cubicBezTo>
                      <a:pt x="8348" y="8010"/>
                      <a:pt x="8321" y="8039"/>
                      <a:pt x="8321" y="8073"/>
                    </a:cubicBezTo>
                    <a:cubicBezTo>
                      <a:pt x="8321" y="8108"/>
                      <a:pt x="8348" y="8136"/>
                      <a:pt x="8381" y="8136"/>
                    </a:cubicBezTo>
                    <a:cubicBezTo>
                      <a:pt x="8414" y="8136"/>
                      <a:pt x="8440" y="8108"/>
                      <a:pt x="8440" y="8073"/>
                    </a:cubicBezTo>
                    <a:cubicBezTo>
                      <a:pt x="8440" y="8039"/>
                      <a:pt x="8414" y="8010"/>
                      <a:pt x="8381" y="8010"/>
                    </a:cubicBezTo>
                    <a:close/>
                    <a:moveTo>
                      <a:pt x="13387" y="8010"/>
                    </a:moveTo>
                    <a:cubicBezTo>
                      <a:pt x="13355" y="8010"/>
                      <a:pt x="13328" y="8039"/>
                      <a:pt x="13328" y="8073"/>
                    </a:cubicBezTo>
                    <a:cubicBezTo>
                      <a:pt x="13328" y="8108"/>
                      <a:pt x="13355" y="8136"/>
                      <a:pt x="13387" y="8136"/>
                    </a:cubicBezTo>
                    <a:cubicBezTo>
                      <a:pt x="13420" y="8136"/>
                      <a:pt x="13447" y="8108"/>
                      <a:pt x="13447" y="8073"/>
                    </a:cubicBezTo>
                    <a:cubicBezTo>
                      <a:pt x="13447" y="8039"/>
                      <a:pt x="13420" y="8010"/>
                      <a:pt x="13387" y="8010"/>
                    </a:cubicBezTo>
                    <a:close/>
                    <a:moveTo>
                      <a:pt x="18647" y="8030"/>
                    </a:moveTo>
                    <a:cubicBezTo>
                      <a:pt x="18619" y="8030"/>
                      <a:pt x="18596" y="8055"/>
                      <a:pt x="18596" y="8085"/>
                    </a:cubicBezTo>
                    <a:cubicBezTo>
                      <a:pt x="18596" y="8115"/>
                      <a:pt x="18619" y="8139"/>
                      <a:pt x="18647" y="8139"/>
                    </a:cubicBezTo>
                    <a:cubicBezTo>
                      <a:pt x="18676" y="8139"/>
                      <a:pt x="18699" y="8115"/>
                      <a:pt x="18699" y="8085"/>
                    </a:cubicBezTo>
                    <a:cubicBezTo>
                      <a:pt x="18699" y="8055"/>
                      <a:pt x="18676" y="8030"/>
                      <a:pt x="18647" y="8030"/>
                    </a:cubicBezTo>
                    <a:close/>
                    <a:moveTo>
                      <a:pt x="20048" y="8047"/>
                    </a:moveTo>
                    <a:cubicBezTo>
                      <a:pt x="20022" y="8047"/>
                      <a:pt x="20000" y="8070"/>
                      <a:pt x="20000" y="8099"/>
                    </a:cubicBezTo>
                    <a:cubicBezTo>
                      <a:pt x="20000" y="8127"/>
                      <a:pt x="20022" y="8150"/>
                      <a:pt x="20048" y="8150"/>
                    </a:cubicBezTo>
                    <a:cubicBezTo>
                      <a:pt x="20075" y="8150"/>
                      <a:pt x="20097" y="8127"/>
                      <a:pt x="20097" y="8099"/>
                    </a:cubicBezTo>
                    <a:cubicBezTo>
                      <a:pt x="20097" y="8070"/>
                      <a:pt x="20075" y="8047"/>
                      <a:pt x="20048" y="8047"/>
                    </a:cubicBezTo>
                    <a:close/>
                    <a:moveTo>
                      <a:pt x="6713" y="8048"/>
                    </a:moveTo>
                    <a:cubicBezTo>
                      <a:pt x="6681" y="8048"/>
                      <a:pt x="6655" y="8075"/>
                      <a:pt x="6655" y="8109"/>
                    </a:cubicBezTo>
                    <a:cubicBezTo>
                      <a:pt x="6655" y="8142"/>
                      <a:pt x="6681" y="8169"/>
                      <a:pt x="6713" y="8169"/>
                    </a:cubicBezTo>
                    <a:cubicBezTo>
                      <a:pt x="6744" y="8169"/>
                      <a:pt x="6771" y="8142"/>
                      <a:pt x="6771" y="8109"/>
                    </a:cubicBezTo>
                    <a:cubicBezTo>
                      <a:pt x="6771" y="8075"/>
                      <a:pt x="6744" y="8048"/>
                      <a:pt x="6713" y="8048"/>
                    </a:cubicBezTo>
                    <a:close/>
                    <a:moveTo>
                      <a:pt x="16246" y="8084"/>
                    </a:moveTo>
                    <a:cubicBezTo>
                      <a:pt x="16215" y="8084"/>
                      <a:pt x="16190" y="8110"/>
                      <a:pt x="16190" y="8143"/>
                    </a:cubicBezTo>
                    <a:cubicBezTo>
                      <a:pt x="16190" y="8176"/>
                      <a:pt x="16215" y="8204"/>
                      <a:pt x="16246" y="8204"/>
                    </a:cubicBezTo>
                    <a:cubicBezTo>
                      <a:pt x="16277" y="8204"/>
                      <a:pt x="16303" y="8176"/>
                      <a:pt x="16303" y="8143"/>
                    </a:cubicBezTo>
                    <a:cubicBezTo>
                      <a:pt x="16303" y="8110"/>
                      <a:pt x="16277" y="8084"/>
                      <a:pt x="16246" y="8084"/>
                    </a:cubicBezTo>
                    <a:close/>
                    <a:moveTo>
                      <a:pt x="5522" y="8085"/>
                    </a:moveTo>
                    <a:cubicBezTo>
                      <a:pt x="5491" y="8085"/>
                      <a:pt x="5466" y="8111"/>
                      <a:pt x="5466" y="8143"/>
                    </a:cubicBezTo>
                    <a:cubicBezTo>
                      <a:pt x="5466" y="8175"/>
                      <a:pt x="5491" y="8202"/>
                      <a:pt x="5522" y="8202"/>
                    </a:cubicBezTo>
                    <a:cubicBezTo>
                      <a:pt x="5552" y="8202"/>
                      <a:pt x="5577" y="8175"/>
                      <a:pt x="5577" y="8143"/>
                    </a:cubicBezTo>
                    <a:cubicBezTo>
                      <a:pt x="5577" y="8111"/>
                      <a:pt x="5552" y="8085"/>
                      <a:pt x="5522" y="8085"/>
                    </a:cubicBezTo>
                    <a:close/>
                    <a:moveTo>
                      <a:pt x="17200" y="8100"/>
                    </a:moveTo>
                    <a:cubicBezTo>
                      <a:pt x="17169" y="8100"/>
                      <a:pt x="17144" y="8127"/>
                      <a:pt x="17144" y="8159"/>
                    </a:cubicBezTo>
                    <a:cubicBezTo>
                      <a:pt x="17144" y="8191"/>
                      <a:pt x="17169" y="8217"/>
                      <a:pt x="17200" y="8217"/>
                    </a:cubicBezTo>
                    <a:cubicBezTo>
                      <a:pt x="17231" y="8217"/>
                      <a:pt x="17255" y="8191"/>
                      <a:pt x="17255" y="8159"/>
                    </a:cubicBezTo>
                    <a:cubicBezTo>
                      <a:pt x="17255" y="8127"/>
                      <a:pt x="17231" y="8100"/>
                      <a:pt x="17200" y="8100"/>
                    </a:cubicBezTo>
                    <a:close/>
                    <a:moveTo>
                      <a:pt x="13836" y="8105"/>
                    </a:moveTo>
                    <a:cubicBezTo>
                      <a:pt x="13803" y="8105"/>
                      <a:pt x="13776" y="8133"/>
                      <a:pt x="13776" y="8168"/>
                    </a:cubicBezTo>
                    <a:cubicBezTo>
                      <a:pt x="13776" y="8203"/>
                      <a:pt x="13803" y="8231"/>
                      <a:pt x="13836" y="8231"/>
                    </a:cubicBezTo>
                    <a:cubicBezTo>
                      <a:pt x="13868" y="8231"/>
                      <a:pt x="13895" y="8203"/>
                      <a:pt x="13895" y="8168"/>
                    </a:cubicBezTo>
                    <a:cubicBezTo>
                      <a:pt x="13895" y="8133"/>
                      <a:pt x="13868" y="8105"/>
                      <a:pt x="13836" y="8105"/>
                    </a:cubicBezTo>
                    <a:close/>
                    <a:moveTo>
                      <a:pt x="7932" y="8107"/>
                    </a:moveTo>
                    <a:cubicBezTo>
                      <a:pt x="7900" y="8107"/>
                      <a:pt x="7873" y="8134"/>
                      <a:pt x="7873" y="8168"/>
                    </a:cubicBezTo>
                    <a:cubicBezTo>
                      <a:pt x="7873" y="8202"/>
                      <a:pt x="7900" y="8231"/>
                      <a:pt x="7932" y="8231"/>
                    </a:cubicBezTo>
                    <a:cubicBezTo>
                      <a:pt x="7965" y="8231"/>
                      <a:pt x="7991" y="8202"/>
                      <a:pt x="7991" y="8168"/>
                    </a:cubicBezTo>
                    <a:cubicBezTo>
                      <a:pt x="7991" y="8134"/>
                      <a:pt x="7965" y="8107"/>
                      <a:pt x="7932" y="8107"/>
                    </a:cubicBezTo>
                    <a:close/>
                    <a:moveTo>
                      <a:pt x="15273" y="8121"/>
                    </a:moveTo>
                    <a:cubicBezTo>
                      <a:pt x="15241" y="8121"/>
                      <a:pt x="15215" y="8148"/>
                      <a:pt x="15215" y="8182"/>
                    </a:cubicBezTo>
                    <a:cubicBezTo>
                      <a:pt x="15215" y="8216"/>
                      <a:pt x="15241" y="8242"/>
                      <a:pt x="15273" y="8242"/>
                    </a:cubicBezTo>
                    <a:cubicBezTo>
                      <a:pt x="15305" y="8242"/>
                      <a:pt x="15330" y="8216"/>
                      <a:pt x="15330" y="8182"/>
                    </a:cubicBezTo>
                    <a:cubicBezTo>
                      <a:pt x="15330" y="8148"/>
                      <a:pt x="15305" y="8121"/>
                      <a:pt x="15273" y="8121"/>
                    </a:cubicBezTo>
                    <a:close/>
                    <a:moveTo>
                      <a:pt x="21402" y="8140"/>
                    </a:moveTo>
                    <a:cubicBezTo>
                      <a:pt x="21377" y="8140"/>
                      <a:pt x="21358" y="8160"/>
                      <a:pt x="21358" y="8186"/>
                    </a:cubicBezTo>
                    <a:cubicBezTo>
                      <a:pt x="21358" y="8212"/>
                      <a:pt x="21377" y="8233"/>
                      <a:pt x="21402" y="8233"/>
                    </a:cubicBezTo>
                    <a:cubicBezTo>
                      <a:pt x="21426" y="8233"/>
                      <a:pt x="21446" y="8213"/>
                      <a:pt x="21446" y="8186"/>
                    </a:cubicBezTo>
                    <a:cubicBezTo>
                      <a:pt x="21446" y="8160"/>
                      <a:pt x="21426" y="8140"/>
                      <a:pt x="21402" y="8140"/>
                    </a:cubicBezTo>
                    <a:close/>
                    <a:moveTo>
                      <a:pt x="2923" y="8153"/>
                    </a:moveTo>
                    <a:cubicBezTo>
                      <a:pt x="2895" y="8153"/>
                      <a:pt x="2872" y="8176"/>
                      <a:pt x="2872" y="8206"/>
                    </a:cubicBezTo>
                    <a:cubicBezTo>
                      <a:pt x="2872" y="8235"/>
                      <a:pt x="2895" y="8259"/>
                      <a:pt x="2923" y="8259"/>
                    </a:cubicBezTo>
                    <a:cubicBezTo>
                      <a:pt x="2950" y="8259"/>
                      <a:pt x="2973" y="8235"/>
                      <a:pt x="2973" y="8206"/>
                    </a:cubicBezTo>
                    <a:cubicBezTo>
                      <a:pt x="2973" y="8176"/>
                      <a:pt x="2950" y="8153"/>
                      <a:pt x="2923" y="8153"/>
                    </a:cubicBezTo>
                    <a:close/>
                    <a:moveTo>
                      <a:pt x="10998" y="8153"/>
                    </a:moveTo>
                    <a:cubicBezTo>
                      <a:pt x="10965" y="8153"/>
                      <a:pt x="10938" y="8182"/>
                      <a:pt x="10938" y="8217"/>
                    </a:cubicBezTo>
                    <a:cubicBezTo>
                      <a:pt x="10938" y="8252"/>
                      <a:pt x="10965" y="8282"/>
                      <a:pt x="10998" y="8282"/>
                    </a:cubicBezTo>
                    <a:cubicBezTo>
                      <a:pt x="11032" y="8282"/>
                      <a:pt x="11059" y="8252"/>
                      <a:pt x="11059" y="8217"/>
                    </a:cubicBezTo>
                    <a:cubicBezTo>
                      <a:pt x="11059" y="8182"/>
                      <a:pt x="11032" y="8153"/>
                      <a:pt x="10998" y="8153"/>
                    </a:cubicBezTo>
                    <a:close/>
                    <a:moveTo>
                      <a:pt x="10540" y="8158"/>
                    </a:moveTo>
                    <a:cubicBezTo>
                      <a:pt x="10507" y="8158"/>
                      <a:pt x="10480" y="8186"/>
                      <a:pt x="10480" y="8222"/>
                    </a:cubicBezTo>
                    <a:cubicBezTo>
                      <a:pt x="10480" y="8257"/>
                      <a:pt x="10507" y="8286"/>
                      <a:pt x="10540" y="8286"/>
                    </a:cubicBezTo>
                    <a:cubicBezTo>
                      <a:pt x="10574" y="8286"/>
                      <a:pt x="10602" y="8257"/>
                      <a:pt x="10602" y="8222"/>
                    </a:cubicBezTo>
                    <a:cubicBezTo>
                      <a:pt x="10602" y="8186"/>
                      <a:pt x="10574" y="8158"/>
                      <a:pt x="10540" y="8158"/>
                    </a:cubicBezTo>
                    <a:close/>
                    <a:moveTo>
                      <a:pt x="19547" y="8159"/>
                    </a:moveTo>
                    <a:cubicBezTo>
                      <a:pt x="19520" y="8159"/>
                      <a:pt x="19498" y="8183"/>
                      <a:pt x="19498" y="8212"/>
                    </a:cubicBezTo>
                    <a:cubicBezTo>
                      <a:pt x="19498" y="8241"/>
                      <a:pt x="19520" y="8264"/>
                      <a:pt x="19547" y="8264"/>
                    </a:cubicBezTo>
                    <a:cubicBezTo>
                      <a:pt x="19575" y="8264"/>
                      <a:pt x="19597" y="8241"/>
                      <a:pt x="19597" y="8212"/>
                    </a:cubicBezTo>
                    <a:cubicBezTo>
                      <a:pt x="19597" y="8182"/>
                      <a:pt x="19575" y="8159"/>
                      <a:pt x="19547" y="8159"/>
                    </a:cubicBezTo>
                    <a:close/>
                    <a:moveTo>
                      <a:pt x="2221" y="8160"/>
                    </a:moveTo>
                    <a:cubicBezTo>
                      <a:pt x="2194" y="8160"/>
                      <a:pt x="2173" y="8183"/>
                      <a:pt x="2173" y="8212"/>
                    </a:cubicBezTo>
                    <a:cubicBezTo>
                      <a:pt x="2173" y="8240"/>
                      <a:pt x="2194" y="8263"/>
                      <a:pt x="2221" y="8263"/>
                    </a:cubicBezTo>
                    <a:cubicBezTo>
                      <a:pt x="2248" y="8263"/>
                      <a:pt x="2269" y="8240"/>
                      <a:pt x="2269" y="8212"/>
                    </a:cubicBezTo>
                    <a:cubicBezTo>
                      <a:pt x="2269" y="8183"/>
                      <a:pt x="2248" y="8160"/>
                      <a:pt x="2221" y="8160"/>
                    </a:cubicBezTo>
                    <a:close/>
                    <a:moveTo>
                      <a:pt x="11456" y="8166"/>
                    </a:moveTo>
                    <a:cubicBezTo>
                      <a:pt x="11423" y="8166"/>
                      <a:pt x="11395" y="8194"/>
                      <a:pt x="11395" y="8230"/>
                    </a:cubicBezTo>
                    <a:cubicBezTo>
                      <a:pt x="11395" y="8265"/>
                      <a:pt x="11423" y="8294"/>
                      <a:pt x="11456" y="8294"/>
                    </a:cubicBezTo>
                    <a:cubicBezTo>
                      <a:pt x="11490" y="8294"/>
                      <a:pt x="11517" y="8265"/>
                      <a:pt x="11517" y="8230"/>
                    </a:cubicBezTo>
                    <a:cubicBezTo>
                      <a:pt x="11517" y="8194"/>
                      <a:pt x="11490" y="8166"/>
                      <a:pt x="11456" y="8166"/>
                    </a:cubicBezTo>
                    <a:close/>
                    <a:moveTo>
                      <a:pt x="18132" y="8167"/>
                    </a:moveTo>
                    <a:cubicBezTo>
                      <a:pt x="18103" y="8167"/>
                      <a:pt x="18079" y="8192"/>
                      <a:pt x="18079" y="8223"/>
                    </a:cubicBezTo>
                    <a:cubicBezTo>
                      <a:pt x="18079" y="8254"/>
                      <a:pt x="18103" y="8279"/>
                      <a:pt x="18132" y="8279"/>
                    </a:cubicBezTo>
                    <a:cubicBezTo>
                      <a:pt x="18161" y="8279"/>
                      <a:pt x="18185" y="8254"/>
                      <a:pt x="18185" y="8223"/>
                    </a:cubicBezTo>
                    <a:cubicBezTo>
                      <a:pt x="18185" y="8192"/>
                      <a:pt x="18161" y="8167"/>
                      <a:pt x="18132" y="8167"/>
                    </a:cubicBezTo>
                    <a:close/>
                    <a:moveTo>
                      <a:pt x="3636" y="8168"/>
                    </a:moveTo>
                    <a:cubicBezTo>
                      <a:pt x="3608" y="8168"/>
                      <a:pt x="3584" y="8193"/>
                      <a:pt x="3584" y="8223"/>
                    </a:cubicBezTo>
                    <a:cubicBezTo>
                      <a:pt x="3584" y="8253"/>
                      <a:pt x="3608" y="8278"/>
                      <a:pt x="3636" y="8278"/>
                    </a:cubicBezTo>
                    <a:cubicBezTo>
                      <a:pt x="3664" y="8278"/>
                      <a:pt x="3687" y="8253"/>
                      <a:pt x="3687" y="8223"/>
                    </a:cubicBezTo>
                    <a:cubicBezTo>
                      <a:pt x="3687" y="8193"/>
                      <a:pt x="3664" y="8168"/>
                      <a:pt x="3636" y="8168"/>
                    </a:cubicBezTo>
                    <a:close/>
                    <a:moveTo>
                      <a:pt x="10083" y="8178"/>
                    </a:moveTo>
                    <a:cubicBezTo>
                      <a:pt x="10050" y="8178"/>
                      <a:pt x="10023" y="8207"/>
                      <a:pt x="10023" y="8242"/>
                    </a:cubicBezTo>
                    <a:cubicBezTo>
                      <a:pt x="10023" y="8278"/>
                      <a:pt x="10050" y="8306"/>
                      <a:pt x="10083" y="8306"/>
                    </a:cubicBezTo>
                    <a:cubicBezTo>
                      <a:pt x="10117" y="8306"/>
                      <a:pt x="10144" y="8278"/>
                      <a:pt x="10144" y="8242"/>
                    </a:cubicBezTo>
                    <a:cubicBezTo>
                      <a:pt x="10144" y="8207"/>
                      <a:pt x="10117" y="8178"/>
                      <a:pt x="10083" y="8178"/>
                    </a:cubicBezTo>
                    <a:close/>
                    <a:moveTo>
                      <a:pt x="1530" y="8186"/>
                    </a:moveTo>
                    <a:cubicBezTo>
                      <a:pt x="1505" y="8186"/>
                      <a:pt x="1484" y="8208"/>
                      <a:pt x="1484" y="8235"/>
                    </a:cubicBezTo>
                    <a:cubicBezTo>
                      <a:pt x="1484" y="8263"/>
                      <a:pt x="1505" y="8285"/>
                      <a:pt x="1530" y="8285"/>
                    </a:cubicBezTo>
                    <a:cubicBezTo>
                      <a:pt x="1556" y="8285"/>
                      <a:pt x="1578" y="8263"/>
                      <a:pt x="1578" y="8235"/>
                    </a:cubicBezTo>
                    <a:cubicBezTo>
                      <a:pt x="1578" y="8208"/>
                      <a:pt x="1556" y="8186"/>
                      <a:pt x="1530" y="8186"/>
                    </a:cubicBezTo>
                    <a:close/>
                    <a:moveTo>
                      <a:pt x="11912" y="8194"/>
                    </a:moveTo>
                    <a:cubicBezTo>
                      <a:pt x="11879" y="8194"/>
                      <a:pt x="11852" y="8223"/>
                      <a:pt x="11852" y="8258"/>
                    </a:cubicBezTo>
                    <a:cubicBezTo>
                      <a:pt x="11852" y="8294"/>
                      <a:pt x="11879" y="8322"/>
                      <a:pt x="11912" y="8322"/>
                    </a:cubicBezTo>
                    <a:cubicBezTo>
                      <a:pt x="11946" y="8322"/>
                      <a:pt x="11974" y="8294"/>
                      <a:pt x="11974" y="8258"/>
                    </a:cubicBezTo>
                    <a:cubicBezTo>
                      <a:pt x="11974" y="8223"/>
                      <a:pt x="11945" y="8194"/>
                      <a:pt x="11912" y="8194"/>
                    </a:cubicBezTo>
                    <a:close/>
                    <a:moveTo>
                      <a:pt x="6278" y="8198"/>
                    </a:moveTo>
                    <a:cubicBezTo>
                      <a:pt x="6246" y="8198"/>
                      <a:pt x="6220" y="8225"/>
                      <a:pt x="6220" y="8258"/>
                    </a:cubicBezTo>
                    <a:cubicBezTo>
                      <a:pt x="6220" y="8292"/>
                      <a:pt x="6246" y="8320"/>
                      <a:pt x="6278" y="8320"/>
                    </a:cubicBezTo>
                    <a:cubicBezTo>
                      <a:pt x="6310" y="8320"/>
                      <a:pt x="6335" y="8292"/>
                      <a:pt x="6335" y="8258"/>
                    </a:cubicBezTo>
                    <a:cubicBezTo>
                      <a:pt x="6335" y="8225"/>
                      <a:pt x="6310" y="8198"/>
                      <a:pt x="6278" y="8198"/>
                    </a:cubicBezTo>
                    <a:close/>
                    <a:moveTo>
                      <a:pt x="4361" y="8206"/>
                    </a:moveTo>
                    <a:cubicBezTo>
                      <a:pt x="4332" y="8206"/>
                      <a:pt x="4307" y="8231"/>
                      <a:pt x="4307" y="8263"/>
                    </a:cubicBezTo>
                    <a:cubicBezTo>
                      <a:pt x="4307" y="8294"/>
                      <a:pt x="4332" y="8320"/>
                      <a:pt x="4361" y="8320"/>
                    </a:cubicBezTo>
                    <a:cubicBezTo>
                      <a:pt x="4391" y="8320"/>
                      <a:pt x="4415" y="8294"/>
                      <a:pt x="4415" y="8263"/>
                    </a:cubicBezTo>
                    <a:cubicBezTo>
                      <a:pt x="4415" y="8231"/>
                      <a:pt x="4391" y="8206"/>
                      <a:pt x="4361" y="8206"/>
                    </a:cubicBezTo>
                    <a:close/>
                    <a:moveTo>
                      <a:pt x="9628" y="8215"/>
                    </a:moveTo>
                    <a:cubicBezTo>
                      <a:pt x="9594" y="8215"/>
                      <a:pt x="9566" y="8244"/>
                      <a:pt x="9566" y="8280"/>
                    </a:cubicBezTo>
                    <a:cubicBezTo>
                      <a:pt x="9566" y="8315"/>
                      <a:pt x="9594" y="8344"/>
                      <a:pt x="9628" y="8344"/>
                    </a:cubicBezTo>
                    <a:cubicBezTo>
                      <a:pt x="9661" y="8344"/>
                      <a:pt x="9688" y="8315"/>
                      <a:pt x="9688" y="8280"/>
                    </a:cubicBezTo>
                    <a:cubicBezTo>
                      <a:pt x="9688" y="8244"/>
                      <a:pt x="9661" y="8215"/>
                      <a:pt x="9628" y="8215"/>
                    </a:cubicBezTo>
                    <a:close/>
                    <a:moveTo>
                      <a:pt x="14281" y="8217"/>
                    </a:moveTo>
                    <a:cubicBezTo>
                      <a:pt x="14248" y="8217"/>
                      <a:pt x="14223" y="8246"/>
                      <a:pt x="14223" y="8280"/>
                    </a:cubicBezTo>
                    <a:cubicBezTo>
                      <a:pt x="14223" y="8314"/>
                      <a:pt x="14248" y="8342"/>
                      <a:pt x="14281" y="8342"/>
                    </a:cubicBezTo>
                    <a:cubicBezTo>
                      <a:pt x="14313" y="8342"/>
                      <a:pt x="14340" y="8314"/>
                      <a:pt x="14340" y="8280"/>
                    </a:cubicBezTo>
                    <a:cubicBezTo>
                      <a:pt x="14340" y="8246"/>
                      <a:pt x="14313" y="8217"/>
                      <a:pt x="14281" y="8217"/>
                    </a:cubicBezTo>
                    <a:close/>
                    <a:moveTo>
                      <a:pt x="7486" y="8218"/>
                    </a:moveTo>
                    <a:cubicBezTo>
                      <a:pt x="7454" y="8218"/>
                      <a:pt x="7428" y="8246"/>
                      <a:pt x="7428" y="8280"/>
                    </a:cubicBezTo>
                    <a:cubicBezTo>
                      <a:pt x="7428" y="8314"/>
                      <a:pt x="7454" y="8342"/>
                      <a:pt x="7486" y="8342"/>
                    </a:cubicBezTo>
                    <a:cubicBezTo>
                      <a:pt x="7519" y="8342"/>
                      <a:pt x="7546" y="8314"/>
                      <a:pt x="7546" y="8280"/>
                    </a:cubicBezTo>
                    <a:cubicBezTo>
                      <a:pt x="7546" y="8246"/>
                      <a:pt x="7519" y="8218"/>
                      <a:pt x="7486" y="8218"/>
                    </a:cubicBezTo>
                    <a:close/>
                    <a:moveTo>
                      <a:pt x="20915" y="8230"/>
                    </a:moveTo>
                    <a:cubicBezTo>
                      <a:pt x="20889" y="8230"/>
                      <a:pt x="20869" y="8251"/>
                      <a:pt x="20869" y="8278"/>
                    </a:cubicBezTo>
                    <a:cubicBezTo>
                      <a:pt x="20869" y="8304"/>
                      <a:pt x="20890" y="8326"/>
                      <a:pt x="20915" y="8326"/>
                    </a:cubicBezTo>
                    <a:cubicBezTo>
                      <a:pt x="20940" y="8326"/>
                      <a:pt x="20960" y="8304"/>
                      <a:pt x="20960" y="8278"/>
                    </a:cubicBezTo>
                    <a:cubicBezTo>
                      <a:pt x="20960" y="8251"/>
                      <a:pt x="20940" y="8230"/>
                      <a:pt x="20915" y="8230"/>
                    </a:cubicBezTo>
                    <a:close/>
                    <a:moveTo>
                      <a:pt x="852" y="8231"/>
                    </a:moveTo>
                    <a:cubicBezTo>
                      <a:pt x="828" y="8231"/>
                      <a:pt x="808" y="8252"/>
                      <a:pt x="808" y="8278"/>
                    </a:cubicBezTo>
                    <a:cubicBezTo>
                      <a:pt x="808" y="8304"/>
                      <a:pt x="828" y="8326"/>
                      <a:pt x="852" y="8326"/>
                    </a:cubicBezTo>
                    <a:cubicBezTo>
                      <a:pt x="877" y="8326"/>
                      <a:pt x="898" y="8304"/>
                      <a:pt x="898" y="8278"/>
                    </a:cubicBezTo>
                    <a:cubicBezTo>
                      <a:pt x="898" y="8252"/>
                      <a:pt x="877" y="8231"/>
                      <a:pt x="852" y="8231"/>
                    </a:cubicBezTo>
                    <a:close/>
                    <a:moveTo>
                      <a:pt x="12368" y="8240"/>
                    </a:moveTo>
                    <a:cubicBezTo>
                      <a:pt x="12334" y="8240"/>
                      <a:pt x="12308" y="8268"/>
                      <a:pt x="12308" y="8304"/>
                    </a:cubicBezTo>
                    <a:cubicBezTo>
                      <a:pt x="12308" y="8339"/>
                      <a:pt x="12334" y="8368"/>
                      <a:pt x="12368" y="8368"/>
                    </a:cubicBezTo>
                    <a:cubicBezTo>
                      <a:pt x="12401" y="8368"/>
                      <a:pt x="12429" y="8339"/>
                      <a:pt x="12429" y="8304"/>
                    </a:cubicBezTo>
                    <a:cubicBezTo>
                      <a:pt x="12429" y="8268"/>
                      <a:pt x="12401" y="8240"/>
                      <a:pt x="12368" y="8240"/>
                    </a:cubicBezTo>
                    <a:close/>
                    <a:moveTo>
                      <a:pt x="5098" y="8270"/>
                    </a:moveTo>
                    <a:cubicBezTo>
                      <a:pt x="5068" y="8270"/>
                      <a:pt x="5043" y="8297"/>
                      <a:pt x="5043" y="8329"/>
                    </a:cubicBezTo>
                    <a:cubicBezTo>
                      <a:pt x="5043" y="8361"/>
                      <a:pt x="5068" y="8387"/>
                      <a:pt x="5098" y="8387"/>
                    </a:cubicBezTo>
                    <a:cubicBezTo>
                      <a:pt x="5129" y="8387"/>
                      <a:pt x="5154" y="8361"/>
                      <a:pt x="5154" y="8329"/>
                    </a:cubicBezTo>
                    <a:cubicBezTo>
                      <a:pt x="5154" y="8297"/>
                      <a:pt x="5129" y="8270"/>
                      <a:pt x="5098" y="8270"/>
                    </a:cubicBezTo>
                    <a:close/>
                    <a:moveTo>
                      <a:pt x="9173" y="8270"/>
                    </a:moveTo>
                    <a:cubicBezTo>
                      <a:pt x="9140" y="8270"/>
                      <a:pt x="9112" y="8298"/>
                      <a:pt x="9112" y="8332"/>
                    </a:cubicBezTo>
                    <a:cubicBezTo>
                      <a:pt x="9112" y="8367"/>
                      <a:pt x="9140" y="8395"/>
                      <a:pt x="9173" y="8395"/>
                    </a:cubicBezTo>
                    <a:cubicBezTo>
                      <a:pt x="9206" y="8395"/>
                      <a:pt x="9232" y="8367"/>
                      <a:pt x="9232" y="8332"/>
                    </a:cubicBezTo>
                    <a:cubicBezTo>
                      <a:pt x="9232" y="8298"/>
                      <a:pt x="9206" y="8270"/>
                      <a:pt x="9173" y="8270"/>
                    </a:cubicBezTo>
                    <a:close/>
                    <a:moveTo>
                      <a:pt x="16670" y="8270"/>
                    </a:moveTo>
                    <a:cubicBezTo>
                      <a:pt x="16639" y="8270"/>
                      <a:pt x="16614" y="8297"/>
                      <a:pt x="16614" y="8329"/>
                    </a:cubicBezTo>
                    <a:cubicBezTo>
                      <a:pt x="16614" y="8361"/>
                      <a:pt x="16639" y="8387"/>
                      <a:pt x="16670" y="8387"/>
                    </a:cubicBezTo>
                    <a:cubicBezTo>
                      <a:pt x="16700" y="8387"/>
                      <a:pt x="16725" y="8361"/>
                      <a:pt x="16725" y="8329"/>
                    </a:cubicBezTo>
                    <a:cubicBezTo>
                      <a:pt x="16725" y="8297"/>
                      <a:pt x="16700" y="8270"/>
                      <a:pt x="16670" y="8270"/>
                    </a:cubicBezTo>
                    <a:close/>
                    <a:moveTo>
                      <a:pt x="19042" y="8277"/>
                    </a:moveTo>
                    <a:cubicBezTo>
                      <a:pt x="19013" y="8276"/>
                      <a:pt x="18990" y="8301"/>
                      <a:pt x="18990" y="8331"/>
                    </a:cubicBezTo>
                    <a:cubicBezTo>
                      <a:pt x="18990" y="8361"/>
                      <a:pt x="19013" y="8385"/>
                      <a:pt x="19042" y="8385"/>
                    </a:cubicBezTo>
                    <a:cubicBezTo>
                      <a:pt x="19070" y="8385"/>
                      <a:pt x="19093" y="8361"/>
                      <a:pt x="19093" y="8331"/>
                    </a:cubicBezTo>
                    <a:cubicBezTo>
                      <a:pt x="19093" y="8301"/>
                      <a:pt x="19070" y="8277"/>
                      <a:pt x="19042" y="8277"/>
                    </a:cubicBezTo>
                    <a:close/>
                    <a:moveTo>
                      <a:pt x="15705" y="8278"/>
                    </a:moveTo>
                    <a:cubicBezTo>
                      <a:pt x="15674" y="8278"/>
                      <a:pt x="15648" y="8306"/>
                      <a:pt x="15648" y="8339"/>
                    </a:cubicBezTo>
                    <a:cubicBezTo>
                      <a:pt x="15648" y="8373"/>
                      <a:pt x="15674" y="8400"/>
                      <a:pt x="15705" y="8400"/>
                    </a:cubicBezTo>
                    <a:cubicBezTo>
                      <a:pt x="15737" y="8400"/>
                      <a:pt x="15764" y="8373"/>
                      <a:pt x="15764" y="8339"/>
                    </a:cubicBezTo>
                    <a:cubicBezTo>
                      <a:pt x="15764" y="8306"/>
                      <a:pt x="15737" y="8278"/>
                      <a:pt x="15705" y="8278"/>
                    </a:cubicBezTo>
                    <a:close/>
                    <a:moveTo>
                      <a:pt x="186" y="8291"/>
                    </a:moveTo>
                    <a:cubicBezTo>
                      <a:pt x="162" y="8291"/>
                      <a:pt x="143" y="8312"/>
                      <a:pt x="143" y="8337"/>
                    </a:cubicBezTo>
                    <a:cubicBezTo>
                      <a:pt x="143" y="8362"/>
                      <a:pt x="162" y="8383"/>
                      <a:pt x="186" y="8383"/>
                    </a:cubicBezTo>
                    <a:cubicBezTo>
                      <a:pt x="210" y="8383"/>
                      <a:pt x="230" y="8362"/>
                      <a:pt x="230" y="8337"/>
                    </a:cubicBezTo>
                    <a:cubicBezTo>
                      <a:pt x="230" y="8312"/>
                      <a:pt x="211" y="8291"/>
                      <a:pt x="186" y="8291"/>
                    </a:cubicBezTo>
                    <a:close/>
                    <a:moveTo>
                      <a:pt x="12822" y="8302"/>
                    </a:moveTo>
                    <a:cubicBezTo>
                      <a:pt x="12788" y="8302"/>
                      <a:pt x="12761" y="8330"/>
                      <a:pt x="12761" y="8366"/>
                    </a:cubicBezTo>
                    <a:cubicBezTo>
                      <a:pt x="12761" y="8401"/>
                      <a:pt x="12788" y="8429"/>
                      <a:pt x="12822" y="8429"/>
                    </a:cubicBezTo>
                    <a:cubicBezTo>
                      <a:pt x="12855" y="8429"/>
                      <a:pt x="12883" y="8401"/>
                      <a:pt x="12883" y="8366"/>
                    </a:cubicBezTo>
                    <a:cubicBezTo>
                      <a:pt x="12883" y="8330"/>
                      <a:pt x="12855" y="8302"/>
                      <a:pt x="12822" y="8302"/>
                    </a:cubicBezTo>
                    <a:close/>
                    <a:moveTo>
                      <a:pt x="17612" y="8313"/>
                    </a:moveTo>
                    <a:cubicBezTo>
                      <a:pt x="17582" y="8313"/>
                      <a:pt x="17557" y="8338"/>
                      <a:pt x="17557" y="8370"/>
                    </a:cubicBezTo>
                    <a:cubicBezTo>
                      <a:pt x="17557" y="8402"/>
                      <a:pt x="17582" y="8428"/>
                      <a:pt x="17612" y="8428"/>
                    </a:cubicBezTo>
                    <a:cubicBezTo>
                      <a:pt x="17642" y="8428"/>
                      <a:pt x="17667" y="8402"/>
                      <a:pt x="17667" y="8370"/>
                    </a:cubicBezTo>
                    <a:cubicBezTo>
                      <a:pt x="17666" y="8338"/>
                      <a:pt x="17642" y="8313"/>
                      <a:pt x="17612" y="8313"/>
                    </a:cubicBezTo>
                    <a:close/>
                    <a:moveTo>
                      <a:pt x="20424" y="8326"/>
                    </a:moveTo>
                    <a:cubicBezTo>
                      <a:pt x="20398" y="8326"/>
                      <a:pt x="20377" y="8348"/>
                      <a:pt x="20377" y="8376"/>
                    </a:cubicBezTo>
                    <a:cubicBezTo>
                      <a:pt x="20377" y="8404"/>
                      <a:pt x="20398" y="8426"/>
                      <a:pt x="20424" y="8426"/>
                    </a:cubicBezTo>
                    <a:cubicBezTo>
                      <a:pt x="20451" y="8426"/>
                      <a:pt x="20472" y="8404"/>
                      <a:pt x="20472" y="8376"/>
                    </a:cubicBezTo>
                    <a:cubicBezTo>
                      <a:pt x="20472" y="8348"/>
                      <a:pt x="20451" y="8326"/>
                      <a:pt x="20424" y="8326"/>
                    </a:cubicBezTo>
                    <a:close/>
                    <a:moveTo>
                      <a:pt x="8719" y="8339"/>
                    </a:moveTo>
                    <a:cubicBezTo>
                      <a:pt x="8686" y="8339"/>
                      <a:pt x="8660" y="8367"/>
                      <a:pt x="8660" y="8402"/>
                    </a:cubicBezTo>
                    <a:cubicBezTo>
                      <a:pt x="8660" y="8437"/>
                      <a:pt x="8686" y="8465"/>
                      <a:pt x="8719" y="8465"/>
                    </a:cubicBezTo>
                    <a:cubicBezTo>
                      <a:pt x="8752" y="8465"/>
                      <a:pt x="8778" y="8437"/>
                      <a:pt x="8778" y="8402"/>
                    </a:cubicBezTo>
                    <a:cubicBezTo>
                      <a:pt x="8778" y="8367"/>
                      <a:pt x="8752" y="8339"/>
                      <a:pt x="8719" y="8339"/>
                    </a:cubicBezTo>
                    <a:close/>
                    <a:moveTo>
                      <a:pt x="7044" y="8345"/>
                    </a:moveTo>
                    <a:cubicBezTo>
                      <a:pt x="7013" y="8345"/>
                      <a:pt x="6987" y="8373"/>
                      <a:pt x="6987" y="8407"/>
                    </a:cubicBezTo>
                    <a:cubicBezTo>
                      <a:pt x="6987" y="8440"/>
                      <a:pt x="7013" y="8467"/>
                      <a:pt x="7044" y="8467"/>
                    </a:cubicBezTo>
                    <a:cubicBezTo>
                      <a:pt x="7076" y="8467"/>
                      <a:pt x="7103" y="8440"/>
                      <a:pt x="7103" y="8407"/>
                    </a:cubicBezTo>
                    <a:cubicBezTo>
                      <a:pt x="7103" y="8373"/>
                      <a:pt x="7076" y="8345"/>
                      <a:pt x="7044" y="8345"/>
                    </a:cubicBezTo>
                    <a:close/>
                    <a:moveTo>
                      <a:pt x="14723" y="8345"/>
                    </a:moveTo>
                    <a:cubicBezTo>
                      <a:pt x="14690" y="8345"/>
                      <a:pt x="14664" y="8372"/>
                      <a:pt x="14664" y="8407"/>
                    </a:cubicBezTo>
                    <a:cubicBezTo>
                      <a:pt x="14664" y="8441"/>
                      <a:pt x="14690" y="8468"/>
                      <a:pt x="14723" y="8468"/>
                    </a:cubicBezTo>
                    <a:cubicBezTo>
                      <a:pt x="14755" y="8468"/>
                      <a:pt x="14782" y="8441"/>
                      <a:pt x="14782" y="8407"/>
                    </a:cubicBezTo>
                    <a:cubicBezTo>
                      <a:pt x="14782" y="8372"/>
                      <a:pt x="14755" y="8345"/>
                      <a:pt x="14723" y="8345"/>
                    </a:cubicBezTo>
                    <a:close/>
                    <a:moveTo>
                      <a:pt x="5847" y="8363"/>
                    </a:moveTo>
                    <a:cubicBezTo>
                      <a:pt x="5816" y="8363"/>
                      <a:pt x="5791" y="8389"/>
                      <a:pt x="5791" y="8423"/>
                    </a:cubicBezTo>
                    <a:cubicBezTo>
                      <a:pt x="5791" y="8456"/>
                      <a:pt x="5816" y="8483"/>
                      <a:pt x="5847" y="8483"/>
                    </a:cubicBezTo>
                    <a:cubicBezTo>
                      <a:pt x="5878" y="8483"/>
                      <a:pt x="5904" y="8456"/>
                      <a:pt x="5904" y="8423"/>
                    </a:cubicBezTo>
                    <a:cubicBezTo>
                      <a:pt x="5904" y="8389"/>
                      <a:pt x="5878" y="8363"/>
                      <a:pt x="5847" y="8363"/>
                    </a:cubicBezTo>
                    <a:close/>
                    <a:moveTo>
                      <a:pt x="13274" y="8380"/>
                    </a:moveTo>
                    <a:cubicBezTo>
                      <a:pt x="13241" y="8380"/>
                      <a:pt x="13214" y="8408"/>
                      <a:pt x="13214" y="8443"/>
                    </a:cubicBezTo>
                    <a:cubicBezTo>
                      <a:pt x="13214" y="8478"/>
                      <a:pt x="13241" y="8506"/>
                      <a:pt x="13274" y="8506"/>
                    </a:cubicBezTo>
                    <a:cubicBezTo>
                      <a:pt x="13307" y="8506"/>
                      <a:pt x="13334" y="8478"/>
                      <a:pt x="13334" y="8443"/>
                    </a:cubicBezTo>
                    <a:cubicBezTo>
                      <a:pt x="13334" y="8408"/>
                      <a:pt x="13307" y="8380"/>
                      <a:pt x="13274" y="8380"/>
                    </a:cubicBezTo>
                    <a:close/>
                    <a:moveTo>
                      <a:pt x="18532" y="8401"/>
                    </a:moveTo>
                    <a:cubicBezTo>
                      <a:pt x="18502" y="8401"/>
                      <a:pt x="18477" y="8427"/>
                      <a:pt x="18477" y="8459"/>
                    </a:cubicBezTo>
                    <a:cubicBezTo>
                      <a:pt x="18477" y="8491"/>
                      <a:pt x="18502" y="8516"/>
                      <a:pt x="18532" y="8516"/>
                    </a:cubicBezTo>
                    <a:cubicBezTo>
                      <a:pt x="18562" y="8516"/>
                      <a:pt x="18587" y="8491"/>
                      <a:pt x="18587" y="8459"/>
                    </a:cubicBezTo>
                    <a:cubicBezTo>
                      <a:pt x="18587" y="8427"/>
                      <a:pt x="18562" y="8401"/>
                      <a:pt x="18532" y="8401"/>
                    </a:cubicBezTo>
                    <a:close/>
                    <a:moveTo>
                      <a:pt x="3236" y="8402"/>
                    </a:moveTo>
                    <a:cubicBezTo>
                      <a:pt x="3207" y="8402"/>
                      <a:pt x="3182" y="8428"/>
                      <a:pt x="3182" y="8459"/>
                    </a:cubicBezTo>
                    <a:cubicBezTo>
                      <a:pt x="3182" y="8490"/>
                      <a:pt x="3206" y="8516"/>
                      <a:pt x="3236" y="8516"/>
                    </a:cubicBezTo>
                    <a:cubicBezTo>
                      <a:pt x="3266" y="8516"/>
                      <a:pt x="3290" y="8490"/>
                      <a:pt x="3290" y="8459"/>
                    </a:cubicBezTo>
                    <a:cubicBezTo>
                      <a:pt x="3290" y="8428"/>
                      <a:pt x="3266" y="8402"/>
                      <a:pt x="3236" y="8402"/>
                    </a:cubicBezTo>
                    <a:close/>
                    <a:moveTo>
                      <a:pt x="2531" y="8404"/>
                    </a:moveTo>
                    <a:cubicBezTo>
                      <a:pt x="2503" y="8404"/>
                      <a:pt x="2480" y="8429"/>
                      <a:pt x="2480" y="8459"/>
                    </a:cubicBezTo>
                    <a:cubicBezTo>
                      <a:pt x="2480" y="8489"/>
                      <a:pt x="2503" y="8514"/>
                      <a:pt x="2531" y="8514"/>
                    </a:cubicBezTo>
                    <a:cubicBezTo>
                      <a:pt x="2560" y="8514"/>
                      <a:pt x="2583" y="8489"/>
                      <a:pt x="2583" y="8459"/>
                    </a:cubicBezTo>
                    <a:cubicBezTo>
                      <a:pt x="2583" y="8429"/>
                      <a:pt x="2560" y="8404"/>
                      <a:pt x="2531" y="8404"/>
                    </a:cubicBezTo>
                    <a:close/>
                    <a:moveTo>
                      <a:pt x="3953" y="8423"/>
                    </a:moveTo>
                    <a:cubicBezTo>
                      <a:pt x="3922" y="8423"/>
                      <a:pt x="3897" y="8448"/>
                      <a:pt x="3897" y="8481"/>
                    </a:cubicBezTo>
                    <a:cubicBezTo>
                      <a:pt x="3897" y="8513"/>
                      <a:pt x="3922" y="8540"/>
                      <a:pt x="3953" y="8540"/>
                    </a:cubicBezTo>
                    <a:cubicBezTo>
                      <a:pt x="3983" y="8540"/>
                      <a:pt x="4008" y="8513"/>
                      <a:pt x="4008" y="8481"/>
                    </a:cubicBezTo>
                    <a:cubicBezTo>
                      <a:pt x="4008" y="8448"/>
                      <a:pt x="3983" y="8423"/>
                      <a:pt x="3953" y="8423"/>
                    </a:cubicBezTo>
                    <a:close/>
                    <a:moveTo>
                      <a:pt x="8270" y="8423"/>
                    </a:moveTo>
                    <a:cubicBezTo>
                      <a:pt x="8235" y="8423"/>
                      <a:pt x="8206" y="8452"/>
                      <a:pt x="8206" y="8489"/>
                    </a:cubicBezTo>
                    <a:cubicBezTo>
                      <a:pt x="8206" y="8525"/>
                      <a:pt x="8235" y="8555"/>
                      <a:pt x="8270" y="8555"/>
                    </a:cubicBezTo>
                    <a:cubicBezTo>
                      <a:pt x="8304" y="8555"/>
                      <a:pt x="8331" y="8525"/>
                      <a:pt x="8331" y="8489"/>
                    </a:cubicBezTo>
                    <a:cubicBezTo>
                      <a:pt x="8331" y="8452"/>
                      <a:pt x="8304" y="8423"/>
                      <a:pt x="8270" y="8423"/>
                    </a:cubicBezTo>
                    <a:close/>
                    <a:moveTo>
                      <a:pt x="19929" y="8425"/>
                    </a:moveTo>
                    <a:cubicBezTo>
                      <a:pt x="19900" y="8425"/>
                      <a:pt x="19877" y="8450"/>
                      <a:pt x="19877" y="8480"/>
                    </a:cubicBezTo>
                    <a:cubicBezTo>
                      <a:pt x="19877" y="8510"/>
                      <a:pt x="19900" y="8533"/>
                      <a:pt x="19929" y="8533"/>
                    </a:cubicBezTo>
                    <a:cubicBezTo>
                      <a:pt x="19957" y="8533"/>
                      <a:pt x="19980" y="8510"/>
                      <a:pt x="19980" y="8480"/>
                    </a:cubicBezTo>
                    <a:cubicBezTo>
                      <a:pt x="19980" y="8450"/>
                      <a:pt x="19957" y="8425"/>
                      <a:pt x="19929" y="8425"/>
                    </a:cubicBezTo>
                    <a:close/>
                    <a:moveTo>
                      <a:pt x="1840" y="8426"/>
                    </a:moveTo>
                    <a:cubicBezTo>
                      <a:pt x="1812" y="8426"/>
                      <a:pt x="1789" y="8450"/>
                      <a:pt x="1789" y="8480"/>
                    </a:cubicBezTo>
                    <a:cubicBezTo>
                      <a:pt x="1789" y="8509"/>
                      <a:pt x="1812" y="8532"/>
                      <a:pt x="1840" y="8532"/>
                    </a:cubicBezTo>
                    <a:cubicBezTo>
                      <a:pt x="1867" y="8532"/>
                      <a:pt x="1890" y="8509"/>
                      <a:pt x="1890" y="8480"/>
                    </a:cubicBezTo>
                    <a:cubicBezTo>
                      <a:pt x="1890" y="8450"/>
                      <a:pt x="1867" y="8426"/>
                      <a:pt x="1840" y="8426"/>
                    </a:cubicBezTo>
                    <a:close/>
                    <a:moveTo>
                      <a:pt x="16134" y="8448"/>
                    </a:moveTo>
                    <a:cubicBezTo>
                      <a:pt x="16101" y="8448"/>
                      <a:pt x="16074" y="8476"/>
                      <a:pt x="16074" y="8510"/>
                    </a:cubicBezTo>
                    <a:cubicBezTo>
                      <a:pt x="16074" y="8545"/>
                      <a:pt x="16101" y="8574"/>
                      <a:pt x="16134" y="8574"/>
                    </a:cubicBezTo>
                    <a:cubicBezTo>
                      <a:pt x="16167" y="8574"/>
                      <a:pt x="16194" y="8545"/>
                      <a:pt x="16194" y="8510"/>
                    </a:cubicBezTo>
                    <a:cubicBezTo>
                      <a:pt x="16194" y="8476"/>
                      <a:pt x="16167" y="8448"/>
                      <a:pt x="16134" y="8448"/>
                    </a:cubicBezTo>
                    <a:close/>
                    <a:moveTo>
                      <a:pt x="1158" y="8466"/>
                    </a:moveTo>
                    <a:cubicBezTo>
                      <a:pt x="1132" y="8466"/>
                      <a:pt x="1110" y="8489"/>
                      <a:pt x="1110" y="8517"/>
                    </a:cubicBezTo>
                    <a:cubicBezTo>
                      <a:pt x="1110" y="8546"/>
                      <a:pt x="1132" y="8569"/>
                      <a:pt x="1158" y="8569"/>
                    </a:cubicBezTo>
                    <a:cubicBezTo>
                      <a:pt x="1185" y="8569"/>
                      <a:pt x="1207" y="8546"/>
                      <a:pt x="1207" y="8517"/>
                    </a:cubicBezTo>
                    <a:cubicBezTo>
                      <a:pt x="1207" y="8489"/>
                      <a:pt x="1185" y="8466"/>
                      <a:pt x="1158" y="8466"/>
                    </a:cubicBezTo>
                    <a:close/>
                    <a:moveTo>
                      <a:pt x="4681" y="8467"/>
                    </a:moveTo>
                    <a:cubicBezTo>
                      <a:pt x="4649" y="8467"/>
                      <a:pt x="4624" y="8494"/>
                      <a:pt x="4624" y="8528"/>
                    </a:cubicBezTo>
                    <a:cubicBezTo>
                      <a:pt x="4624" y="8561"/>
                      <a:pt x="4649" y="8589"/>
                      <a:pt x="4681" y="8589"/>
                    </a:cubicBezTo>
                    <a:cubicBezTo>
                      <a:pt x="4713" y="8589"/>
                      <a:pt x="4739" y="8561"/>
                      <a:pt x="4739" y="8528"/>
                    </a:cubicBezTo>
                    <a:cubicBezTo>
                      <a:pt x="4739" y="8494"/>
                      <a:pt x="4713" y="8467"/>
                      <a:pt x="4681" y="8467"/>
                    </a:cubicBezTo>
                    <a:close/>
                    <a:moveTo>
                      <a:pt x="17086" y="8467"/>
                    </a:moveTo>
                    <a:cubicBezTo>
                      <a:pt x="17054" y="8467"/>
                      <a:pt x="17029" y="8495"/>
                      <a:pt x="17029" y="8529"/>
                    </a:cubicBezTo>
                    <a:cubicBezTo>
                      <a:pt x="17029" y="8562"/>
                      <a:pt x="17054" y="8589"/>
                      <a:pt x="17086" y="8589"/>
                    </a:cubicBezTo>
                    <a:cubicBezTo>
                      <a:pt x="17118" y="8589"/>
                      <a:pt x="17144" y="8562"/>
                      <a:pt x="17144" y="8529"/>
                    </a:cubicBezTo>
                    <a:cubicBezTo>
                      <a:pt x="17144" y="8495"/>
                      <a:pt x="17118" y="8467"/>
                      <a:pt x="17086" y="8467"/>
                    </a:cubicBezTo>
                    <a:close/>
                    <a:moveTo>
                      <a:pt x="13723" y="8470"/>
                    </a:moveTo>
                    <a:cubicBezTo>
                      <a:pt x="13688" y="8470"/>
                      <a:pt x="13660" y="8501"/>
                      <a:pt x="13660" y="8538"/>
                    </a:cubicBezTo>
                    <a:cubicBezTo>
                      <a:pt x="13660" y="8574"/>
                      <a:pt x="13688" y="8604"/>
                      <a:pt x="13723" y="8604"/>
                    </a:cubicBezTo>
                    <a:cubicBezTo>
                      <a:pt x="13757" y="8604"/>
                      <a:pt x="13785" y="8575"/>
                      <a:pt x="13785" y="8538"/>
                    </a:cubicBezTo>
                    <a:cubicBezTo>
                      <a:pt x="13785" y="8501"/>
                      <a:pt x="13757" y="8470"/>
                      <a:pt x="13723" y="8470"/>
                    </a:cubicBezTo>
                    <a:close/>
                    <a:moveTo>
                      <a:pt x="6607" y="8484"/>
                    </a:moveTo>
                    <a:cubicBezTo>
                      <a:pt x="6574" y="8484"/>
                      <a:pt x="6547" y="8513"/>
                      <a:pt x="6547" y="8548"/>
                    </a:cubicBezTo>
                    <a:cubicBezTo>
                      <a:pt x="6547" y="8584"/>
                      <a:pt x="6574" y="8613"/>
                      <a:pt x="6607" y="8613"/>
                    </a:cubicBezTo>
                    <a:cubicBezTo>
                      <a:pt x="6640" y="8613"/>
                      <a:pt x="6668" y="8583"/>
                      <a:pt x="6668" y="8548"/>
                    </a:cubicBezTo>
                    <a:cubicBezTo>
                      <a:pt x="6668" y="8513"/>
                      <a:pt x="6640" y="8484"/>
                      <a:pt x="6607" y="8484"/>
                    </a:cubicBezTo>
                    <a:close/>
                    <a:moveTo>
                      <a:pt x="15160" y="8484"/>
                    </a:moveTo>
                    <a:cubicBezTo>
                      <a:pt x="15127" y="8484"/>
                      <a:pt x="15100" y="8513"/>
                      <a:pt x="15100" y="8548"/>
                    </a:cubicBezTo>
                    <a:cubicBezTo>
                      <a:pt x="15099" y="8584"/>
                      <a:pt x="15127" y="8613"/>
                      <a:pt x="15160" y="8613"/>
                    </a:cubicBezTo>
                    <a:cubicBezTo>
                      <a:pt x="15194" y="8613"/>
                      <a:pt x="15222" y="8584"/>
                      <a:pt x="15222" y="8548"/>
                    </a:cubicBezTo>
                    <a:cubicBezTo>
                      <a:pt x="15222" y="8513"/>
                      <a:pt x="15194" y="8484"/>
                      <a:pt x="15160" y="8484"/>
                    </a:cubicBezTo>
                    <a:close/>
                    <a:moveTo>
                      <a:pt x="490" y="8524"/>
                    </a:moveTo>
                    <a:cubicBezTo>
                      <a:pt x="465" y="8524"/>
                      <a:pt x="444" y="8546"/>
                      <a:pt x="444" y="8573"/>
                    </a:cubicBezTo>
                    <a:cubicBezTo>
                      <a:pt x="444" y="8600"/>
                      <a:pt x="465" y="8622"/>
                      <a:pt x="490" y="8622"/>
                    </a:cubicBezTo>
                    <a:cubicBezTo>
                      <a:pt x="516" y="8622"/>
                      <a:pt x="537" y="8600"/>
                      <a:pt x="537" y="8573"/>
                    </a:cubicBezTo>
                    <a:cubicBezTo>
                      <a:pt x="537" y="8546"/>
                      <a:pt x="516" y="8524"/>
                      <a:pt x="490" y="8524"/>
                    </a:cubicBezTo>
                    <a:close/>
                    <a:moveTo>
                      <a:pt x="21278" y="8524"/>
                    </a:moveTo>
                    <a:cubicBezTo>
                      <a:pt x="21252" y="8524"/>
                      <a:pt x="21231" y="8546"/>
                      <a:pt x="21231" y="8573"/>
                    </a:cubicBezTo>
                    <a:cubicBezTo>
                      <a:pt x="21231" y="8600"/>
                      <a:pt x="21252" y="8622"/>
                      <a:pt x="21278" y="8622"/>
                    </a:cubicBezTo>
                    <a:cubicBezTo>
                      <a:pt x="21303" y="8622"/>
                      <a:pt x="21324" y="8600"/>
                      <a:pt x="21324" y="8573"/>
                    </a:cubicBezTo>
                    <a:cubicBezTo>
                      <a:pt x="21324" y="8546"/>
                      <a:pt x="21303" y="8524"/>
                      <a:pt x="21278" y="8524"/>
                    </a:cubicBezTo>
                    <a:close/>
                    <a:moveTo>
                      <a:pt x="7821" y="8525"/>
                    </a:moveTo>
                    <a:cubicBezTo>
                      <a:pt x="7787" y="8525"/>
                      <a:pt x="7760" y="8554"/>
                      <a:pt x="7760" y="8590"/>
                    </a:cubicBezTo>
                    <a:cubicBezTo>
                      <a:pt x="7760" y="8626"/>
                      <a:pt x="7787" y="8655"/>
                      <a:pt x="7821" y="8655"/>
                    </a:cubicBezTo>
                    <a:cubicBezTo>
                      <a:pt x="7855" y="8655"/>
                      <a:pt x="7884" y="8626"/>
                      <a:pt x="7884" y="8590"/>
                    </a:cubicBezTo>
                    <a:cubicBezTo>
                      <a:pt x="7884" y="8554"/>
                      <a:pt x="7855" y="8525"/>
                      <a:pt x="7821" y="8525"/>
                    </a:cubicBezTo>
                    <a:close/>
                    <a:moveTo>
                      <a:pt x="19429" y="8533"/>
                    </a:moveTo>
                    <a:cubicBezTo>
                      <a:pt x="19399" y="8533"/>
                      <a:pt x="19376" y="8558"/>
                      <a:pt x="19376" y="8589"/>
                    </a:cubicBezTo>
                    <a:cubicBezTo>
                      <a:pt x="19376" y="8620"/>
                      <a:pt x="19399" y="8645"/>
                      <a:pt x="19429" y="8645"/>
                    </a:cubicBezTo>
                    <a:cubicBezTo>
                      <a:pt x="19458" y="8645"/>
                      <a:pt x="19481" y="8620"/>
                      <a:pt x="19481" y="8589"/>
                    </a:cubicBezTo>
                    <a:cubicBezTo>
                      <a:pt x="19481" y="8558"/>
                      <a:pt x="19457" y="8533"/>
                      <a:pt x="19429" y="8533"/>
                    </a:cubicBezTo>
                    <a:close/>
                    <a:moveTo>
                      <a:pt x="10884" y="8536"/>
                    </a:moveTo>
                    <a:cubicBezTo>
                      <a:pt x="10849" y="8536"/>
                      <a:pt x="10820" y="8565"/>
                      <a:pt x="10820" y="8603"/>
                    </a:cubicBezTo>
                    <a:cubicBezTo>
                      <a:pt x="10820" y="8640"/>
                      <a:pt x="10849" y="8670"/>
                      <a:pt x="10884" y="8670"/>
                    </a:cubicBezTo>
                    <a:cubicBezTo>
                      <a:pt x="10919" y="8670"/>
                      <a:pt x="10948" y="8640"/>
                      <a:pt x="10948" y="8603"/>
                    </a:cubicBezTo>
                    <a:cubicBezTo>
                      <a:pt x="10948" y="8565"/>
                      <a:pt x="10919" y="8536"/>
                      <a:pt x="10884" y="8536"/>
                    </a:cubicBezTo>
                    <a:close/>
                    <a:moveTo>
                      <a:pt x="18017" y="8537"/>
                    </a:moveTo>
                    <a:cubicBezTo>
                      <a:pt x="17986" y="8537"/>
                      <a:pt x="17961" y="8562"/>
                      <a:pt x="17961" y="8595"/>
                    </a:cubicBezTo>
                    <a:cubicBezTo>
                      <a:pt x="17961" y="8627"/>
                      <a:pt x="17986" y="8654"/>
                      <a:pt x="18017" y="8654"/>
                    </a:cubicBezTo>
                    <a:cubicBezTo>
                      <a:pt x="18048" y="8654"/>
                      <a:pt x="18073" y="8627"/>
                      <a:pt x="18073" y="8595"/>
                    </a:cubicBezTo>
                    <a:cubicBezTo>
                      <a:pt x="18073" y="8562"/>
                      <a:pt x="18048" y="8537"/>
                      <a:pt x="18017" y="8537"/>
                    </a:cubicBezTo>
                    <a:close/>
                    <a:moveTo>
                      <a:pt x="5423" y="8540"/>
                    </a:moveTo>
                    <a:cubicBezTo>
                      <a:pt x="5390" y="8540"/>
                      <a:pt x="5363" y="8569"/>
                      <a:pt x="5363" y="8603"/>
                    </a:cubicBezTo>
                    <a:cubicBezTo>
                      <a:pt x="5363" y="8637"/>
                      <a:pt x="5390" y="8664"/>
                      <a:pt x="5423" y="8664"/>
                    </a:cubicBezTo>
                    <a:cubicBezTo>
                      <a:pt x="5455" y="8664"/>
                      <a:pt x="5481" y="8637"/>
                      <a:pt x="5481" y="8603"/>
                    </a:cubicBezTo>
                    <a:cubicBezTo>
                      <a:pt x="5481" y="8569"/>
                      <a:pt x="5455" y="8540"/>
                      <a:pt x="5423" y="8540"/>
                    </a:cubicBezTo>
                    <a:close/>
                    <a:moveTo>
                      <a:pt x="10426" y="8543"/>
                    </a:moveTo>
                    <a:cubicBezTo>
                      <a:pt x="10391" y="8543"/>
                      <a:pt x="10362" y="8573"/>
                      <a:pt x="10362" y="8611"/>
                    </a:cubicBezTo>
                    <a:cubicBezTo>
                      <a:pt x="10362" y="8648"/>
                      <a:pt x="10391" y="8679"/>
                      <a:pt x="10426" y="8679"/>
                    </a:cubicBezTo>
                    <a:cubicBezTo>
                      <a:pt x="10461" y="8679"/>
                      <a:pt x="10490" y="8648"/>
                      <a:pt x="10490" y="8611"/>
                    </a:cubicBezTo>
                    <a:cubicBezTo>
                      <a:pt x="10489" y="8573"/>
                      <a:pt x="10461" y="8543"/>
                      <a:pt x="10426" y="8543"/>
                    </a:cubicBezTo>
                    <a:close/>
                    <a:moveTo>
                      <a:pt x="11342" y="8543"/>
                    </a:moveTo>
                    <a:cubicBezTo>
                      <a:pt x="11307" y="8543"/>
                      <a:pt x="11277" y="8573"/>
                      <a:pt x="11277" y="8611"/>
                    </a:cubicBezTo>
                    <a:cubicBezTo>
                      <a:pt x="11277" y="8648"/>
                      <a:pt x="11307" y="8679"/>
                      <a:pt x="11342" y="8679"/>
                    </a:cubicBezTo>
                    <a:cubicBezTo>
                      <a:pt x="11377" y="8679"/>
                      <a:pt x="11406" y="8648"/>
                      <a:pt x="11406" y="8611"/>
                    </a:cubicBezTo>
                    <a:cubicBezTo>
                      <a:pt x="11405" y="8573"/>
                      <a:pt x="11377" y="8543"/>
                      <a:pt x="11342" y="8543"/>
                    </a:cubicBezTo>
                    <a:close/>
                    <a:moveTo>
                      <a:pt x="11798" y="8569"/>
                    </a:moveTo>
                    <a:cubicBezTo>
                      <a:pt x="11763" y="8569"/>
                      <a:pt x="11734" y="8600"/>
                      <a:pt x="11734" y="8637"/>
                    </a:cubicBezTo>
                    <a:cubicBezTo>
                      <a:pt x="11734" y="8674"/>
                      <a:pt x="11763" y="8704"/>
                      <a:pt x="11798" y="8704"/>
                    </a:cubicBezTo>
                    <a:cubicBezTo>
                      <a:pt x="11833" y="8704"/>
                      <a:pt x="11861" y="8674"/>
                      <a:pt x="11861" y="8637"/>
                    </a:cubicBezTo>
                    <a:cubicBezTo>
                      <a:pt x="11861" y="8600"/>
                      <a:pt x="11833" y="8569"/>
                      <a:pt x="11798" y="8569"/>
                    </a:cubicBezTo>
                    <a:close/>
                    <a:moveTo>
                      <a:pt x="9969" y="8571"/>
                    </a:moveTo>
                    <a:cubicBezTo>
                      <a:pt x="9935" y="8571"/>
                      <a:pt x="9907" y="8600"/>
                      <a:pt x="9907" y="8637"/>
                    </a:cubicBezTo>
                    <a:cubicBezTo>
                      <a:pt x="9907" y="8674"/>
                      <a:pt x="9935" y="8703"/>
                      <a:pt x="9969" y="8703"/>
                    </a:cubicBezTo>
                    <a:cubicBezTo>
                      <a:pt x="10004" y="8703"/>
                      <a:pt x="10032" y="8674"/>
                      <a:pt x="10032" y="8637"/>
                    </a:cubicBezTo>
                    <a:cubicBezTo>
                      <a:pt x="10032" y="8600"/>
                      <a:pt x="10004" y="8571"/>
                      <a:pt x="9969" y="8571"/>
                    </a:cubicBezTo>
                    <a:close/>
                    <a:moveTo>
                      <a:pt x="14169" y="8582"/>
                    </a:moveTo>
                    <a:cubicBezTo>
                      <a:pt x="14135" y="8582"/>
                      <a:pt x="14107" y="8611"/>
                      <a:pt x="14107" y="8647"/>
                    </a:cubicBezTo>
                    <a:cubicBezTo>
                      <a:pt x="14107" y="8683"/>
                      <a:pt x="14135" y="8713"/>
                      <a:pt x="14169" y="8713"/>
                    </a:cubicBezTo>
                    <a:cubicBezTo>
                      <a:pt x="14203" y="8713"/>
                      <a:pt x="14230" y="8683"/>
                      <a:pt x="14230" y="8647"/>
                    </a:cubicBezTo>
                    <a:cubicBezTo>
                      <a:pt x="14230" y="8611"/>
                      <a:pt x="14203" y="8582"/>
                      <a:pt x="14169" y="8582"/>
                    </a:cubicBezTo>
                    <a:close/>
                    <a:moveTo>
                      <a:pt x="20793" y="8611"/>
                    </a:moveTo>
                    <a:cubicBezTo>
                      <a:pt x="20766" y="8611"/>
                      <a:pt x="20743" y="8634"/>
                      <a:pt x="20743" y="8663"/>
                    </a:cubicBezTo>
                    <a:cubicBezTo>
                      <a:pt x="20743" y="8692"/>
                      <a:pt x="20765" y="8716"/>
                      <a:pt x="20793" y="8716"/>
                    </a:cubicBezTo>
                    <a:cubicBezTo>
                      <a:pt x="20820" y="8716"/>
                      <a:pt x="20841" y="8692"/>
                      <a:pt x="20841" y="8663"/>
                    </a:cubicBezTo>
                    <a:cubicBezTo>
                      <a:pt x="20841" y="8634"/>
                      <a:pt x="20820" y="8611"/>
                      <a:pt x="20793" y="8611"/>
                    </a:cubicBezTo>
                    <a:close/>
                    <a:moveTo>
                      <a:pt x="9513" y="8612"/>
                    </a:moveTo>
                    <a:cubicBezTo>
                      <a:pt x="9479" y="8612"/>
                      <a:pt x="9451" y="8643"/>
                      <a:pt x="9451" y="8679"/>
                    </a:cubicBezTo>
                    <a:cubicBezTo>
                      <a:pt x="9451" y="8716"/>
                      <a:pt x="9479" y="8745"/>
                      <a:pt x="9513" y="8745"/>
                    </a:cubicBezTo>
                    <a:cubicBezTo>
                      <a:pt x="9548" y="8745"/>
                      <a:pt x="9576" y="8716"/>
                      <a:pt x="9576" y="8679"/>
                    </a:cubicBezTo>
                    <a:cubicBezTo>
                      <a:pt x="9576" y="8643"/>
                      <a:pt x="9548" y="8612"/>
                      <a:pt x="9513" y="8612"/>
                    </a:cubicBezTo>
                    <a:close/>
                    <a:moveTo>
                      <a:pt x="12255" y="8612"/>
                    </a:moveTo>
                    <a:cubicBezTo>
                      <a:pt x="12220" y="8612"/>
                      <a:pt x="12191" y="8643"/>
                      <a:pt x="12191" y="8679"/>
                    </a:cubicBezTo>
                    <a:cubicBezTo>
                      <a:pt x="12191" y="8716"/>
                      <a:pt x="12220" y="8745"/>
                      <a:pt x="12255" y="8745"/>
                    </a:cubicBezTo>
                    <a:cubicBezTo>
                      <a:pt x="12289" y="8745"/>
                      <a:pt x="12317" y="8716"/>
                      <a:pt x="12317" y="8679"/>
                    </a:cubicBezTo>
                    <a:cubicBezTo>
                      <a:pt x="12317" y="8643"/>
                      <a:pt x="12289" y="8612"/>
                      <a:pt x="12255" y="8612"/>
                    </a:cubicBezTo>
                    <a:close/>
                    <a:moveTo>
                      <a:pt x="16556" y="8635"/>
                    </a:moveTo>
                    <a:cubicBezTo>
                      <a:pt x="16523" y="8635"/>
                      <a:pt x="16497" y="8663"/>
                      <a:pt x="16497" y="8697"/>
                    </a:cubicBezTo>
                    <a:cubicBezTo>
                      <a:pt x="16497" y="8732"/>
                      <a:pt x="16523" y="8759"/>
                      <a:pt x="16556" y="8759"/>
                    </a:cubicBezTo>
                    <a:cubicBezTo>
                      <a:pt x="16588" y="8759"/>
                      <a:pt x="16615" y="8732"/>
                      <a:pt x="16615" y="8697"/>
                    </a:cubicBezTo>
                    <a:cubicBezTo>
                      <a:pt x="16615" y="8663"/>
                      <a:pt x="16588" y="8635"/>
                      <a:pt x="16556" y="8635"/>
                    </a:cubicBezTo>
                    <a:close/>
                    <a:moveTo>
                      <a:pt x="15593" y="8642"/>
                    </a:moveTo>
                    <a:cubicBezTo>
                      <a:pt x="15560" y="8642"/>
                      <a:pt x="15533" y="8670"/>
                      <a:pt x="15533" y="8705"/>
                    </a:cubicBezTo>
                    <a:cubicBezTo>
                      <a:pt x="15533" y="8741"/>
                      <a:pt x="15560" y="8771"/>
                      <a:pt x="15593" y="8771"/>
                    </a:cubicBezTo>
                    <a:cubicBezTo>
                      <a:pt x="15627" y="8771"/>
                      <a:pt x="15654" y="8741"/>
                      <a:pt x="15654" y="8705"/>
                    </a:cubicBezTo>
                    <a:cubicBezTo>
                      <a:pt x="15654" y="8670"/>
                      <a:pt x="15627" y="8642"/>
                      <a:pt x="15593" y="8642"/>
                    </a:cubicBezTo>
                    <a:close/>
                    <a:moveTo>
                      <a:pt x="6175" y="8643"/>
                    </a:moveTo>
                    <a:cubicBezTo>
                      <a:pt x="6142" y="8643"/>
                      <a:pt x="6114" y="8671"/>
                      <a:pt x="6114" y="8705"/>
                    </a:cubicBezTo>
                    <a:cubicBezTo>
                      <a:pt x="6114" y="8740"/>
                      <a:pt x="6142" y="8769"/>
                      <a:pt x="6175" y="8769"/>
                    </a:cubicBezTo>
                    <a:cubicBezTo>
                      <a:pt x="6208" y="8769"/>
                      <a:pt x="6234" y="8740"/>
                      <a:pt x="6234" y="8705"/>
                    </a:cubicBezTo>
                    <a:cubicBezTo>
                      <a:pt x="6234" y="8671"/>
                      <a:pt x="6208" y="8643"/>
                      <a:pt x="6175" y="8643"/>
                    </a:cubicBezTo>
                    <a:close/>
                    <a:moveTo>
                      <a:pt x="7377" y="8644"/>
                    </a:moveTo>
                    <a:cubicBezTo>
                      <a:pt x="7344" y="8644"/>
                      <a:pt x="7317" y="8673"/>
                      <a:pt x="7317" y="8709"/>
                    </a:cubicBezTo>
                    <a:cubicBezTo>
                      <a:pt x="7317" y="8744"/>
                      <a:pt x="7344" y="8773"/>
                      <a:pt x="7377" y="8773"/>
                    </a:cubicBezTo>
                    <a:cubicBezTo>
                      <a:pt x="7411" y="8773"/>
                      <a:pt x="7439" y="8744"/>
                      <a:pt x="7439" y="8709"/>
                    </a:cubicBezTo>
                    <a:cubicBezTo>
                      <a:pt x="7439" y="8673"/>
                      <a:pt x="7411" y="8644"/>
                      <a:pt x="7377" y="8644"/>
                    </a:cubicBezTo>
                    <a:close/>
                    <a:moveTo>
                      <a:pt x="2843" y="8651"/>
                    </a:moveTo>
                    <a:cubicBezTo>
                      <a:pt x="2813" y="8651"/>
                      <a:pt x="2790" y="8676"/>
                      <a:pt x="2790" y="8708"/>
                    </a:cubicBezTo>
                    <a:cubicBezTo>
                      <a:pt x="2790" y="8739"/>
                      <a:pt x="2813" y="8765"/>
                      <a:pt x="2843" y="8765"/>
                    </a:cubicBezTo>
                    <a:cubicBezTo>
                      <a:pt x="2872" y="8765"/>
                      <a:pt x="2897" y="8739"/>
                      <a:pt x="2897" y="8708"/>
                    </a:cubicBezTo>
                    <a:cubicBezTo>
                      <a:pt x="2897" y="8676"/>
                      <a:pt x="2872" y="8651"/>
                      <a:pt x="2843" y="8651"/>
                    </a:cubicBezTo>
                    <a:close/>
                    <a:moveTo>
                      <a:pt x="18925" y="8651"/>
                    </a:moveTo>
                    <a:cubicBezTo>
                      <a:pt x="18896" y="8651"/>
                      <a:pt x="18871" y="8676"/>
                      <a:pt x="18871" y="8708"/>
                    </a:cubicBezTo>
                    <a:cubicBezTo>
                      <a:pt x="18871" y="8739"/>
                      <a:pt x="18896" y="8765"/>
                      <a:pt x="18925" y="8765"/>
                    </a:cubicBezTo>
                    <a:cubicBezTo>
                      <a:pt x="18955" y="8765"/>
                      <a:pt x="18978" y="8739"/>
                      <a:pt x="18978" y="8708"/>
                    </a:cubicBezTo>
                    <a:cubicBezTo>
                      <a:pt x="18978" y="8676"/>
                      <a:pt x="18955" y="8651"/>
                      <a:pt x="18925" y="8651"/>
                    </a:cubicBezTo>
                    <a:close/>
                    <a:moveTo>
                      <a:pt x="3551" y="8655"/>
                    </a:moveTo>
                    <a:cubicBezTo>
                      <a:pt x="3521" y="8656"/>
                      <a:pt x="3496" y="8680"/>
                      <a:pt x="3496" y="8712"/>
                    </a:cubicBezTo>
                    <a:cubicBezTo>
                      <a:pt x="3496" y="8744"/>
                      <a:pt x="3521" y="8771"/>
                      <a:pt x="3551" y="8771"/>
                    </a:cubicBezTo>
                    <a:cubicBezTo>
                      <a:pt x="3581" y="8771"/>
                      <a:pt x="3606" y="8744"/>
                      <a:pt x="3606" y="8712"/>
                    </a:cubicBezTo>
                    <a:cubicBezTo>
                      <a:pt x="3606" y="8680"/>
                      <a:pt x="3581" y="8655"/>
                      <a:pt x="3551" y="8655"/>
                    </a:cubicBezTo>
                    <a:close/>
                    <a:moveTo>
                      <a:pt x="2148" y="8669"/>
                    </a:moveTo>
                    <a:cubicBezTo>
                      <a:pt x="2119" y="8669"/>
                      <a:pt x="2097" y="8694"/>
                      <a:pt x="2097" y="8724"/>
                    </a:cubicBezTo>
                    <a:cubicBezTo>
                      <a:pt x="2097" y="8754"/>
                      <a:pt x="2119" y="8777"/>
                      <a:pt x="2148" y="8777"/>
                    </a:cubicBezTo>
                    <a:cubicBezTo>
                      <a:pt x="2176" y="8777"/>
                      <a:pt x="2199" y="8754"/>
                      <a:pt x="2199" y="8724"/>
                    </a:cubicBezTo>
                    <a:cubicBezTo>
                      <a:pt x="2199" y="8694"/>
                      <a:pt x="2176" y="8669"/>
                      <a:pt x="2148" y="8669"/>
                    </a:cubicBezTo>
                    <a:close/>
                    <a:moveTo>
                      <a:pt x="9060" y="8671"/>
                    </a:moveTo>
                    <a:cubicBezTo>
                      <a:pt x="9025" y="8671"/>
                      <a:pt x="8996" y="8701"/>
                      <a:pt x="8996" y="8737"/>
                    </a:cubicBezTo>
                    <a:cubicBezTo>
                      <a:pt x="8996" y="8774"/>
                      <a:pt x="9025" y="8805"/>
                      <a:pt x="9060" y="8805"/>
                    </a:cubicBezTo>
                    <a:cubicBezTo>
                      <a:pt x="9094" y="8805"/>
                      <a:pt x="9122" y="8774"/>
                      <a:pt x="9122" y="8737"/>
                    </a:cubicBezTo>
                    <a:cubicBezTo>
                      <a:pt x="9122" y="8701"/>
                      <a:pt x="9094" y="8671"/>
                      <a:pt x="9060" y="8671"/>
                    </a:cubicBezTo>
                    <a:close/>
                    <a:moveTo>
                      <a:pt x="12708" y="8671"/>
                    </a:moveTo>
                    <a:cubicBezTo>
                      <a:pt x="12674" y="8671"/>
                      <a:pt x="12646" y="8701"/>
                      <a:pt x="12646" y="8737"/>
                    </a:cubicBezTo>
                    <a:cubicBezTo>
                      <a:pt x="12646" y="8774"/>
                      <a:pt x="12674" y="8805"/>
                      <a:pt x="12708" y="8805"/>
                    </a:cubicBezTo>
                    <a:cubicBezTo>
                      <a:pt x="12743" y="8805"/>
                      <a:pt x="12771" y="8774"/>
                      <a:pt x="12771" y="8737"/>
                    </a:cubicBezTo>
                    <a:cubicBezTo>
                      <a:pt x="12771" y="8701"/>
                      <a:pt x="12743" y="8671"/>
                      <a:pt x="12708" y="8671"/>
                    </a:cubicBezTo>
                    <a:close/>
                    <a:moveTo>
                      <a:pt x="17497" y="8680"/>
                    </a:moveTo>
                    <a:cubicBezTo>
                      <a:pt x="17466" y="8680"/>
                      <a:pt x="17440" y="8708"/>
                      <a:pt x="17440" y="8742"/>
                    </a:cubicBezTo>
                    <a:cubicBezTo>
                      <a:pt x="17440" y="8776"/>
                      <a:pt x="17466" y="8802"/>
                      <a:pt x="17497" y="8802"/>
                    </a:cubicBezTo>
                    <a:cubicBezTo>
                      <a:pt x="17529" y="8802"/>
                      <a:pt x="17555" y="8776"/>
                      <a:pt x="17555" y="8742"/>
                    </a:cubicBezTo>
                    <a:cubicBezTo>
                      <a:pt x="17555" y="8708"/>
                      <a:pt x="17529" y="8680"/>
                      <a:pt x="17497" y="8680"/>
                    </a:cubicBezTo>
                    <a:close/>
                    <a:moveTo>
                      <a:pt x="4271" y="8682"/>
                    </a:moveTo>
                    <a:cubicBezTo>
                      <a:pt x="4240" y="8682"/>
                      <a:pt x="4214" y="8709"/>
                      <a:pt x="4214" y="8742"/>
                    </a:cubicBezTo>
                    <a:cubicBezTo>
                      <a:pt x="4214" y="8775"/>
                      <a:pt x="4239" y="8801"/>
                      <a:pt x="4271" y="8801"/>
                    </a:cubicBezTo>
                    <a:cubicBezTo>
                      <a:pt x="4302" y="8801"/>
                      <a:pt x="4327" y="8775"/>
                      <a:pt x="4327" y="8742"/>
                    </a:cubicBezTo>
                    <a:cubicBezTo>
                      <a:pt x="4327" y="8709"/>
                      <a:pt x="4302" y="8682"/>
                      <a:pt x="4271" y="8682"/>
                    </a:cubicBezTo>
                    <a:close/>
                    <a:moveTo>
                      <a:pt x="1466" y="8705"/>
                    </a:moveTo>
                    <a:cubicBezTo>
                      <a:pt x="1438" y="8705"/>
                      <a:pt x="1416" y="8729"/>
                      <a:pt x="1416" y="8758"/>
                    </a:cubicBezTo>
                    <a:cubicBezTo>
                      <a:pt x="1416" y="8787"/>
                      <a:pt x="1438" y="8810"/>
                      <a:pt x="1466" y="8810"/>
                    </a:cubicBezTo>
                    <a:cubicBezTo>
                      <a:pt x="1493" y="8810"/>
                      <a:pt x="1514" y="8787"/>
                      <a:pt x="1514" y="8758"/>
                    </a:cubicBezTo>
                    <a:cubicBezTo>
                      <a:pt x="1514" y="8729"/>
                      <a:pt x="1493" y="8705"/>
                      <a:pt x="1466" y="8705"/>
                    </a:cubicBezTo>
                    <a:close/>
                    <a:moveTo>
                      <a:pt x="20303" y="8705"/>
                    </a:moveTo>
                    <a:cubicBezTo>
                      <a:pt x="20275" y="8705"/>
                      <a:pt x="20252" y="8728"/>
                      <a:pt x="20252" y="8758"/>
                    </a:cubicBezTo>
                    <a:cubicBezTo>
                      <a:pt x="20252" y="8788"/>
                      <a:pt x="20275" y="8812"/>
                      <a:pt x="20303" y="8812"/>
                    </a:cubicBezTo>
                    <a:cubicBezTo>
                      <a:pt x="20330" y="8812"/>
                      <a:pt x="20353" y="8788"/>
                      <a:pt x="20353" y="8758"/>
                    </a:cubicBezTo>
                    <a:cubicBezTo>
                      <a:pt x="20353" y="8728"/>
                      <a:pt x="20330" y="8705"/>
                      <a:pt x="20303" y="8705"/>
                    </a:cubicBezTo>
                    <a:close/>
                    <a:moveTo>
                      <a:pt x="14610" y="8708"/>
                    </a:moveTo>
                    <a:cubicBezTo>
                      <a:pt x="14576" y="8708"/>
                      <a:pt x="14549" y="8738"/>
                      <a:pt x="14549" y="8774"/>
                    </a:cubicBezTo>
                    <a:cubicBezTo>
                      <a:pt x="14549" y="8810"/>
                      <a:pt x="14576" y="8839"/>
                      <a:pt x="14610" y="8839"/>
                    </a:cubicBezTo>
                    <a:cubicBezTo>
                      <a:pt x="14645" y="8839"/>
                      <a:pt x="14672" y="8810"/>
                      <a:pt x="14672" y="8774"/>
                    </a:cubicBezTo>
                    <a:cubicBezTo>
                      <a:pt x="14672" y="8738"/>
                      <a:pt x="14645" y="8708"/>
                      <a:pt x="14610" y="8708"/>
                    </a:cubicBezTo>
                    <a:close/>
                    <a:moveTo>
                      <a:pt x="5002" y="8735"/>
                    </a:moveTo>
                    <a:cubicBezTo>
                      <a:pt x="4971" y="8735"/>
                      <a:pt x="4945" y="8762"/>
                      <a:pt x="4945" y="8796"/>
                    </a:cubicBezTo>
                    <a:cubicBezTo>
                      <a:pt x="4945" y="8829"/>
                      <a:pt x="4971" y="8857"/>
                      <a:pt x="5002" y="8857"/>
                    </a:cubicBezTo>
                    <a:cubicBezTo>
                      <a:pt x="5034" y="8857"/>
                      <a:pt x="5061" y="8829"/>
                      <a:pt x="5061" y="8796"/>
                    </a:cubicBezTo>
                    <a:cubicBezTo>
                      <a:pt x="5061" y="8762"/>
                      <a:pt x="5034" y="8735"/>
                      <a:pt x="5002" y="8735"/>
                    </a:cubicBezTo>
                    <a:close/>
                    <a:moveTo>
                      <a:pt x="8607" y="8748"/>
                    </a:moveTo>
                    <a:cubicBezTo>
                      <a:pt x="8573" y="8748"/>
                      <a:pt x="8545" y="8777"/>
                      <a:pt x="8545" y="8814"/>
                    </a:cubicBezTo>
                    <a:cubicBezTo>
                      <a:pt x="8545" y="8850"/>
                      <a:pt x="8573" y="8880"/>
                      <a:pt x="8607" y="8880"/>
                    </a:cubicBezTo>
                    <a:cubicBezTo>
                      <a:pt x="8642" y="8880"/>
                      <a:pt x="8670" y="8851"/>
                      <a:pt x="8670" y="8814"/>
                    </a:cubicBezTo>
                    <a:cubicBezTo>
                      <a:pt x="8670" y="8777"/>
                      <a:pt x="8642" y="8748"/>
                      <a:pt x="8607" y="8748"/>
                    </a:cubicBezTo>
                    <a:close/>
                    <a:moveTo>
                      <a:pt x="13160" y="8748"/>
                    </a:moveTo>
                    <a:cubicBezTo>
                      <a:pt x="13125" y="8748"/>
                      <a:pt x="13098" y="8777"/>
                      <a:pt x="13098" y="8814"/>
                    </a:cubicBezTo>
                    <a:cubicBezTo>
                      <a:pt x="13098" y="8850"/>
                      <a:pt x="13125" y="8880"/>
                      <a:pt x="13160" y="8880"/>
                    </a:cubicBezTo>
                    <a:cubicBezTo>
                      <a:pt x="13195" y="8880"/>
                      <a:pt x="13224" y="8851"/>
                      <a:pt x="13224" y="8814"/>
                    </a:cubicBezTo>
                    <a:cubicBezTo>
                      <a:pt x="13224" y="8777"/>
                      <a:pt x="13195" y="8748"/>
                      <a:pt x="13160" y="8748"/>
                    </a:cubicBezTo>
                    <a:close/>
                    <a:moveTo>
                      <a:pt x="794" y="8761"/>
                    </a:moveTo>
                    <a:cubicBezTo>
                      <a:pt x="769" y="8761"/>
                      <a:pt x="748" y="8783"/>
                      <a:pt x="748" y="8810"/>
                    </a:cubicBezTo>
                    <a:cubicBezTo>
                      <a:pt x="748" y="8838"/>
                      <a:pt x="769" y="8861"/>
                      <a:pt x="794" y="8861"/>
                    </a:cubicBezTo>
                    <a:cubicBezTo>
                      <a:pt x="820" y="8861"/>
                      <a:pt x="841" y="8838"/>
                      <a:pt x="841" y="8810"/>
                    </a:cubicBezTo>
                    <a:cubicBezTo>
                      <a:pt x="841" y="8783"/>
                      <a:pt x="820" y="8761"/>
                      <a:pt x="794" y="8761"/>
                    </a:cubicBezTo>
                    <a:close/>
                    <a:moveTo>
                      <a:pt x="6938" y="8775"/>
                    </a:moveTo>
                    <a:cubicBezTo>
                      <a:pt x="6903" y="8775"/>
                      <a:pt x="6874" y="8805"/>
                      <a:pt x="6874" y="8842"/>
                    </a:cubicBezTo>
                    <a:cubicBezTo>
                      <a:pt x="6874" y="8879"/>
                      <a:pt x="6903" y="8910"/>
                      <a:pt x="6938" y="8910"/>
                    </a:cubicBezTo>
                    <a:cubicBezTo>
                      <a:pt x="6973" y="8910"/>
                      <a:pt x="7001" y="8880"/>
                      <a:pt x="7001" y="8842"/>
                    </a:cubicBezTo>
                    <a:cubicBezTo>
                      <a:pt x="7001" y="8805"/>
                      <a:pt x="6973" y="8775"/>
                      <a:pt x="6938" y="8775"/>
                    </a:cubicBezTo>
                    <a:close/>
                    <a:moveTo>
                      <a:pt x="18416" y="8776"/>
                    </a:moveTo>
                    <a:cubicBezTo>
                      <a:pt x="18385" y="8776"/>
                      <a:pt x="18361" y="8801"/>
                      <a:pt x="18361" y="8833"/>
                    </a:cubicBezTo>
                    <a:cubicBezTo>
                      <a:pt x="18361" y="8865"/>
                      <a:pt x="18385" y="8891"/>
                      <a:pt x="18416" y="8891"/>
                    </a:cubicBezTo>
                    <a:cubicBezTo>
                      <a:pt x="18446" y="8891"/>
                      <a:pt x="18471" y="8865"/>
                      <a:pt x="18471" y="8833"/>
                    </a:cubicBezTo>
                    <a:cubicBezTo>
                      <a:pt x="18471" y="8801"/>
                      <a:pt x="18446" y="8776"/>
                      <a:pt x="18416" y="8776"/>
                    </a:cubicBezTo>
                    <a:close/>
                    <a:moveTo>
                      <a:pt x="19809" y="8802"/>
                    </a:moveTo>
                    <a:cubicBezTo>
                      <a:pt x="19779" y="8802"/>
                      <a:pt x="19754" y="8828"/>
                      <a:pt x="19754" y="8859"/>
                    </a:cubicBezTo>
                    <a:cubicBezTo>
                      <a:pt x="19754" y="8891"/>
                      <a:pt x="19779" y="8918"/>
                      <a:pt x="19809" y="8918"/>
                    </a:cubicBezTo>
                    <a:cubicBezTo>
                      <a:pt x="19839" y="8918"/>
                      <a:pt x="19863" y="8891"/>
                      <a:pt x="19863" y="8859"/>
                    </a:cubicBezTo>
                    <a:cubicBezTo>
                      <a:pt x="19863" y="8828"/>
                      <a:pt x="19839" y="8802"/>
                      <a:pt x="19809" y="8802"/>
                    </a:cubicBezTo>
                    <a:close/>
                    <a:moveTo>
                      <a:pt x="16021" y="8813"/>
                    </a:moveTo>
                    <a:cubicBezTo>
                      <a:pt x="15987" y="8813"/>
                      <a:pt x="15959" y="8842"/>
                      <a:pt x="15959" y="8879"/>
                    </a:cubicBezTo>
                    <a:cubicBezTo>
                      <a:pt x="15959" y="8915"/>
                      <a:pt x="15986" y="8945"/>
                      <a:pt x="16021" y="8945"/>
                    </a:cubicBezTo>
                    <a:cubicBezTo>
                      <a:pt x="16056" y="8945"/>
                      <a:pt x="16084" y="8915"/>
                      <a:pt x="16084" y="8879"/>
                    </a:cubicBezTo>
                    <a:cubicBezTo>
                      <a:pt x="16084" y="8842"/>
                      <a:pt x="16056" y="8813"/>
                      <a:pt x="16021" y="8813"/>
                    </a:cubicBezTo>
                    <a:close/>
                    <a:moveTo>
                      <a:pt x="5747" y="8814"/>
                    </a:moveTo>
                    <a:cubicBezTo>
                      <a:pt x="5713" y="8814"/>
                      <a:pt x="5686" y="8843"/>
                      <a:pt x="5686" y="8879"/>
                    </a:cubicBezTo>
                    <a:cubicBezTo>
                      <a:pt x="5686" y="8915"/>
                      <a:pt x="5713" y="8944"/>
                      <a:pt x="5747" y="8944"/>
                    </a:cubicBezTo>
                    <a:cubicBezTo>
                      <a:pt x="5781" y="8944"/>
                      <a:pt x="5808" y="8915"/>
                      <a:pt x="5808" y="8879"/>
                    </a:cubicBezTo>
                    <a:cubicBezTo>
                      <a:pt x="5808" y="8843"/>
                      <a:pt x="5781" y="8814"/>
                      <a:pt x="5747" y="8814"/>
                    </a:cubicBezTo>
                    <a:close/>
                    <a:moveTo>
                      <a:pt x="135" y="8829"/>
                    </a:moveTo>
                    <a:cubicBezTo>
                      <a:pt x="109" y="8829"/>
                      <a:pt x="87" y="8852"/>
                      <a:pt x="87" y="8880"/>
                    </a:cubicBezTo>
                    <a:cubicBezTo>
                      <a:pt x="87" y="8908"/>
                      <a:pt x="109" y="8930"/>
                      <a:pt x="135" y="8930"/>
                    </a:cubicBezTo>
                    <a:cubicBezTo>
                      <a:pt x="161" y="8930"/>
                      <a:pt x="182" y="8908"/>
                      <a:pt x="182" y="8880"/>
                    </a:cubicBezTo>
                    <a:cubicBezTo>
                      <a:pt x="182" y="8852"/>
                      <a:pt x="161" y="8829"/>
                      <a:pt x="135" y="8829"/>
                    </a:cubicBezTo>
                    <a:close/>
                    <a:moveTo>
                      <a:pt x="16973" y="8833"/>
                    </a:moveTo>
                    <a:cubicBezTo>
                      <a:pt x="16939" y="8833"/>
                      <a:pt x="16912" y="8863"/>
                      <a:pt x="16912" y="8898"/>
                    </a:cubicBezTo>
                    <a:cubicBezTo>
                      <a:pt x="16912" y="8934"/>
                      <a:pt x="16939" y="8962"/>
                      <a:pt x="16973" y="8962"/>
                    </a:cubicBezTo>
                    <a:cubicBezTo>
                      <a:pt x="17006" y="8962"/>
                      <a:pt x="17033" y="8934"/>
                      <a:pt x="17033" y="8898"/>
                    </a:cubicBezTo>
                    <a:cubicBezTo>
                      <a:pt x="17033" y="8863"/>
                      <a:pt x="17006" y="8833"/>
                      <a:pt x="16973" y="8833"/>
                    </a:cubicBezTo>
                    <a:close/>
                    <a:moveTo>
                      <a:pt x="13609" y="8837"/>
                    </a:moveTo>
                    <a:cubicBezTo>
                      <a:pt x="13573" y="8837"/>
                      <a:pt x="13544" y="8868"/>
                      <a:pt x="13544" y="8906"/>
                    </a:cubicBezTo>
                    <a:cubicBezTo>
                      <a:pt x="13544" y="8945"/>
                      <a:pt x="13573" y="8976"/>
                      <a:pt x="13609" y="8976"/>
                    </a:cubicBezTo>
                    <a:cubicBezTo>
                      <a:pt x="13646" y="8976"/>
                      <a:pt x="13675" y="8945"/>
                      <a:pt x="13675" y="8906"/>
                    </a:cubicBezTo>
                    <a:cubicBezTo>
                      <a:pt x="13675" y="8868"/>
                      <a:pt x="13646" y="8837"/>
                      <a:pt x="13609" y="8837"/>
                    </a:cubicBezTo>
                    <a:close/>
                    <a:moveTo>
                      <a:pt x="8158" y="8838"/>
                    </a:moveTo>
                    <a:cubicBezTo>
                      <a:pt x="8122" y="8838"/>
                      <a:pt x="8093" y="8868"/>
                      <a:pt x="8093" y="8906"/>
                    </a:cubicBezTo>
                    <a:cubicBezTo>
                      <a:pt x="8093" y="8944"/>
                      <a:pt x="8122" y="8975"/>
                      <a:pt x="8158" y="8975"/>
                    </a:cubicBezTo>
                    <a:cubicBezTo>
                      <a:pt x="8193" y="8975"/>
                      <a:pt x="8222" y="8944"/>
                      <a:pt x="8222" y="8906"/>
                    </a:cubicBezTo>
                    <a:cubicBezTo>
                      <a:pt x="8222" y="8868"/>
                      <a:pt x="8193" y="8838"/>
                      <a:pt x="8158" y="8838"/>
                    </a:cubicBezTo>
                    <a:close/>
                    <a:moveTo>
                      <a:pt x="21600" y="8841"/>
                    </a:moveTo>
                    <a:cubicBezTo>
                      <a:pt x="21590" y="8851"/>
                      <a:pt x="21584" y="8864"/>
                      <a:pt x="21584" y="8879"/>
                    </a:cubicBezTo>
                    <a:cubicBezTo>
                      <a:pt x="21584" y="8894"/>
                      <a:pt x="21590" y="8907"/>
                      <a:pt x="21600" y="8917"/>
                    </a:cubicBezTo>
                    <a:lnTo>
                      <a:pt x="21600" y="8841"/>
                    </a:lnTo>
                    <a:close/>
                    <a:moveTo>
                      <a:pt x="15048" y="8848"/>
                    </a:moveTo>
                    <a:cubicBezTo>
                      <a:pt x="15013" y="8848"/>
                      <a:pt x="14984" y="8878"/>
                      <a:pt x="14984" y="8915"/>
                    </a:cubicBezTo>
                    <a:cubicBezTo>
                      <a:pt x="14984" y="8953"/>
                      <a:pt x="15013" y="8983"/>
                      <a:pt x="15048" y="8983"/>
                    </a:cubicBezTo>
                    <a:cubicBezTo>
                      <a:pt x="15083" y="8983"/>
                      <a:pt x="15112" y="8953"/>
                      <a:pt x="15112" y="8915"/>
                    </a:cubicBezTo>
                    <a:cubicBezTo>
                      <a:pt x="15112" y="8878"/>
                      <a:pt x="15083" y="8848"/>
                      <a:pt x="15048" y="8848"/>
                    </a:cubicBezTo>
                    <a:close/>
                    <a:moveTo>
                      <a:pt x="3155" y="8897"/>
                    </a:moveTo>
                    <a:cubicBezTo>
                      <a:pt x="3124" y="8897"/>
                      <a:pt x="3099" y="8925"/>
                      <a:pt x="3099" y="8958"/>
                    </a:cubicBezTo>
                    <a:cubicBezTo>
                      <a:pt x="3099" y="8991"/>
                      <a:pt x="3124" y="9017"/>
                      <a:pt x="3155" y="9017"/>
                    </a:cubicBezTo>
                    <a:cubicBezTo>
                      <a:pt x="3187" y="9017"/>
                      <a:pt x="3212" y="8991"/>
                      <a:pt x="3212" y="8958"/>
                    </a:cubicBezTo>
                    <a:cubicBezTo>
                      <a:pt x="3212" y="8925"/>
                      <a:pt x="3187" y="8897"/>
                      <a:pt x="3155" y="8897"/>
                    </a:cubicBezTo>
                    <a:close/>
                    <a:moveTo>
                      <a:pt x="17902" y="8906"/>
                    </a:moveTo>
                    <a:cubicBezTo>
                      <a:pt x="17869" y="8906"/>
                      <a:pt x="17843" y="8934"/>
                      <a:pt x="17843" y="8968"/>
                    </a:cubicBezTo>
                    <a:cubicBezTo>
                      <a:pt x="17843" y="9002"/>
                      <a:pt x="17869" y="9031"/>
                      <a:pt x="17902" y="9031"/>
                    </a:cubicBezTo>
                    <a:cubicBezTo>
                      <a:pt x="17934" y="9031"/>
                      <a:pt x="17960" y="9002"/>
                      <a:pt x="17960" y="8968"/>
                    </a:cubicBezTo>
                    <a:cubicBezTo>
                      <a:pt x="17960" y="8934"/>
                      <a:pt x="17934" y="8906"/>
                      <a:pt x="17902" y="8906"/>
                    </a:cubicBezTo>
                    <a:close/>
                    <a:moveTo>
                      <a:pt x="3865" y="8907"/>
                    </a:moveTo>
                    <a:cubicBezTo>
                      <a:pt x="3834" y="8907"/>
                      <a:pt x="3808" y="8934"/>
                      <a:pt x="3808" y="8968"/>
                    </a:cubicBezTo>
                    <a:cubicBezTo>
                      <a:pt x="3808" y="9002"/>
                      <a:pt x="3834" y="9029"/>
                      <a:pt x="3865" y="9029"/>
                    </a:cubicBezTo>
                    <a:cubicBezTo>
                      <a:pt x="3897" y="9029"/>
                      <a:pt x="3924" y="9002"/>
                      <a:pt x="3924" y="8968"/>
                    </a:cubicBezTo>
                    <a:cubicBezTo>
                      <a:pt x="3924" y="8934"/>
                      <a:pt x="3897" y="8907"/>
                      <a:pt x="3865" y="8907"/>
                    </a:cubicBezTo>
                    <a:close/>
                    <a:moveTo>
                      <a:pt x="21153" y="8909"/>
                    </a:moveTo>
                    <a:cubicBezTo>
                      <a:pt x="21125" y="8909"/>
                      <a:pt x="21102" y="8931"/>
                      <a:pt x="21102" y="8961"/>
                    </a:cubicBezTo>
                    <a:cubicBezTo>
                      <a:pt x="21102" y="8991"/>
                      <a:pt x="21125" y="9015"/>
                      <a:pt x="21153" y="9015"/>
                    </a:cubicBezTo>
                    <a:cubicBezTo>
                      <a:pt x="21181" y="9015"/>
                      <a:pt x="21203" y="8991"/>
                      <a:pt x="21203" y="8961"/>
                    </a:cubicBezTo>
                    <a:cubicBezTo>
                      <a:pt x="21203" y="8932"/>
                      <a:pt x="21181" y="8909"/>
                      <a:pt x="21153" y="8909"/>
                    </a:cubicBezTo>
                    <a:close/>
                    <a:moveTo>
                      <a:pt x="19310" y="8910"/>
                    </a:moveTo>
                    <a:cubicBezTo>
                      <a:pt x="19279" y="8910"/>
                      <a:pt x="19255" y="8935"/>
                      <a:pt x="19255" y="8968"/>
                    </a:cubicBezTo>
                    <a:cubicBezTo>
                      <a:pt x="19255" y="9000"/>
                      <a:pt x="19279" y="9027"/>
                      <a:pt x="19310" y="9027"/>
                    </a:cubicBezTo>
                    <a:cubicBezTo>
                      <a:pt x="19341" y="9027"/>
                      <a:pt x="19366" y="9000"/>
                      <a:pt x="19366" y="8968"/>
                    </a:cubicBezTo>
                    <a:cubicBezTo>
                      <a:pt x="19366" y="8935"/>
                      <a:pt x="19341" y="8910"/>
                      <a:pt x="19310" y="8910"/>
                    </a:cubicBezTo>
                    <a:close/>
                    <a:moveTo>
                      <a:pt x="2458" y="8911"/>
                    </a:moveTo>
                    <a:cubicBezTo>
                      <a:pt x="2428" y="8911"/>
                      <a:pt x="2403" y="8936"/>
                      <a:pt x="2403" y="8968"/>
                    </a:cubicBezTo>
                    <a:cubicBezTo>
                      <a:pt x="2403" y="9000"/>
                      <a:pt x="2428" y="9026"/>
                      <a:pt x="2458" y="9026"/>
                    </a:cubicBezTo>
                    <a:cubicBezTo>
                      <a:pt x="2488" y="9026"/>
                      <a:pt x="2512" y="9000"/>
                      <a:pt x="2512" y="8968"/>
                    </a:cubicBezTo>
                    <a:cubicBezTo>
                      <a:pt x="2512" y="8936"/>
                      <a:pt x="2488" y="8911"/>
                      <a:pt x="2458" y="8911"/>
                    </a:cubicBezTo>
                    <a:close/>
                    <a:moveTo>
                      <a:pt x="10770" y="8920"/>
                    </a:moveTo>
                    <a:cubicBezTo>
                      <a:pt x="10734" y="8920"/>
                      <a:pt x="10704" y="8950"/>
                      <a:pt x="10704" y="8988"/>
                    </a:cubicBezTo>
                    <a:cubicBezTo>
                      <a:pt x="10704" y="9027"/>
                      <a:pt x="10734" y="9058"/>
                      <a:pt x="10770" y="9058"/>
                    </a:cubicBezTo>
                    <a:cubicBezTo>
                      <a:pt x="10806" y="9058"/>
                      <a:pt x="10834" y="9027"/>
                      <a:pt x="10834" y="8988"/>
                    </a:cubicBezTo>
                    <a:cubicBezTo>
                      <a:pt x="10834" y="8950"/>
                      <a:pt x="10806" y="8920"/>
                      <a:pt x="10770" y="8920"/>
                    </a:cubicBezTo>
                    <a:close/>
                    <a:moveTo>
                      <a:pt x="11227" y="8923"/>
                    </a:moveTo>
                    <a:cubicBezTo>
                      <a:pt x="11191" y="8923"/>
                      <a:pt x="11162" y="8955"/>
                      <a:pt x="11162" y="8993"/>
                    </a:cubicBezTo>
                    <a:cubicBezTo>
                      <a:pt x="11162" y="9031"/>
                      <a:pt x="11191" y="9063"/>
                      <a:pt x="11227" y="9063"/>
                    </a:cubicBezTo>
                    <a:cubicBezTo>
                      <a:pt x="11263" y="9063"/>
                      <a:pt x="11292" y="9031"/>
                      <a:pt x="11292" y="8993"/>
                    </a:cubicBezTo>
                    <a:cubicBezTo>
                      <a:pt x="11292" y="8955"/>
                      <a:pt x="11263" y="8923"/>
                      <a:pt x="11227" y="8923"/>
                    </a:cubicBezTo>
                    <a:close/>
                    <a:moveTo>
                      <a:pt x="6503" y="8926"/>
                    </a:moveTo>
                    <a:cubicBezTo>
                      <a:pt x="6469" y="8926"/>
                      <a:pt x="6440" y="8956"/>
                      <a:pt x="6440" y="8993"/>
                    </a:cubicBezTo>
                    <a:cubicBezTo>
                      <a:pt x="6440" y="9030"/>
                      <a:pt x="6469" y="9059"/>
                      <a:pt x="6503" y="9059"/>
                    </a:cubicBezTo>
                    <a:cubicBezTo>
                      <a:pt x="6538" y="9059"/>
                      <a:pt x="6566" y="9030"/>
                      <a:pt x="6566" y="8993"/>
                    </a:cubicBezTo>
                    <a:cubicBezTo>
                      <a:pt x="6566" y="8956"/>
                      <a:pt x="6538" y="8926"/>
                      <a:pt x="6503" y="8926"/>
                    </a:cubicBezTo>
                    <a:close/>
                    <a:moveTo>
                      <a:pt x="10312" y="8933"/>
                    </a:moveTo>
                    <a:cubicBezTo>
                      <a:pt x="10276" y="8933"/>
                      <a:pt x="10246" y="8964"/>
                      <a:pt x="10246" y="9002"/>
                    </a:cubicBezTo>
                    <a:cubicBezTo>
                      <a:pt x="10246" y="9040"/>
                      <a:pt x="10276" y="9072"/>
                      <a:pt x="10312" y="9072"/>
                    </a:cubicBezTo>
                    <a:cubicBezTo>
                      <a:pt x="10348" y="9072"/>
                      <a:pt x="10378" y="9040"/>
                      <a:pt x="10378" y="9002"/>
                    </a:cubicBezTo>
                    <a:cubicBezTo>
                      <a:pt x="10378" y="8964"/>
                      <a:pt x="10348" y="8933"/>
                      <a:pt x="10312" y="8933"/>
                    </a:cubicBezTo>
                    <a:close/>
                    <a:moveTo>
                      <a:pt x="4590" y="8940"/>
                    </a:moveTo>
                    <a:cubicBezTo>
                      <a:pt x="4557" y="8940"/>
                      <a:pt x="4529" y="8968"/>
                      <a:pt x="4529" y="9003"/>
                    </a:cubicBezTo>
                    <a:cubicBezTo>
                      <a:pt x="4529" y="9038"/>
                      <a:pt x="4557" y="9067"/>
                      <a:pt x="4590" y="9067"/>
                    </a:cubicBezTo>
                    <a:cubicBezTo>
                      <a:pt x="4623" y="9067"/>
                      <a:pt x="4649" y="9038"/>
                      <a:pt x="4649" y="9003"/>
                    </a:cubicBezTo>
                    <a:cubicBezTo>
                      <a:pt x="4649" y="8968"/>
                      <a:pt x="4622" y="8940"/>
                      <a:pt x="4590" y="8940"/>
                    </a:cubicBezTo>
                    <a:close/>
                    <a:moveTo>
                      <a:pt x="1772" y="8944"/>
                    </a:moveTo>
                    <a:cubicBezTo>
                      <a:pt x="1743" y="8944"/>
                      <a:pt x="1720" y="8969"/>
                      <a:pt x="1720" y="9000"/>
                    </a:cubicBezTo>
                    <a:cubicBezTo>
                      <a:pt x="1720" y="9031"/>
                      <a:pt x="1743" y="9055"/>
                      <a:pt x="1772" y="9055"/>
                    </a:cubicBezTo>
                    <a:cubicBezTo>
                      <a:pt x="1801" y="9055"/>
                      <a:pt x="1824" y="9031"/>
                      <a:pt x="1824" y="9000"/>
                    </a:cubicBezTo>
                    <a:cubicBezTo>
                      <a:pt x="1824" y="8969"/>
                      <a:pt x="1801" y="8944"/>
                      <a:pt x="1772" y="8944"/>
                    </a:cubicBezTo>
                    <a:close/>
                    <a:moveTo>
                      <a:pt x="11685" y="8945"/>
                    </a:moveTo>
                    <a:cubicBezTo>
                      <a:pt x="11648" y="8945"/>
                      <a:pt x="11619" y="8976"/>
                      <a:pt x="11619" y="9015"/>
                    </a:cubicBezTo>
                    <a:cubicBezTo>
                      <a:pt x="11619" y="9053"/>
                      <a:pt x="11649" y="9084"/>
                      <a:pt x="11685" y="9084"/>
                    </a:cubicBezTo>
                    <a:cubicBezTo>
                      <a:pt x="11721" y="9084"/>
                      <a:pt x="11749" y="9053"/>
                      <a:pt x="11749" y="9015"/>
                    </a:cubicBezTo>
                    <a:cubicBezTo>
                      <a:pt x="11749" y="8976"/>
                      <a:pt x="11721" y="8945"/>
                      <a:pt x="11685" y="8945"/>
                    </a:cubicBezTo>
                    <a:close/>
                    <a:moveTo>
                      <a:pt x="7712" y="8947"/>
                    </a:moveTo>
                    <a:cubicBezTo>
                      <a:pt x="7676" y="8947"/>
                      <a:pt x="7648" y="8978"/>
                      <a:pt x="7648" y="9016"/>
                    </a:cubicBezTo>
                    <a:cubicBezTo>
                      <a:pt x="7648" y="9054"/>
                      <a:pt x="7676" y="9084"/>
                      <a:pt x="7712" y="9084"/>
                    </a:cubicBezTo>
                    <a:cubicBezTo>
                      <a:pt x="7747" y="9084"/>
                      <a:pt x="7776" y="9054"/>
                      <a:pt x="7776" y="9016"/>
                    </a:cubicBezTo>
                    <a:cubicBezTo>
                      <a:pt x="7776" y="8978"/>
                      <a:pt x="7747" y="8947"/>
                      <a:pt x="7712" y="8947"/>
                    </a:cubicBezTo>
                    <a:close/>
                    <a:moveTo>
                      <a:pt x="14056" y="8947"/>
                    </a:moveTo>
                    <a:cubicBezTo>
                      <a:pt x="14020" y="8947"/>
                      <a:pt x="13991" y="8978"/>
                      <a:pt x="13991" y="9016"/>
                    </a:cubicBezTo>
                    <a:cubicBezTo>
                      <a:pt x="13991" y="9054"/>
                      <a:pt x="14020" y="9084"/>
                      <a:pt x="14056" y="9084"/>
                    </a:cubicBezTo>
                    <a:cubicBezTo>
                      <a:pt x="14091" y="9084"/>
                      <a:pt x="14120" y="9054"/>
                      <a:pt x="14120" y="9016"/>
                    </a:cubicBezTo>
                    <a:cubicBezTo>
                      <a:pt x="14120" y="8978"/>
                      <a:pt x="14091" y="8947"/>
                      <a:pt x="14056" y="8947"/>
                    </a:cubicBezTo>
                    <a:close/>
                    <a:moveTo>
                      <a:pt x="9855" y="8963"/>
                    </a:moveTo>
                    <a:cubicBezTo>
                      <a:pt x="9819" y="8963"/>
                      <a:pt x="9789" y="8995"/>
                      <a:pt x="9789" y="9033"/>
                    </a:cubicBezTo>
                    <a:cubicBezTo>
                      <a:pt x="9789" y="9071"/>
                      <a:pt x="9819" y="9102"/>
                      <a:pt x="9855" y="9102"/>
                    </a:cubicBezTo>
                    <a:cubicBezTo>
                      <a:pt x="9891" y="9102"/>
                      <a:pt x="9921" y="9071"/>
                      <a:pt x="9921" y="9033"/>
                    </a:cubicBezTo>
                    <a:cubicBezTo>
                      <a:pt x="9921" y="8995"/>
                      <a:pt x="9891" y="8963"/>
                      <a:pt x="9855" y="8963"/>
                    </a:cubicBezTo>
                    <a:close/>
                    <a:moveTo>
                      <a:pt x="12141" y="8985"/>
                    </a:moveTo>
                    <a:cubicBezTo>
                      <a:pt x="12104" y="8985"/>
                      <a:pt x="12075" y="9016"/>
                      <a:pt x="12075" y="9055"/>
                    </a:cubicBezTo>
                    <a:cubicBezTo>
                      <a:pt x="12075" y="9093"/>
                      <a:pt x="12104" y="9124"/>
                      <a:pt x="12141" y="9124"/>
                    </a:cubicBezTo>
                    <a:cubicBezTo>
                      <a:pt x="12177" y="9124"/>
                      <a:pt x="12206" y="9093"/>
                      <a:pt x="12206" y="9055"/>
                    </a:cubicBezTo>
                    <a:cubicBezTo>
                      <a:pt x="12206" y="9016"/>
                      <a:pt x="12177" y="8985"/>
                      <a:pt x="12141" y="8985"/>
                    </a:cubicBezTo>
                    <a:close/>
                    <a:moveTo>
                      <a:pt x="20669" y="8994"/>
                    </a:moveTo>
                    <a:cubicBezTo>
                      <a:pt x="20641" y="8994"/>
                      <a:pt x="20617" y="9019"/>
                      <a:pt x="20617" y="9049"/>
                    </a:cubicBezTo>
                    <a:cubicBezTo>
                      <a:pt x="20617" y="9079"/>
                      <a:pt x="20641" y="9104"/>
                      <a:pt x="20669" y="9104"/>
                    </a:cubicBezTo>
                    <a:cubicBezTo>
                      <a:pt x="20697" y="9104"/>
                      <a:pt x="20721" y="9079"/>
                      <a:pt x="20721" y="9049"/>
                    </a:cubicBezTo>
                    <a:cubicBezTo>
                      <a:pt x="20721" y="9019"/>
                      <a:pt x="20697" y="8994"/>
                      <a:pt x="20669" y="8994"/>
                    </a:cubicBezTo>
                    <a:close/>
                    <a:moveTo>
                      <a:pt x="1099" y="8995"/>
                    </a:moveTo>
                    <a:cubicBezTo>
                      <a:pt x="1071" y="8995"/>
                      <a:pt x="1049" y="9019"/>
                      <a:pt x="1049" y="9049"/>
                    </a:cubicBezTo>
                    <a:cubicBezTo>
                      <a:pt x="1049" y="9078"/>
                      <a:pt x="1071" y="9102"/>
                      <a:pt x="1099" y="9102"/>
                    </a:cubicBezTo>
                    <a:cubicBezTo>
                      <a:pt x="1127" y="9102"/>
                      <a:pt x="1149" y="9078"/>
                      <a:pt x="1149" y="9049"/>
                    </a:cubicBezTo>
                    <a:cubicBezTo>
                      <a:pt x="1149" y="9019"/>
                      <a:pt x="1127" y="8995"/>
                      <a:pt x="1099" y="8995"/>
                    </a:cubicBezTo>
                    <a:close/>
                    <a:moveTo>
                      <a:pt x="16442" y="9001"/>
                    </a:moveTo>
                    <a:cubicBezTo>
                      <a:pt x="16408" y="9001"/>
                      <a:pt x="16381" y="9030"/>
                      <a:pt x="16381" y="9066"/>
                    </a:cubicBezTo>
                    <a:cubicBezTo>
                      <a:pt x="16381" y="9102"/>
                      <a:pt x="16408" y="9131"/>
                      <a:pt x="16442" y="9131"/>
                    </a:cubicBezTo>
                    <a:cubicBezTo>
                      <a:pt x="16476" y="9131"/>
                      <a:pt x="16505" y="9102"/>
                      <a:pt x="16505" y="9066"/>
                    </a:cubicBezTo>
                    <a:cubicBezTo>
                      <a:pt x="16505" y="9030"/>
                      <a:pt x="16476" y="9001"/>
                      <a:pt x="16442" y="9001"/>
                    </a:cubicBezTo>
                    <a:close/>
                    <a:moveTo>
                      <a:pt x="5325" y="9002"/>
                    </a:moveTo>
                    <a:cubicBezTo>
                      <a:pt x="5291" y="9002"/>
                      <a:pt x="5264" y="9030"/>
                      <a:pt x="5264" y="9066"/>
                    </a:cubicBezTo>
                    <a:cubicBezTo>
                      <a:pt x="5264" y="9101"/>
                      <a:pt x="5291" y="9130"/>
                      <a:pt x="5325" y="9130"/>
                    </a:cubicBezTo>
                    <a:cubicBezTo>
                      <a:pt x="5358" y="9130"/>
                      <a:pt x="5385" y="9101"/>
                      <a:pt x="5385" y="9066"/>
                    </a:cubicBezTo>
                    <a:cubicBezTo>
                      <a:pt x="5385" y="9030"/>
                      <a:pt x="5358" y="9002"/>
                      <a:pt x="5325" y="9002"/>
                    </a:cubicBezTo>
                    <a:close/>
                    <a:moveTo>
                      <a:pt x="15480" y="9007"/>
                    </a:moveTo>
                    <a:cubicBezTo>
                      <a:pt x="15446" y="9007"/>
                      <a:pt x="15418" y="9036"/>
                      <a:pt x="15418" y="9073"/>
                    </a:cubicBezTo>
                    <a:cubicBezTo>
                      <a:pt x="15418" y="9109"/>
                      <a:pt x="15445" y="9139"/>
                      <a:pt x="15480" y="9139"/>
                    </a:cubicBezTo>
                    <a:cubicBezTo>
                      <a:pt x="15515" y="9139"/>
                      <a:pt x="15544" y="9110"/>
                      <a:pt x="15544" y="9073"/>
                    </a:cubicBezTo>
                    <a:cubicBezTo>
                      <a:pt x="15544" y="9036"/>
                      <a:pt x="15515" y="9007"/>
                      <a:pt x="15480" y="9007"/>
                    </a:cubicBezTo>
                    <a:close/>
                    <a:moveTo>
                      <a:pt x="9400" y="9011"/>
                    </a:moveTo>
                    <a:cubicBezTo>
                      <a:pt x="9364" y="9011"/>
                      <a:pt x="9334" y="9041"/>
                      <a:pt x="9334" y="9080"/>
                    </a:cubicBezTo>
                    <a:cubicBezTo>
                      <a:pt x="9334" y="9118"/>
                      <a:pt x="9364" y="9149"/>
                      <a:pt x="9400" y="9149"/>
                    </a:cubicBezTo>
                    <a:cubicBezTo>
                      <a:pt x="9436" y="9149"/>
                      <a:pt x="9466" y="9118"/>
                      <a:pt x="9466" y="9080"/>
                    </a:cubicBezTo>
                    <a:cubicBezTo>
                      <a:pt x="9466" y="9041"/>
                      <a:pt x="9436" y="9011"/>
                      <a:pt x="9400" y="9011"/>
                    </a:cubicBezTo>
                    <a:close/>
                    <a:moveTo>
                      <a:pt x="18807" y="9025"/>
                    </a:moveTo>
                    <a:cubicBezTo>
                      <a:pt x="18776" y="9025"/>
                      <a:pt x="18751" y="9051"/>
                      <a:pt x="18751" y="9084"/>
                    </a:cubicBezTo>
                    <a:cubicBezTo>
                      <a:pt x="18751" y="9117"/>
                      <a:pt x="18776" y="9145"/>
                      <a:pt x="18807" y="9145"/>
                    </a:cubicBezTo>
                    <a:cubicBezTo>
                      <a:pt x="18838" y="9145"/>
                      <a:pt x="18864" y="9117"/>
                      <a:pt x="18864" y="9084"/>
                    </a:cubicBezTo>
                    <a:cubicBezTo>
                      <a:pt x="18864" y="9051"/>
                      <a:pt x="18838" y="9025"/>
                      <a:pt x="18807" y="9025"/>
                    </a:cubicBezTo>
                    <a:close/>
                    <a:moveTo>
                      <a:pt x="12595" y="9041"/>
                    </a:moveTo>
                    <a:cubicBezTo>
                      <a:pt x="12559" y="9041"/>
                      <a:pt x="12530" y="9072"/>
                      <a:pt x="12530" y="9110"/>
                    </a:cubicBezTo>
                    <a:cubicBezTo>
                      <a:pt x="12530" y="9149"/>
                      <a:pt x="12559" y="9180"/>
                      <a:pt x="12595" y="9180"/>
                    </a:cubicBezTo>
                    <a:cubicBezTo>
                      <a:pt x="12632" y="9180"/>
                      <a:pt x="12660" y="9149"/>
                      <a:pt x="12660" y="9110"/>
                    </a:cubicBezTo>
                    <a:cubicBezTo>
                      <a:pt x="12660" y="9072"/>
                      <a:pt x="12632" y="9041"/>
                      <a:pt x="12595" y="9041"/>
                    </a:cubicBezTo>
                    <a:close/>
                    <a:moveTo>
                      <a:pt x="17383" y="9050"/>
                    </a:moveTo>
                    <a:cubicBezTo>
                      <a:pt x="17350" y="9050"/>
                      <a:pt x="17323" y="9078"/>
                      <a:pt x="17323" y="9113"/>
                    </a:cubicBezTo>
                    <a:cubicBezTo>
                      <a:pt x="17323" y="9147"/>
                      <a:pt x="17350" y="9175"/>
                      <a:pt x="17383" y="9175"/>
                    </a:cubicBezTo>
                    <a:cubicBezTo>
                      <a:pt x="17416" y="9175"/>
                      <a:pt x="17443" y="9147"/>
                      <a:pt x="17443" y="9113"/>
                    </a:cubicBezTo>
                    <a:cubicBezTo>
                      <a:pt x="17443" y="9078"/>
                      <a:pt x="17416" y="9050"/>
                      <a:pt x="17383" y="9050"/>
                    </a:cubicBezTo>
                    <a:close/>
                    <a:moveTo>
                      <a:pt x="438" y="9064"/>
                    </a:moveTo>
                    <a:cubicBezTo>
                      <a:pt x="411" y="9064"/>
                      <a:pt x="389" y="9087"/>
                      <a:pt x="389" y="9115"/>
                    </a:cubicBezTo>
                    <a:cubicBezTo>
                      <a:pt x="389" y="9143"/>
                      <a:pt x="411" y="9166"/>
                      <a:pt x="438" y="9166"/>
                    </a:cubicBezTo>
                    <a:cubicBezTo>
                      <a:pt x="464" y="9166"/>
                      <a:pt x="486" y="9143"/>
                      <a:pt x="486" y="9115"/>
                    </a:cubicBezTo>
                    <a:cubicBezTo>
                      <a:pt x="486" y="9087"/>
                      <a:pt x="464" y="9064"/>
                      <a:pt x="438" y="9064"/>
                    </a:cubicBezTo>
                    <a:close/>
                    <a:moveTo>
                      <a:pt x="14497" y="9073"/>
                    </a:moveTo>
                    <a:cubicBezTo>
                      <a:pt x="14462" y="9073"/>
                      <a:pt x="14433" y="9103"/>
                      <a:pt x="14433" y="9141"/>
                    </a:cubicBezTo>
                    <a:cubicBezTo>
                      <a:pt x="14432" y="9179"/>
                      <a:pt x="14462" y="9210"/>
                      <a:pt x="14497" y="9210"/>
                    </a:cubicBezTo>
                    <a:cubicBezTo>
                      <a:pt x="14533" y="9210"/>
                      <a:pt x="14562" y="9179"/>
                      <a:pt x="14562" y="9141"/>
                    </a:cubicBezTo>
                    <a:cubicBezTo>
                      <a:pt x="14562" y="9103"/>
                      <a:pt x="14533" y="9073"/>
                      <a:pt x="14497" y="9073"/>
                    </a:cubicBezTo>
                    <a:close/>
                    <a:moveTo>
                      <a:pt x="7270" y="9074"/>
                    </a:moveTo>
                    <a:cubicBezTo>
                      <a:pt x="7234" y="9074"/>
                      <a:pt x="7206" y="9104"/>
                      <a:pt x="7206" y="9141"/>
                    </a:cubicBezTo>
                    <a:cubicBezTo>
                      <a:pt x="7206" y="9178"/>
                      <a:pt x="7234" y="9209"/>
                      <a:pt x="7270" y="9209"/>
                    </a:cubicBezTo>
                    <a:cubicBezTo>
                      <a:pt x="7305" y="9209"/>
                      <a:pt x="7334" y="9179"/>
                      <a:pt x="7334" y="9141"/>
                    </a:cubicBezTo>
                    <a:cubicBezTo>
                      <a:pt x="7334" y="9104"/>
                      <a:pt x="7305" y="9074"/>
                      <a:pt x="7270" y="9074"/>
                    </a:cubicBezTo>
                    <a:close/>
                    <a:moveTo>
                      <a:pt x="8946" y="9076"/>
                    </a:moveTo>
                    <a:cubicBezTo>
                      <a:pt x="8910" y="9076"/>
                      <a:pt x="8881" y="9106"/>
                      <a:pt x="8881" y="9145"/>
                    </a:cubicBezTo>
                    <a:cubicBezTo>
                      <a:pt x="8881" y="9183"/>
                      <a:pt x="8910" y="9214"/>
                      <a:pt x="8946" y="9214"/>
                    </a:cubicBezTo>
                    <a:cubicBezTo>
                      <a:pt x="8983" y="9214"/>
                      <a:pt x="9012" y="9183"/>
                      <a:pt x="9012" y="9145"/>
                    </a:cubicBezTo>
                    <a:cubicBezTo>
                      <a:pt x="9012" y="9106"/>
                      <a:pt x="8983" y="9076"/>
                      <a:pt x="8946" y="9076"/>
                    </a:cubicBezTo>
                    <a:close/>
                    <a:moveTo>
                      <a:pt x="20181" y="9087"/>
                    </a:moveTo>
                    <a:cubicBezTo>
                      <a:pt x="20152" y="9087"/>
                      <a:pt x="20128" y="9112"/>
                      <a:pt x="20128" y="9142"/>
                    </a:cubicBezTo>
                    <a:cubicBezTo>
                      <a:pt x="20128" y="9173"/>
                      <a:pt x="20152" y="9197"/>
                      <a:pt x="20181" y="9197"/>
                    </a:cubicBezTo>
                    <a:cubicBezTo>
                      <a:pt x="20210" y="9197"/>
                      <a:pt x="20234" y="9173"/>
                      <a:pt x="20234" y="9142"/>
                    </a:cubicBezTo>
                    <a:cubicBezTo>
                      <a:pt x="20234" y="9112"/>
                      <a:pt x="20210" y="9087"/>
                      <a:pt x="20181" y="9087"/>
                    </a:cubicBezTo>
                    <a:close/>
                    <a:moveTo>
                      <a:pt x="6072" y="9091"/>
                    </a:moveTo>
                    <a:cubicBezTo>
                      <a:pt x="6038" y="9091"/>
                      <a:pt x="6010" y="9121"/>
                      <a:pt x="6010" y="9157"/>
                    </a:cubicBezTo>
                    <a:cubicBezTo>
                      <a:pt x="6010" y="9194"/>
                      <a:pt x="6038" y="9225"/>
                      <a:pt x="6072" y="9225"/>
                    </a:cubicBezTo>
                    <a:cubicBezTo>
                      <a:pt x="6107" y="9225"/>
                      <a:pt x="6136" y="9194"/>
                      <a:pt x="6136" y="9157"/>
                    </a:cubicBezTo>
                    <a:cubicBezTo>
                      <a:pt x="6136" y="9121"/>
                      <a:pt x="6107" y="9091"/>
                      <a:pt x="6072" y="9091"/>
                    </a:cubicBezTo>
                    <a:close/>
                    <a:moveTo>
                      <a:pt x="13047" y="9115"/>
                    </a:moveTo>
                    <a:cubicBezTo>
                      <a:pt x="13011" y="9115"/>
                      <a:pt x="12981" y="9146"/>
                      <a:pt x="12981" y="9185"/>
                    </a:cubicBezTo>
                    <a:cubicBezTo>
                      <a:pt x="12981" y="9223"/>
                      <a:pt x="13011" y="9254"/>
                      <a:pt x="13047" y="9254"/>
                    </a:cubicBezTo>
                    <a:cubicBezTo>
                      <a:pt x="13083" y="9254"/>
                      <a:pt x="13113" y="9223"/>
                      <a:pt x="13113" y="9185"/>
                    </a:cubicBezTo>
                    <a:cubicBezTo>
                      <a:pt x="13113" y="9146"/>
                      <a:pt x="13083" y="9115"/>
                      <a:pt x="13047" y="9115"/>
                    </a:cubicBezTo>
                    <a:close/>
                    <a:moveTo>
                      <a:pt x="3469" y="9148"/>
                    </a:moveTo>
                    <a:cubicBezTo>
                      <a:pt x="3437" y="9148"/>
                      <a:pt x="3411" y="9175"/>
                      <a:pt x="3411" y="9209"/>
                    </a:cubicBezTo>
                    <a:cubicBezTo>
                      <a:pt x="3411" y="9242"/>
                      <a:pt x="3437" y="9269"/>
                      <a:pt x="3469" y="9269"/>
                    </a:cubicBezTo>
                    <a:cubicBezTo>
                      <a:pt x="3501" y="9269"/>
                      <a:pt x="3526" y="9242"/>
                      <a:pt x="3526" y="9209"/>
                    </a:cubicBezTo>
                    <a:cubicBezTo>
                      <a:pt x="3526" y="9175"/>
                      <a:pt x="3501" y="9148"/>
                      <a:pt x="3469" y="9148"/>
                    </a:cubicBezTo>
                    <a:close/>
                    <a:moveTo>
                      <a:pt x="18299" y="9148"/>
                    </a:moveTo>
                    <a:cubicBezTo>
                      <a:pt x="18267" y="9148"/>
                      <a:pt x="18242" y="9175"/>
                      <a:pt x="18242" y="9209"/>
                    </a:cubicBezTo>
                    <a:cubicBezTo>
                      <a:pt x="18242" y="9242"/>
                      <a:pt x="18267" y="9269"/>
                      <a:pt x="18299" y="9269"/>
                    </a:cubicBezTo>
                    <a:cubicBezTo>
                      <a:pt x="18331" y="9269"/>
                      <a:pt x="18356" y="9242"/>
                      <a:pt x="18356" y="9209"/>
                    </a:cubicBezTo>
                    <a:cubicBezTo>
                      <a:pt x="18356" y="9175"/>
                      <a:pt x="18331" y="9148"/>
                      <a:pt x="18299" y="9148"/>
                    </a:cubicBezTo>
                    <a:close/>
                    <a:moveTo>
                      <a:pt x="2767" y="9156"/>
                    </a:moveTo>
                    <a:cubicBezTo>
                      <a:pt x="2737" y="9156"/>
                      <a:pt x="2712" y="9182"/>
                      <a:pt x="2712" y="9214"/>
                    </a:cubicBezTo>
                    <a:cubicBezTo>
                      <a:pt x="2712" y="9247"/>
                      <a:pt x="2737" y="9274"/>
                      <a:pt x="2767" y="9274"/>
                    </a:cubicBezTo>
                    <a:cubicBezTo>
                      <a:pt x="2798" y="9274"/>
                      <a:pt x="2823" y="9247"/>
                      <a:pt x="2823" y="9214"/>
                    </a:cubicBezTo>
                    <a:cubicBezTo>
                      <a:pt x="2823" y="9182"/>
                      <a:pt x="2798" y="9156"/>
                      <a:pt x="2767" y="9156"/>
                    </a:cubicBezTo>
                    <a:close/>
                    <a:moveTo>
                      <a:pt x="8495" y="9156"/>
                    </a:moveTo>
                    <a:cubicBezTo>
                      <a:pt x="8457" y="9156"/>
                      <a:pt x="8428" y="9189"/>
                      <a:pt x="8428" y="9228"/>
                    </a:cubicBezTo>
                    <a:cubicBezTo>
                      <a:pt x="8428" y="9268"/>
                      <a:pt x="8458" y="9299"/>
                      <a:pt x="8495" y="9299"/>
                    </a:cubicBezTo>
                    <a:cubicBezTo>
                      <a:pt x="8532" y="9299"/>
                      <a:pt x="8563" y="9267"/>
                      <a:pt x="8563" y="9228"/>
                    </a:cubicBezTo>
                    <a:cubicBezTo>
                      <a:pt x="8563" y="9189"/>
                      <a:pt x="8532" y="9156"/>
                      <a:pt x="8495" y="9156"/>
                    </a:cubicBezTo>
                    <a:close/>
                    <a:moveTo>
                      <a:pt x="4182" y="9160"/>
                    </a:moveTo>
                    <a:cubicBezTo>
                      <a:pt x="4148" y="9160"/>
                      <a:pt x="4121" y="9190"/>
                      <a:pt x="4121" y="9226"/>
                    </a:cubicBezTo>
                    <a:cubicBezTo>
                      <a:pt x="4121" y="9262"/>
                      <a:pt x="4148" y="9291"/>
                      <a:pt x="4182" y="9291"/>
                    </a:cubicBezTo>
                    <a:cubicBezTo>
                      <a:pt x="4216" y="9291"/>
                      <a:pt x="4244" y="9262"/>
                      <a:pt x="4244" y="9226"/>
                    </a:cubicBezTo>
                    <a:cubicBezTo>
                      <a:pt x="4244" y="9190"/>
                      <a:pt x="4216" y="9160"/>
                      <a:pt x="4182" y="9160"/>
                    </a:cubicBezTo>
                    <a:close/>
                    <a:moveTo>
                      <a:pt x="15908" y="9178"/>
                    </a:moveTo>
                    <a:cubicBezTo>
                      <a:pt x="15872" y="9178"/>
                      <a:pt x="15843" y="9208"/>
                      <a:pt x="15843" y="9246"/>
                    </a:cubicBezTo>
                    <a:cubicBezTo>
                      <a:pt x="15843" y="9284"/>
                      <a:pt x="15872" y="9315"/>
                      <a:pt x="15908" y="9315"/>
                    </a:cubicBezTo>
                    <a:cubicBezTo>
                      <a:pt x="15944" y="9315"/>
                      <a:pt x="15973" y="9284"/>
                      <a:pt x="15973" y="9246"/>
                    </a:cubicBezTo>
                    <a:cubicBezTo>
                      <a:pt x="15973" y="9208"/>
                      <a:pt x="15944" y="9178"/>
                      <a:pt x="15908" y="9178"/>
                    </a:cubicBezTo>
                    <a:close/>
                    <a:moveTo>
                      <a:pt x="19688" y="9180"/>
                    </a:moveTo>
                    <a:cubicBezTo>
                      <a:pt x="19656" y="9180"/>
                      <a:pt x="19631" y="9208"/>
                      <a:pt x="19631" y="9242"/>
                    </a:cubicBezTo>
                    <a:cubicBezTo>
                      <a:pt x="19631" y="9275"/>
                      <a:pt x="19656" y="9302"/>
                      <a:pt x="19688" y="9302"/>
                    </a:cubicBezTo>
                    <a:cubicBezTo>
                      <a:pt x="19720" y="9302"/>
                      <a:pt x="19745" y="9275"/>
                      <a:pt x="19745" y="9242"/>
                    </a:cubicBezTo>
                    <a:cubicBezTo>
                      <a:pt x="19745" y="9208"/>
                      <a:pt x="19720" y="9180"/>
                      <a:pt x="19688" y="9180"/>
                    </a:cubicBezTo>
                    <a:close/>
                    <a:moveTo>
                      <a:pt x="2080" y="9182"/>
                    </a:moveTo>
                    <a:cubicBezTo>
                      <a:pt x="2049" y="9182"/>
                      <a:pt x="2024" y="9209"/>
                      <a:pt x="2024" y="9242"/>
                    </a:cubicBezTo>
                    <a:cubicBezTo>
                      <a:pt x="2024" y="9274"/>
                      <a:pt x="2049" y="9300"/>
                      <a:pt x="2080" y="9300"/>
                    </a:cubicBezTo>
                    <a:cubicBezTo>
                      <a:pt x="2110" y="9300"/>
                      <a:pt x="2135" y="9274"/>
                      <a:pt x="2135" y="9242"/>
                    </a:cubicBezTo>
                    <a:cubicBezTo>
                      <a:pt x="2135" y="9209"/>
                      <a:pt x="2110" y="9182"/>
                      <a:pt x="2080" y="9182"/>
                    </a:cubicBezTo>
                    <a:close/>
                    <a:moveTo>
                      <a:pt x="16858" y="9201"/>
                    </a:moveTo>
                    <a:cubicBezTo>
                      <a:pt x="16823" y="9201"/>
                      <a:pt x="16795" y="9231"/>
                      <a:pt x="16795" y="9268"/>
                    </a:cubicBezTo>
                    <a:cubicBezTo>
                      <a:pt x="16795" y="9305"/>
                      <a:pt x="16823" y="9335"/>
                      <a:pt x="16858" y="9335"/>
                    </a:cubicBezTo>
                    <a:cubicBezTo>
                      <a:pt x="16893" y="9335"/>
                      <a:pt x="16922" y="9305"/>
                      <a:pt x="16922" y="9268"/>
                    </a:cubicBezTo>
                    <a:cubicBezTo>
                      <a:pt x="16922" y="9231"/>
                      <a:pt x="16894" y="9201"/>
                      <a:pt x="16858" y="9201"/>
                    </a:cubicBezTo>
                    <a:close/>
                    <a:moveTo>
                      <a:pt x="4909" y="9202"/>
                    </a:moveTo>
                    <a:cubicBezTo>
                      <a:pt x="4874" y="9202"/>
                      <a:pt x="4846" y="9231"/>
                      <a:pt x="4846" y="9268"/>
                    </a:cubicBezTo>
                    <a:cubicBezTo>
                      <a:pt x="4846" y="9304"/>
                      <a:pt x="4874" y="9334"/>
                      <a:pt x="4909" y="9334"/>
                    </a:cubicBezTo>
                    <a:cubicBezTo>
                      <a:pt x="4943" y="9334"/>
                      <a:pt x="4971" y="9304"/>
                      <a:pt x="4971" y="9268"/>
                    </a:cubicBezTo>
                    <a:cubicBezTo>
                      <a:pt x="4971" y="9231"/>
                      <a:pt x="4943" y="9202"/>
                      <a:pt x="4909" y="9202"/>
                    </a:cubicBezTo>
                    <a:close/>
                    <a:moveTo>
                      <a:pt x="13496" y="9204"/>
                    </a:moveTo>
                    <a:cubicBezTo>
                      <a:pt x="13459" y="9204"/>
                      <a:pt x="13429" y="9235"/>
                      <a:pt x="13429" y="9275"/>
                    </a:cubicBezTo>
                    <a:cubicBezTo>
                      <a:pt x="13429" y="9314"/>
                      <a:pt x="13459" y="9347"/>
                      <a:pt x="13496" y="9347"/>
                    </a:cubicBezTo>
                    <a:cubicBezTo>
                      <a:pt x="13533" y="9347"/>
                      <a:pt x="13564" y="9314"/>
                      <a:pt x="13564" y="9275"/>
                    </a:cubicBezTo>
                    <a:cubicBezTo>
                      <a:pt x="13564" y="9235"/>
                      <a:pt x="13533" y="9204"/>
                      <a:pt x="13496" y="9204"/>
                    </a:cubicBezTo>
                    <a:close/>
                    <a:moveTo>
                      <a:pt x="6832" y="9213"/>
                    </a:moveTo>
                    <a:cubicBezTo>
                      <a:pt x="6796" y="9213"/>
                      <a:pt x="6766" y="9244"/>
                      <a:pt x="6766" y="9283"/>
                    </a:cubicBezTo>
                    <a:cubicBezTo>
                      <a:pt x="6766" y="9321"/>
                      <a:pt x="6796" y="9352"/>
                      <a:pt x="6832" y="9352"/>
                    </a:cubicBezTo>
                    <a:cubicBezTo>
                      <a:pt x="6868" y="9352"/>
                      <a:pt x="6898" y="9321"/>
                      <a:pt x="6898" y="9283"/>
                    </a:cubicBezTo>
                    <a:cubicBezTo>
                      <a:pt x="6898" y="9244"/>
                      <a:pt x="6868" y="9213"/>
                      <a:pt x="6832" y="9213"/>
                    </a:cubicBezTo>
                    <a:close/>
                    <a:moveTo>
                      <a:pt x="14935" y="9213"/>
                    </a:moveTo>
                    <a:cubicBezTo>
                      <a:pt x="14899" y="9213"/>
                      <a:pt x="14869" y="9244"/>
                      <a:pt x="14869" y="9283"/>
                    </a:cubicBezTo>
                    <a:cubicBezTo>
                      <a:pt x="14869" y="9321"/>
                      <a:pt x="14899" y="9352"/>
                      <a:pt x="14935" y="9352"/>
                    </a:cubicBezTo>
                    <a:cubicBezTo>
                      <a:pt x="14971" y="9352"/>
                      <a:pt x="15001" y="9321"/>
                      <a:pt x="15001" y="9283"/>
                    </a:cubicBezTo>
                    <a:cubicBezTo>
                      <a:pt x="15001" y="9244"/>
                      <a:pt x="14971" y="9213"/>
                      <a:pt x="14935" y="9213"/>
                    </a:cubicBezTo>
                    <a:close/>
                    <a:moveTo>
                      <a:pt x="21505" y="9217"/>
                    </a:moveTo>
                    <a:cubicBezTo>
                      <a:pt x="21477" y="9217"/>
                      <a:pt x="21455" y="9240"/>
                      <a:pt x="21455" y="9270"/>
                    </a:cubicBezTo>
                    <a:cubicBezTo>
                      <a:pt x="21455" y="9300"/>
                      <a:pt x="21477" y="9325"/>
                      <a:pt x="21505" y="9325"/>
                    </a:cubicBezTo>
                    <a:cubicBezTo>
                      <a:pt x="21534" y="9325"/>
                      <a:pt x="21557" y="9300"/>
                      <a:pt x="21557" y="9270"/>
                    </a:cubicBezTo>
                    <a:cubicBezTo>
                      <a:pt x="21557" y="9240"/>
                      <a:pt x="21534" y="9217"/>
                      <a:pt x="21505" y="9217"/>
                    </a:cubicBezTo>
                    <a:close/>
                    <a:moveTo>
                      <a:pt x="1404" y="9230"/>
                    </a:moveTo>
                    <a:cubicBezTo>
                      <a:pt x="1374" y="9230"/>
                      <a:pt x="1350" y="9256"/>
                      <a:pt x="1350" y="9287"/>
                    </a:cubicBezTo>
                    <a:cubicBezTo>
                      <a:pt x="1350" y="9319"/>
                      <a:pt x="1375" y="9344"/>
                      <a:pt x="1404" y="9344"/>
                    </a:cubicBezTo>
                    <a:cubicBezTo>
                      <a:pt x="1434" y="9344"/>
                      <a:pt x="1458" y="9319"/>
                      <a:pt x="1458" y="9287"/>
                    </a:cubicBezTo>
                    <a:cubicBezTo>
                      <a:pt x="1458" y="9256"/>
                      <a:pt x="1434" y="9230"/>
                      <a:pt x="1404" y="9230"/>
                    </a:cubicBezTo>
                    <a:close/>
                    <a:moveTo>
                      <a:pt x="8048" y="9255"/>
                    </a:moveTo>
                    <a:cubicBezTo>
                      <a:pt x="8011" y="9255"/>
                      <a:pt x="7980" y="9288"/>
                      <a:pt x="7980" y="9327"/>
                    </a:cubicBezTo>
                    <a:cubicBezTo>
                      <a:pt x="7980" y="9367"/>
                      <a:pt x="8011" y="9399"/>
                      <a:pt x="8048" y="9399"/>
                    </a:cubicBezTo>
                    <a:cubicBezTo>
                      <a:pt x="8085" y="9399"/>
                      <a:pt x="8115" y="9367"/>
                      <a:pt x="8115" y="9327"/>
                    </a:cubicBezTo>
                    <a:cubicBezTo>
                      <a:pt x="8115" y="9288"/>
                      <a:pt x="8085" y="9255"/>
                      <a:pt x="8048" y="9255"/>
                    </a:cubicBezTo>
                    <a:close/>
                    <a:moveTo>
                      <a:pt x="5648" y="9270"/>
                    </a:moveTo>
                    <a:cubicBezTo>
                      <a:pt x="5612" y="9270"/>
                      <a:pt x="5583" y="9301"/>
                      <a:pt x="5583" y="9339"/>
                    </a:cubicBezTo>
                    <a:cubicBezTo>
                      <a:pt x="5583" y="9376"/>
                      <a:pt x="5612" y="9407"/>
                      <a:pt x="5648" y="9407"/>
                    </a:cubicBezTo>
                    <a:cubicBezTo>
                      <a:pt x="5684" y="9407"/>
                      <a:pt x="5713" y="9376"/>
                      <a:pt x="5713" y="9339"/>
                    </a:cubicBezTo>
                    <a:cubicBezTo>
                      <a:pt x="5713" y="9301"/>
                      <a:pt x="5684" y="9270"/>
                      <a:pt x="5648" y="9270"/>
                    </a:cubicBezTo>
                    <a:close/>
                    <a:moveTo>
                      <a:pt x="17786" y="9276"/>
                    </a:moveTo>
                    <a:cubicBezTo>
                      <a:pt x="17752" y="9276"/>
                      <a:pt x="17725" y="9306"/>
                      <a:pt x="17725" y="9342"/>
                    </a:cubicBezTo>
                    <a:cubicBezTo>
                      <a:pt x="17725" y="9378"/>
                      <a:pt x="17752" y="9407"/>
                      <a:pt x="17786" y="9407"/>
                    </a:cubicBezTo>
                    <a:cubicBezTo>
                      <a:pt x="17820" y="9407"/>
                      <a:pt x="17848" y="9378"/>
                      <a:pt x="17848" y="9342"/>
                    </a:cubicBezTo>
                    <a:cubicBezTo>
                      <a:pt x="17848" y="9306"/>
                      <a:pt x="17820" y="9276"/>
                      <a:pt x="17786" y="9276"/>
                    </a:cubicBezTo>
                    <a:close/>
                    <a:moveTo>
                      <a:pt x="19191" y="9287"/>
                    </a:moveTo>
                    <a:cubicBezTo>
                      <a:pt x="19160" y="9287"/>
                      <a:pt x="19133" y="9314"/>
                      <a:pt x="19133" y="9348"/>
                    </a:cubicBezTo>
                    <a:cubicBezTo>
                      <a:pt x="19133" y="9381"/>
                      <a:pt x="19160" y="9408"/>
                      <a:pt x="19191" y="9408"/>
                    </a:cubicBezTo>
                    <a:cubicBezTo>
                      <a:pt x="19223" y="9408"/>
                      <a:pt x="19249" y="9381"/>
                      <a:pt x="19249" y="9348"/>
                    </a:cubicBezTo>
                    <a:cubicBezTo>
                      <a:pt x="19249" y="9314"/>
                      <a:pt x="19223" y="9287"/>
                      <a:pt x="19191" y="9287"/>
                    </a:cubicBezTo>
                    <a:close/>
                    <a:moveTo>
                      <a:pt x="21028" y="9294"/>
                    </a:moveTo>
                    <a:cubicBezTo>
                      <a:pt x="20999" y="9294"/>
                      <a:pt x="20975" y="9319"/>
                      <a:pt x="20975" y="9350"/>
                    </a:cubicBezTo>
                    <a:cubicBezTo>
                      <a:pt x="20975" y="9381"/>
                      <a:pt x="20999" y="9406"/>
                      <a:pt x="21028" y="9406"/>
                    </a:cubicBezTo>
                    <a:cubicBezTo>
                      <a:pt x="21057" y="9406"/>
                      <a:pt x="21080" y="9381"/>
                      <a:pt x="21080" y="9350"/>
                    </a:cubicBezTo>
                    <a:cubicBezTo>
                      <a:pt x="21080" y="9319"/>
                      <a:pt x="21057" y="9294"/>
                      <a:pt x="21028" y="9294"/>
                    </a:cubicBezTo>
                    <a:close/>
                    <a:moveTo>
                      <a:pt x="740" y="9296"/>
                    </a:moveTo>
                    <a:cubicBezTo>
                      <a:pt x="712" y="9296"/>
                      <a:pt x="689" y="9320"/>
                      <a:pt x="689" y="9350"/>
                    </a:cubicBezTo>
                    <a:cubicBezTo>
                      <a:pt x="689" y="9380"/>
                      <a:pt x="712" y="9405"/>
                      <a:pt x="740" y="9405"/>
                    </a:cubicBezTo>
                    <a:cubicBezTo>
                      <a:pt x="769" y="9405"/>
                      <a:pt x="792" y="9380"/>
                      <a:pt x="792" y="9350"/>
                    </a:cubicBezTo>
                    <a:cubicBezTo>
                      <a:pt x="792" y="9320"/>
                      <a:pt x="769" y="9296"/>
                      <a:pt x="740" y="9296"/>
                    </a:cubicBezTo>
                    <a:close/>
                    <a:moveTo>
                      <a:pt x="10656" y="9303"/>
                    </a:moveTo>
                    <a:cubicBezTo>
                      <a:pt x="10618" y="9303"/>
                      <a:pt x="10587" y="9336"/>
                      <a:pt x="10587" y="9376"/>
                    </a:cubicBezTo>
                    <a:cubicBezTo>
                      <a:pt x="10587" y="9416"/>
                      <a:pt x="10618" y="9449"/>
                      <a:pt x="10656" y="9449"/>
                    </a:cubicBezTo>
                    <a:cubicBezTo>
                      <a:pt x="10694" y="9449"/>
                      <a:pt x="10723" y="9416"/>
                      <a:pt x="10723" y="9376"/>
                    </a:cubicBezTo>
                    <a:cubicBezTo>
                      <a:pt x="10723" y="9336"/>
                      <a:pt x="10694" y="9303"/>
                      <a:pt x="10656" y="9303"/>
                    </a:cubicBezTo>
                    <a:close/>
                    <a:moveTo>
                      <a:pt x="11113" y="9303"/>
                    </a:moveTo>
                    <a:cubicBezTo>
                      <a:pt x="11075" y="9303"/>
                      <a:pt x="11044" y="9336"/>
                      <a:pt x="11044" y="9376"/>
                    </a:cubicBezTo>
                    <a:cubicBezTo>
                      <a:pt x="11044" y="9416"/>
                      <a:pt x="11075" y="9449"/>
                      <a:pt x="11113" y="9449"/>
                    </a:cubicBezTo>
                    <a:cubicBezTo>
                      <a:pt x="11150" y="9449"/>
                      <a:pt x="11181" y="9416"/>
                      <a:pt x="11181" y="9376"/>
                    </a:cubicBezTo>
                    <a:cubicBezTo>
                      <a:pt x="11182" y="9336"/>
                      <a:pt x="11150" y="9303"/>
                      <a:pt x="11113" y="9303"/>
                    </a:cubicBezTo>
                    <a:close/>
                    <a:moveTo>
                      <a:pt x="13942" y="9311"/>
                    </a:moveTo>
                    <a:cubicBezTo>
                      <a:pt x="13905" y="9311"/>
                      <a:pt x="13876" y="9344"/>
                      <a:pt x="13876" y="9383"/>
                    </a:cubicBezTo>
                    <a:cubicBezTo>
                      <a:pt x="13876" y="9423"/>
                      <a:pt x="13905" y="9455"/>
                      <a:pt x="13942" y="9455"/>
                    </a:cubicBezTo>
                    <a:cubicBezTo>
                      <a:pt x="13980" y="9455"/>
                      <a:pt x="14010" y="9423"/>
                      <a:pt x="14010" y="9383"/>
                    </a:cubicBezTo>
                    <a:cubicBezTo>
                      <a:pt x="14010" y="9344"/>
                      <a:pt x="13980" y="9311"/>
                      <a:pt x="13942" y="9311"/>
                    </a:cubicBezTo>
                    <a:close/>
                    <a:moveTo>
                      <a:pt x="10198" y="9322"/>
                    </a:moveTo>
                    <a:cubicBezTo>
                      <a:pt x="10160" y="9322"/>
                      <a:pt x="10129" y="9354"/>
                      <a:pt x="10129" y="9395"/>
                    </a:cubicBezTo>
                    <a:cubicBezTo>
                      <a:pt x="10129" y="9435"/>
                      <a:pt x="10160" y="9468"/>
                      <a:pt x="10198" y="9468"/>
                    </a:cubicBezTo>
                    <a:cubicBezTo>
                      <a:pt x="10236" y="9468"/>
                      <a:pt x="10267" y="9435"/>
                      <a:pt x="10267" y="9395"/>
                    </a:cubicBezTo>
                    <a:cubicBezTo>
                      <a:pt x="10267" y="9354"/>
                      <a:pt x="10236" y="9322"/>
                      <a:pt x="10198" y="9322"/>
                    </a:cubicBezTo>
                    <a:close/>
                    <a:moveTo>
                      <a:pt x="11571" y="9322"/>
                    </a:moveTo>
                    <a:cubicBezTo>
                      <a:pt x="11533" y="9322"/>
                      <a:pt x="11502" y="9354"/>
                      <a:pt x="11502" y="9395"/>
                    </a:cubicBezTo>
                    <a:cubicBezTo>
                      <a:pt x="11502" y="9435"/>
                      <a:pt x="11533" y="9468"/>
                      <a:pt x="11571" y="9468"/>
                    </a:cubicBezTo>
                    <a:cubicBezTo>
                      <a:pt x="11608" y="9468"/>
                      <a:pt x="11638" y="9435"/>
                      <a:pt x="11638" y="9395"/>
                    </a:cubicBezTo>
                    <a:cubicBezTo>
                      <a:pt x="11638" y="9354"/>
                      <a:pt x="11608" y="9322"/>
                      <a:pt x="11571" y="9322"/>
                    </a:cubicBezTo>
                    <a:close/>
                    <a:moveTo>
                      <a:pt x="9742" y="9357"/>
                    </a:moveTo>
                    <a:cubicBezTo>
                      <a:pt x="9704" y="9357"/>
                      <a:pt x="9673" y="9390"/>
                      <a:pt x="9673" y="9430"/>
                    </a:cubicBezTo>
                    <a:cubicBezTo>
                      <a:pt x="9673" y="9470"/>
                      <a:pt x="9704" y="9503"/>
                      <a:pt x="9742" y="9503"/>
                    </a:cubicBezTo>
                    <a:cubicBezTo>
                      <a:pt x="9780" y="9503"/>
                      <a:pt x="9810" y="9470"/>
                      <a:pt x="9810" y="9430"/>
                    </a:cubicBezTo>
                    <a:cubicBezTo>
                      <a:pt x="9810" y="9390"/>
                      <a:pt x="9779" y="9357"/>
                      <a:pt x="9742" y="9357"/>
                    </a:cubicBezTo>
                    <a:close/>
                    <a:moveTo>
                      <a:pt x="12026" y="9357"/>
                    </a:moveTo>
                    <a:cubicBezTo>
                      <a:pt x="11989" y="9357"/>
                      <a:pt x="11957" y="9390"/>
                      <a:pt x="11957" y="9430"/>
                    </a:cubicBezTo>
                    <a:cubicBezTo>
                      <a:pt x="11957" y="9470"/>
                      <a:pt x="11989" y="9503"/>
                      <a:pt x="12026" y="9503"/>
                    </a:cubicBezTo>
                    <a:cubicBezTo>
                      <a:pt x="12064" y="9503"/>
                      <a:pt x="12095" y="9470"/>
                      <a:pt x="12095" y="9430"/>
                    </a:cubicBezTo>
                    <a:cubicBezTo>
                      <a:pt x="12095" y="9390"/>
                      <a:pt x="12064" y="9357"/>
                      <a:pt x="12026" y="9357"/>
                    </a:cubicBezTo>
                    <a:close/>
                    <a:moveTo>
                      <a:pt x="16329" y="9366"/>
                    </a:moveTo>
                    <a:cubicBezTo>
                      <a:pt x="16294" y="9366"/>
                      <a:pt x="16265" y="9397"/>
                      <a:pt x="16265" y="9434"/>
                    </a:cubicBezTo>
                    <a:cubicBezTo>
                      <a:pt x="16265" y="9472"/>
                      <a:pt x="16294" y="9503"/>
                      <a:pt x="16329" y="9503"/>
                    </a:cubicBezTo>
                    <a:cubicBezTo>
                      <a:pt x="16365" y="9503"/>
                      <a:pt x="16394" y="9472"/>
                      <a:pt x="16394" y="9434"/>
                    </a:cubicBezTo>
                    <a:cubicBezTo>
                      <a:pt x="16394" y="9397"/>
                      <a:pt x="16365" y="9366"/>
                      <a:pt x="16329" y="9366"/>
                    </a:cubicBezTo>
                    <a:close/>
                    <a:moveTo>
                      <a:pt x="6400" y="9371"/>
                    </a:moveTo>
                    <a:cubicBezTo>
                      <a:pt x="6364" y="9370"/>
                      <a:pt x="6334" y="9402"/>
                      <a:pt x="6334" y="9440"/>
                    </a:cubicBezTo>
                    <a:cubicBezTo>
                      <a:pt x="6334" y="9479"/>
                      <a:pt x="6364" y="9510"/>
                      <a:pt x="6400" y="9510"/>
                    </a:cubicBezTo>
                    <a:cubicBezTo>
                      <a:pt x="6436" y="9510"/>
                      <a:pt x="6466" y="9479"/>
                      <a:pt x="6466" y="9440"/>
                    </a:cubicBezTo>
                    <a:cubicBezTo>
                      <a:pt x="6466" y="9402"/>
                      <a:pt x="6436" y="9371"/>
                      <a:pt x="6400" y="9371"/>
                    </a:cubicBezTo>
                    <a:close/>
                    <a:moveTo>
                      <a:pt x="15368" y="9371"/>
                    </a:moveTo>
                    <a:cubicBezTo>
                      <a:pt x="15332" y="9371"/>
                      <a:pt x="15302" y="9402"/>
                      <a:pt x="15302" y="9440"/>
                    </a:cubicBezTo>
                    <a:cubicBezTo>
                      <a:pt x="15302" y="9479"/>
                      <a:pt x="15332" y="9510"/>
                      <a:pt x="15368" y="9510"/>
                    </a:cubicBezTo>
                    <a:cubicBezTo>
                      <a:pt x="15404" y="9510"/>
                      <a:pt x="15434" y="9479"/>
                      <a:pt x="15434" y="9440"/>
                    </a:cubicBezTo>
                    <a:cubicBezTo>
                      <a:pt x="15434" y="9402"/>
                      <a:pt x="15404" y="9371"/>
                      <a:pt x="15368" y="9371"/>
                    </a:cubicBezTo>
                    <a:close/>
                    <a:moveTo>
                      <a:pt x="7603" y="9373"/>
                    </a:moveTo>
                    <a:cubicBezTo>
                      <a:pt x="7566" y="9373"/>
                      <a:pt x="7537" y="9404"/>
                      <a:pt x="7537" y="9444"/>
                    </a:cubicBezTo>
                    <a:cubicBezTo>
                      <a:pt x="7537" y="9482"/>
                      <a:pt x="7566" y="9514"/>
                      <a:pt x="7603" y="9514"/>
                    </a:cubicBezTo>
                    <a:cubicBezTo>
                      <a:pt x="7640" y="9514"/>
                      <a:pt x="7669" y="9482"/>
                      <a:pt x="7669" y="9444"/>
                    </a:cubicBezTo>
                    <a:cubicBezTo>
                      <a:pt x="7669" y="9405"/>
                      <a:pt x="7639" y="9373"/>
                      <a:pt x="7603" y="9373"/>
                    </a:cubicBezTo>
                    <a:close/>
                    <a:moveTo>
                      <a:pt x="89" y="9376"/>
                    </a:moveTo>
                    <a:cubicBezTo>
                      <a:pt x="62" y="9376"/>
                      <a:pt x="40" y="9400"/>
                      <a:pt x="40" y="9429"/>
                    </a:cubicBezTo>
                    <a:cubicBezTo>
                      <a:pt x="40" y="9458"/>
                      <a:pt x="62" y="9481"/>
                      <a:pt x="89" y="9481"/>
                    </a:cubicBezTo>
                    <a:cubicBezTo>
                      <a:pt x="117" y="9481"/>
                      <a:pt x="139" y="9458"/>
                      <a:pt x="139" y="9429"/>
                    </a:cubicBezTo>
                    <a:cubicBezTo>
                      <a:pt x="139" y="9400"/>
                      <a:pt x="117" y="9376"/>
                      <a:pt x="89" y="9376"/>
                    </a:cubicBezTo>
                    <a:close/>
                    <a:moveTo>
                      <a:pt x="20545" y="9379"/>
                    </a:moveTo>
                    <a:cubicBezTo>
                      <a:pt x="20515" y="9379"/>
                      <a:pt x="20492" y="9404"/>
                      <a:pt x="20492" y="9436"/>
                    </a:cubicBezTo>
                    <a:cubicBezTo>
                      <a:pt x="20492" y="9467"/>
                      <a:pt x="20516" y="9493"/>
                      <a:pt x="20545" y="9493"/>
                    </a:cubicBezTo>
                    <a:cubicBezTo>
                      <a:pt x="20575" y="9493"/>
                      <a:pt x="20599" y="9467"/>
                      <a:pt x="20599" y="9436"/>
                    </a:cubicBezTo>
                    <a:cubicBezTo>
                      <a:pt x="20599" y="9404"/>
                      <a:pt x="20574" y="9379"/>
                      <a:pt x="20545" y="9379"/>
                    </a:cubicBezTo>
                    <a:close/>
                    <a:moveTo>
                      <a:pt x="3782" y="9398"/>
                    </a:moveTo>
                    <a:cubicBezTo>
                      <a:pt x="3749" y="9398"/>
                      <a:pt x="3723" y="9426"/>
                      <a:pt x="3723" y="9461"/>
                    </a:cubicBezTo>
                    <a:cubicBezTo>
                      <a:pt x="3723" y="9495"/>
                      <a:pt x="3750" y="9523"/>
                      <a:pt x="3782" y="9523"/>
                    </a:cubicBezTo>
                    <a:cubicBezTo>
                      <a:pt x="3816" y="9523"/>
                      <a:pt x="3842" y="9495"/>
                      <a:pt x="3842" y="9461"/>
                    </a:cubicBezTo>
                    <a:cubicBezTo>
                      <a:pt x="3842" y="9426"/>
                      <a:pt x="3816" y="9398"/>
                      <a:pt x="3782" y="9398"/>
                    </a:cubicBezTo>
                    <a:close/>
                    <a:moveTo>
                      <a:pt x="3078" y="9399"/>
                    </a:moveTo>
                    <a:cubicBezTo>
                      <a:pt x="3045" y="9399"/>
                      <a:pt x="3020" y="9428"/>
                      <a:pt x="3020" y="9462"/>
                    </a:cubicBezTo>
                    <a:cubicBezTo>
                      <a:pt x="3020" y="9496"/>
                      <a:pt x="3045" y="9523"/>
                      <a:pt x="3078" y="9523"/>
                    </a:cubicBezTo>
                    <a:cubicBezTo>
                      <a:pt x="3110" y="9523"/>
                      <a:pt x="3137" y="9496"/>
                      <a:pt x="3137" y="9462"/>
                    </a:cubicBezTo>
                    <a:cubicBezTo>
                      <a:pt x="3137" y="9428"/>
                      <a:pt x="3110" y="9399"/>
                      <a:pt x="3078" y="9399"/>
                    </a:cubicBezTo>
                    <a:close/>
                    <a:moveTo>
                      <a:pt x="18689" y="9399"/>
                    </a:moveTo>
                    <a:cubicBezTo>
                      <a:pt x="18656" y="9399"/>
                      <a:pt x="18630" y="9427"/>
                      <a:pt x="18630" y="9462"/>
                    </a:cubicBezTo>
                    <a:cubicBezTo>
                      <a:pt x="18630" y="9497"/>
                      <a:pt x="18657" y="9525"/>
                      <a:pt x="18689" y="9525"/>
                    </a:cubicBezTo>
                    <a:cubicBezTo>
                      <a:pt x="18722" y="9525"/>
                      <a:pt x="18749" y="9497"/>
                      <a:pt x="18749" y="9462"/>
                    </a:cubicBezTo>
                    <a:cubicBezTo>
                      <a:pt x="18749" y="9427"/>
                      <a:pt x="18722" y="9399"/>
                      <a:pt x="18689" y="9399"/>
                    </a:cubicBezTo>
                    <a:close/>
                    <a:moveTo>
                      <a:pt x="9287" y="9411"/>
                    </a:moveTo>
                    <a:cubicBezTo>
                      <a:pt x="9249" y="9411"/>
                      <a:pt x="9218" y="9443"/>
                      <a:pt x="9218" y="9484"/>
                    </a:cubicBezTo>
                    <a:cubicBezTo>
                      <a:pt x="9218" y="9524"/>
                      <a:pt x="9249" y="9557"/>
                      <a:pt x="9287" y="9557"/>
                    </a:cubicBezTo>
                    <a:cubicBezTo>
                      <a:pt x="9325" y="9557"/>
                      <a:pt x="9355" y="9524"/>
                      <a:pt x="9355" y="9484"/>
                    </a:cubicBezTo>
                    <a:cubicBezTo>
                      <a:pt x="9355" y="9443"/>
                      <a:pt x="9325" y="9411"/>
                      <a:pt x="9287" y="9411"/>
                    </a:cubicBezTo>
                    <a:close/>
                    <a:moveTo>
                      <a:pt x="12481" y="9411"/>
                    </a:moveTo>
                    <a:cubicBezTo>
                      <a:pt x="12443" y="9411"/>
                      <a:pt x="12412" y="9443"/>
                      <a:pt x="12412" y="9484"/>
                    </a:cubicBezTo>
                    <a:cubicBezTo>
                      <a:pt x="12412" y="9524"/>
                      <a:pt x="12443" y="9557"/>
                      <a:pt x="12481" y="9557"/>
                    </a:cubicBezTo>
                    <a:cubicBezTo>
                      <a:pt x="12519" y="9557"/>
                      <a:pt x="12550" y="9524"/>
                      <a:pt x="12550" y="9484"/>
                    </a:cubicBezTo>
                    <a:cubicBezTo>
                      <a:pt x="12550" y="9443"/>
                      <a:pt x="12519" y="9411"/>
                      <a:pt x="12481" y="9411"/>
                    </a:cubicBezTo>
                    <a:close/>
                    <a:moveTo>
                      <a:pt x="17268" y="9418"/>
                    </a:moveTo>
                    <a:cubicBezTo>
                      <a:pt x="17233" y="9418"/>
                      <a:pt x="17205" y="9448"/>
                      <a:pt x="17205" y="9485"/>
                    </a:cubicBezTo>
                    <a:cubicBezTo>
                      <a:pt x="17205" y="9521"/>
                      <a:pt x="17233" y="9551"/>
                      <a:pt x="17268" y="9551"/>
                    </a:cubicBezTo>
                    <a:cubicBezTo>
                      <a:pt x="17302" y="9551"/>
                      <a:pt x="17332" y="9521"/>
                      <a:pt x="17332" y="9485"/>
                    </a:cubicBezTo>
                    <a:cubicBezTo>
                      <a:pt x="17332" y="9448"/>
                      <a:pt x="17303" y="9418"/>
                      <a:pt x="17268" y="9418"/>
                    </a:cubicBezTo>
                    <a:close/>
                    <a:moveTo>
                      <a:pt x="4499" y="9420"/>
                    </a:moveTo>
                    <a:cubicBezTo>
                      <a:pt x="4465" y="9420"/>
                      <a:pt x="4438" y="9449"/>
                      <a:pt x="4438" y="9485"/>
                    </a:cubicBezTo>
                    <a:cubicBezTo>
                      <a:pt x="4438" y="9521"/>
                      <a:pt x="4465" y="9550"/>
                      <a:pt x="4499" y="9550"/>
                    </a:cubicBezTo>
                    <a:cubicBezTo>
                      <a:pt x="4533" y="9550"/>
                      <a:pt x="4561" y="9521"/>
                      <a:pt x="4561" y="9485"/>
                    </a:cubicBezTo>
                    <a:cubicBezTo>
                      <a:pt x="4561" y="9449"/>
                      <a:pt x="4533" y="9420"/>
                      <a:pt x="4499" y="9420"/>
                    </a:cubicBezTo>
                    <a:close/>
                    <a:moveTo>
                      <a:pt x="2387" y="9423"/>
                    </a:moveTo>
                    <a:cubicBezTo>
                      <a:pt x="2355" y="9423"/>
                      <a:pt x="2330" y="9451"/>
                      <a:pt x="2330" y="9485"/>
                    </a:cubicBezTo>
                    <a:cubicBezTo>
                      <a:pt x="2330" y="9518"/>
                      <a:pt x="2355" y="9545"/>
                      <a:pt x="2387" y="9545"/>
                    </a:cubicBezTo>
                    <a:cubicBezTo>
                      <a:pt x="2419" y="9545"/>
                      <a:pt x="2445" y="9518"/>
                      <a:pt x="2445" y="9485"/>
                    </a:cubicBezTo>
                    <a:cubicBezTo>
                      <a:pt x="2445" y="9451"/>
                      <a:pt x="2419" y="9423"/>
                      <a:pt x="2387" y="9423"/>
                    </a:cubicBezTo>
                    <a:close/>
                    <a:moveTo>
                      <a:pt x="14385" y="9437"/>
                    </a:moveTo>
                    <a:cubicBezTo>
                      <a:pt x="14349" y="9437"/>
                      <a:pt x="14318" y="9469"/>
                      <a:pt x="14318" y="9507"/>
                    </a:cubicBezTo>
                    <a:cubicBezTo>
                      <a:pt x="14318" y="9546"/>
                      <a:pt x="14349" y="9578"/>
                      <a:pt x="14385" y="9578"/>
                    </a:cubicBezTo>
                    <a:cubicBezTo>
                      <a:pt x="14422" y="9578"/>
                      <a:pt x="14452" y="9546"/>
                      <a:pt x="14452" y="9507"/>
                    </a:cubicBezTo>
                    <a:cubicBezTo>
                      <a:pt x="14452" y="9469"/>
                      <a:pt x="14422" y="9437"/>
                      <a:pt x="14385" y="9437"/>
                    </a:cubicBezTo>
                    <a:close/>
                    <a:moveTo>
                      <a:pt x="1709" y="9468"/>
                    </a:moveTo>
                    <a:cubicBezTo>
                      <a:pt x="1679" y="9468"/>
                      <a:pt x="1653" y="9494"/>
                      <a:pt x="1653" y="9527"/>
                    </a:cubicBezTo>
                    <a:cubicBezTo>
                      <a:pt x="1653" y="9559"/>
                      <a:pt x="1679" y="9585"/>
                      <a:pt x="1709" y="9585"/>
                    </a:cubicBezTo>
                    <a:cubicBezTo>
                      <a:pt x="1740" y="9585"/>
                      <a:pt x="1764" y="9559"/>
                      <a:pt x="1764" y="9527"/>
                    </a:cubicBezTo>
                    <a:cubicBezTo>
                      <a:pt x="1764" y="9494"/>
                      <a:pt x="1740" y="9468"/>
                      <a:pt x="1709" y="9468"/>
                    </a:cubicBezTo>
                    <a:close/>
                    <a:moveTo>
                      <a:pt x="5230" y="9468"/>
                    </a:moveTo>
                    <a:cubicBezTo>
                      <a:pt x="5195" y="9468"/>
                      <a:pt x="5167" y="9498"/>
                      <a:pt x="5167" y="9535"/>
                    </a:cubicBezTo>
                    <a:cubicBezTo>
                      <a:pt x="5167" y="9571"/>
                      <a:pt x="5195" y="9601"/>
                      <a:pt x="5230" y="9601"/>
                    </a:cubicBezTo>
                    <a:cubicBezTo>
                      <a:pt x="5264" y="9601"/>
                      <a:pt x="5292" y="9571"/>
                      <a:pt x="5292" y="9535"/>
                    </a:cubicBezTo>
                    <a:cubicBezTo>
                      <a:pt x="5292" y="9498"/>
                      <a:pt x="5264" y="9468"/>
                      <a:pt x="5230" y="9468"/>
                    </a:cubicBezTo>
                    <a:close/>
                    <a:moveTo>
                      <a:pt x="20059" y="9468"/>
                    </a:moveTo>
                    <a:cubicBezTo>
                      <a:pt x="20028" y="9468"/>
                      <a:pt x="20003" y="9494"/>
                      <a:pt x="20003" y="9527"/>
                    </a:cubicBezTo>
                    <a:cubicBezTo>
                      <a:pt x="20003" y="9559"/>
                      <a:pt x="20028" y="9585"/>
                      <a:pt x="20059" y="9585"/>
                    </a:cubicBezTo>
                    <a:cubicBezTo>
                      <a:pt x="20090" y="9585"/>
                      <a:pt x="20114" y="9559"/>
                      <a:pt x="20114" y="9527"/>
                    </a:cubicBezTo>
                    <a:cubicBezTo>
                      <a:pt x="20114" y="9494"/>
                      <a:pt x="20090" y="9468"/>
                      <a:pt x="20059" y="9468"/>
                    </a:cubicBezTo>
                    <a:close/>
                    <a:moveTo>
                      <a:pt x="8834" y="9484"/>
                    </a:moveTo>
                    <a:cubicBezTo>
                      <a:pt x="8797" y="9484"/>
                      <a:pt x="8767" y="9516"/>
                      <a:pt x="8767" y="9555"/>
                    </a:cubicBezTo>
                    <a:cubicBezTo>
                      <a:pt x="8767" y="9595"/>
                      <a:pt x="8797" y="9627"/>
                      <a:pt x="8834" y="9627"/>
                    </a:cubicBezTo>
                    <a:cubicBezTo>
                      <a:pt x="8872" y="9627"/>
                      <a:pt x="8901" y="9595"/>
                      <a:pt x="8901" y="9555"/>
                    </a:cubicBezTo>
                    <a:cubicBezTo>
                      <a:pt x="8901" y="9516"/>
                      <a:pt x="8872" y="9484"/>
                      <a:pt x="8834" y="9484"/>
                    </a:cubicBezTo>
                    <a:close/>
                    <a:moveTo>
                      <a:pt x="12934" y="9484"/>
                    </a:moveTo>
                    <a:cubicBezTo>
                      <a:pt x="12896" y="9484"/>
                      <a:pt x="12866" y="9516"/>
                      <a:pt x="12866" y="9555"/>
                    </a:cubicBezTo>
                    <a:cubicBezTo>
                      <a:pt x="12866" y="9595"/>
                      <a:pt x="12896" y="9627"/>
                      <a:pt x="12934" y="9627"/>
                    </a:cubicBezTo>
                    <a:cubicBezTo>
                      <a:pt x="12971" y="9627"/>
                      <a:pt x="13002" y="9595"/>
                      <a:pt x="13002" y="9555"/>
                    </a:cubicBezTo>
                    <a:cubicBezTo>
                      <a:pt x="13002" y="9516"/>
                      <a:pt x="12971" y="9484"/>
                      <a:pt x="12934" y="9484"/>
                    </a:cubicBezTo>
                    <a:close/>
                    <a:moveTo>
                      <a:pt x="7163" y="9507"/>
                    </a:moveTo>
                    <a:cubicBezTo>
                      <a:pt x="7127" y="9507"/>
                      <a:pt x="7097" y="9539"/>
                      <a:pt x="7097" y="9577"/>
                    </a:cubicBezTo>
                    <a:cubicBezTo>
                      <a:pt x="7097" y="9615"/>
                      <a:pt x="7127" y="9646"/>
                      <a:pt x="7163" y="9646"/>
                    </a:cubicBezTo>
                    <a:cubicBezTo>
                      <a:pt x="7199" y="9646"/>
                      <a:pt x="7229" y="9615"/>
                      <a:pt x="7229" y="9577"/>
                    </a:cubicBezTo>
                    <a:cubicBezTo>
                      <a:pt x="7229" y="9539"/>
                      <a:pt x="7199" y="9507"/>
                      <a:pt x="7163" y="9507"/>
                    </a:cubicBezTo>
                    <a:close/>
                    <a:moveTo>
                      <a:pt x="18183" y="9520"/>
                    </a:moveTo>
                    <a:cubicBezTo>
                      <a:pt x="18149" y="9520"/>
                      <a:pt x="18122" y="9548"/>
                      <a:pt x="18122" y="9584"/>
                    </a:cubicBezTo>
                    <a:cubicBezTo>
                      <a:pt x="18122" y="9619"/>
                      <a:pt x="18149" y="9648"/>
                      <a:pt x="18183" y="9648"/>
                    </a:cubicBezTo>
                    <a:cubicBezTo>
                      <a:pt x="18216" y="9648"/>
                      <a:pt x="18243" y="9619"/>
                      <a:pt x="18243" y="9584"/>
                    </a:cubicBezTo>
                    <a:cubicBezTo>
                      <a:pt x="18243" y="9548"/>
                      <a:pt x="18216" y="9520"/>
                      <a:pt x="18183" y="9520"/>
                    </a:cubicBezTo>
                    <a:close/>
                    <a:moveTo>
                      <a:pt x="1043" y="9530"/>
                    </a:moveTo>
                    <a:cubicBezTo>
                      <a:pt x="1014" y="9530"/>
                      <a:pt x="991" y="9556"/>
                      <a:pt x="991" y="9586"/>
                    </a:cubicBezTo>
                    <a:cubicBezTo>
                      <a:pt x="991" y="9617"/>
                      <a:pt x="1014" y="9642"/>
                      <a:pt x="1043" y="9642"/>
                    </a:cubicBezTo>
                    <a:cubicBezTo>
                      <a:pt x="1072" y="9642"/>
                      <a:pt x="1096" y="9617"/>
                      <a:pt x="1096" y="9586"/>
                    </a:cubicBezTo>
                    <a:cubicBezTo>
                      <a:pt x="1096" y="9556"/>
                      <a:pt x="1072" y="9530"/>
                      <a:pt x="1043" y="9530"/>
                    </a:cubicBezTo>
                    <a:close/>
                    <a:moveTo>
                      <a:pt x="5972" y="9543"/>
                    </a:moveTo>
                    <a:cubicBezTo>
                      <a:pt x="5935" y="9543"/>
                      <a:pt x="5905" y="9574"/>
                      <a:pt x="5905" y="9614"/>
                    </a:cubicBezTo>
                    <a:cubicBezTo>
                      <a:pt x="5905" y="9653"/>
                      <a:pt x="5935" y="9685"/>
                      <a:pt x="5972" y="9685"/>
                    </a:cubicBezTo>
                    <a:cubicBezTo>
                      <a:pt x="6010" y="9685"/>
                      <a:pt x="6040" y="9653"/>
                      <a:pt x="6040" y="9614"/>
                    </a:cubicBezTo>
                    <a:cubicBezTo>
                      <a:pt x="6040" y="9574"/>
                      <a:pt x="6009" y="9543"/>
                      <a:pt x="5972" y="9543"/>
                    </a:cubicBezTo>
                    <a:close/>
                    <a:moveTo>
                      <a:pt x="15795" y="9543"/>
                    </a:moveTo>
                    <a:cubicBezTo>
                      <a:pt x="15757" y="9543"/>
                      <a:pt x="15728" y="9574"/>
                      <a:pt x="15728" y="9614"/>
                    </a:cubicBezTo>
                    <a:cubicBezTo>
                      <a:pt x="15728" y="9653"/>
                      <a:pt x="15758" y="9685"/>
                      <a:pt x="15795" y="9685"/>
                    </a:cubicBezTo>
                    <a:cubicBezTo>
                      <a:pt x="15832" y="9685"/>
                      <a:pt x="15863" y="9653"/>
                      <a:pt x="15863" y="9614"/>
                    </a:cubicBezTo>
                    <a:cubicBezTo>
                      <a:pt x="15863" y="9574"/>
                      <a:pt x="15832" y="9543"/>
                      <a:pt x="15795" y="9543"/>
                    </a:cubicBezTo>
                    <a:close/>
                    <a:moveTo>
                      <a:pt x="19568" y="9561"/>
                    </a:moveTo>
                    <a:cubicBezTo>
                      <a:pt x="19535" y="9561"/>
                      <a:pt x="19508" y="9589"/>
                      <a:pt x="19508" y="9624"/>
                    </a:cubicBezTo>
                    <a:cubicBezTo>
                      <a:pt x="19508" y="9659"/>
                      <a:pt x="19535" y="9687"/>
                      <a:pt x="19568" y="9687"/>
                    </a:cubicBezTo>
                    <a:cubicBezTo>
                      <a:pt x="19600" y="9687"/>
                      <a:pt x="19627" y="9659"/>
                      <a:pt x="19627" y="9624"/>
                    </a:cubicBezTo>
                    <a:cubicBezTo>
                      <a:pt x="19627" y="9589"/>
                      <a:pt x="19600" y="9561"/>
                      <a:pt x="19568" y="9561"/>
                    </a:cubicBezTo>
                    <a:close/>
                    <a:moveTo>
                      <a:pt x="16745" y="9568"/>
                    </a:moveTo>
                    <a:cubicBezTo>
                      <a:pt x="16709" y="9568"/>
                      <a:pt x="16680" y="9599"/>
                      <a:pt x="16680" y="9638"/>
                    </a:cubicBezTo>
                    <a:cubicBezTo>
                      <a:pt x="16680" y="9676"/>
                      <a:pt x="16709" y="9707"/>
                      <a:pt x="16745" y="9707"/>
                    </a:cubicBezTo>
                    <a:cubicBezTo>
                      <a:pt x="16782" y="9707"/>
                      <a:pt x="16811" y="9676"/>
                      <a:pt x="16811" y="9638"/>
                    </a:cubicBezTo>
                    <a:cubicBezTo>
                      <a:pt x="16811" y="9599"/>
                      <a:pt x="16782" y="9568"/>
                      <a:pt x="16745" y="9568"/>
                    </a:cubicBezTo>
                    <a:close/>
                    <a:moveTo>
                      <a:pt x="8384" y="9569"/>
                    </a:moveTo>
                    <a:cubicBezTo>
                      <a:pt x="8345" y="9569"/>
                      <a:pt x="8313" y="9603"/>
                      <a:pt x="8313" y="9644"/>
                    </a:cubicBezTo>
                    <a:cubicBezTo>
                      <a:pt x="8313" y="9686"/>
                      <a:pt x="8345" y="9720"/>
                      <a:pt x="8384" y="9720"/>
                    </a:cubicBezTo>
                    <a:cubicBezTo>
                      <a:pt x="8423" y="9720"/>
                      <a:pt x="8455" y="9686"/>
                      <a:pt x="8455" y="9644"/>
                    </a:cubicBezTo>
                    <a:cubicBezTo>
                      <a:pt x="8455" y="9603"/>
                      <a:pt x="8423" y="9569"/>
                      <a:pt x="8384" y="9569"/>
                    </a:cubicBezTo>
                    <a:close/>
                    <a:moveTo>
                      <a:pt x="13357" y="9574"/>
                    </a:moveTo>
                    <a:cubicBezTo>
                      <a:pt x="13340" y="9581"/>
                      <a:pt x="13326" y="9596"/>
                      <a:pt x="13318" y="9615"/>
                    </a:cubicBezTo>
                    <a:cubicBezTo>
                      <a:pt x="13303" y="9653"/>
                      <a:pt x="13321" y="9697"/>
                      <a:pt x="13357" y="9713"/>
                    </a:cubicBezTo>
                    <a:cubicBezTo>
                      <a:pt x="13393" y="9729"/>
                      <a:pt x="13435" y="9710"/>
                      <a:pt x="13450" y="9672"/>
                    </a:cubicBezTo>
                    <a:cubicBezTo>
                      <a:pt x="13465" y="9634"/>
                      <a:pt x="13447" y="9591"/>
                      <a:pt x="13411" y="9575"/>
                    </a:cubicBezTo>
                    <a:cubicBezTo>
                      <a:pt x="13393" y="9567"/>
                      <a:pt x="13374" y="9566"/>
                      <a:pt x="13357" y="9574"/>
                    </a:cubicBezTo>
                    <a:close/>
                    <a:moveTo>
                      <a:pt x="14823" y="9576"/>
                    </a:moveTo>
                    <a:cubicBezTo>
                      <a:pt x="14784" y="9576"/>
                      <a:pt x="14753" y="9608"/>
                      <a:pt x="14753" y="9649"/>
                    </a:cubicBezTo>
                    <a:cubicBezTo>
                      <a:pt x="14753" y="9690"/>
                      <a:pt x="14784" y="9723"/>
                      <a:pt x="14823" y="9723"/>
                    </a:cubicBezTo>
                    <a:cubicBezTo>
                      <a:pt x="14861" y="9723"/>
                      <a:pt x="14893" y="9690"/>
                      <a:pt x="14893" y="9649"/>
                    </a:cubicBezTo>
                    <a:cubicBezTo>
                      <a:pt x="14893" y="9608"/>
                      <a:pt x="14861" y="9576"/>
                      <a:pt x="14823" y="9576"/>
                    </a:cubicBezTo>
                    <a:close/>
                    <a:moveTo>
                      <a:pt x="390" y="9606"/>
                    </a:moveTo>
                    <a:cubicBezTo>
                      <a:pt x="360" y="9606"/>
                      <a:pt x="337" y="9631"/>
                      <a:pt x="337" y="9663"/>
                    </a:cubicBezTo>
                    <a:cubicBezTo>
                      <a:pt x="337" y="9694"/>
                      <a:pt x="360" y="9720"/>
                      <a:pt x="390" y="9720"/>
                    </a:cubicBezTo>
                    <a:cubicBezTo>
                      <a:pt x="420" y="9720"/>
                      <a:pt x="444" y="9694"/>
                      <a:pt x="444" y="9663"/>
                    </a:cubicBezTo>
                    <a:cubicBezTo>
                      <a:pt x="444" y="9631"/>
                      <a:pt x="420" y="9606"/>
                      <a:pt x="390" y="9606"/>
                    </a:cubicBezTo>
                    <a:close/>
                    <a:moveTo>
                      <a:pt x="21378" y="9606"/>
                    </a:moveTo>
                    <a:cubicBezTo>
                      <a:pt x="21348" y="9606"/>
                      <a:pt x="21324" y="9631"/>
                      <a:pt x="21324" y="9663"/>
                    </a:cubicBezTo>
                    <a:cubicBezTo>
                      <a:pt x="21324" y="9694"/>
                      <a:pt x="21348" y="9720"/>
                      <a:pt x="21378" y="9720"/>
                    </a:cubicBezTo>
                    <a:cubicBezTo>
                      <a:pt x="21408" y="9720"/>
                      <a:pt x="21431" y="9694"/>
                      <a:pt x="21431" y="9663"/>
                    </a:cubicBezTo>
                    <a:cubicBezTo>
                      <a:pt x="21431" y="9631"/>
                      <a:pt x="21408" y="9606"/>
                      <a:pt x="21378" y="9606"/>
                    </a:cubicBezTo>
                    <a:close/>
                    <a:moveTo>
                      <a:pt x="3390" y="9644"/>
                    </a:moveTo>
                    <a:cubicBezTo>
                      <a:pt x="3356" y="9645"/>
                      <a:pt x="3328" y="9674"/>
                      <a:pt x="3328" y="9711"/>
                    </a:cubicBezTo>
                    <a:cubicBezTo>
                      <a:pt x="3328" y="9747"/>
                      <a:pt x="3356" y="9776"/>
                      <a:pt x="3390" y="9776"/>
                    </a:cubicBezTo>
                    <a:cubicBezTo>
                      <a:pt x="3424" y="9776"/>
                      <a:pt x="3452" y="9747"/>
                      <a:pt x="3452" y="9711"/>
                    </a:cubicBezTo>
                    <a:cubicBezTo>
                      <a:pt x="3452" y="9674"/>
                      <a:pt x="3424" y="9644"/>
                      <a:pt x="3390" y="9644"/>
                    </a:cubicBezTo>
                    <a:close/>
                    <a:moveTo>
                      <a:pt x="17671" y="9647"/>
                    </a:moveTo>
                    <a:cubicBezTo>
                      <a:pt x="17635" y="9647"/>
                      <a:pt x="17606" y="9677"/>
                      <a:pt x="17606" y="9715"/>
                    </a:cubicBezTo>
                    <a:cubicBezTo>
                      <a:pt x="17606" y="9753"/>
                      <a:pt x="17635" y="9784"/>
                      <a:pt x="17671" y="9784"/>
                    </a:cubicBezTo>
                    <a:cubicBezTo>
                      <a:pt x="17707" y="9784"/>
                      <a:pt x="17736" y="9753"/>
                      <a:pt x="17736" y="9715"/>
                    </a:cubicBezTo>
                    <a:cubicBezTo>
                      <a:pt x="17736" y="9677"/>
                      <a:pt x="17707" y="9647"/>
                      <a:pt x="17671" y="9647"/>
                    </a:cubicBezTo>
                    <a:close/>
                    <a:moveTo>
                      <a:pt x="4097" y="9649"/>
                    </a:moveTo>
                    <a:cubicBezTo>
                      <a:pt x="4063" y="9649"/>
                      <a:pt x="4035" y="9679"/>
                      <a:pt x="4035" y="9715"/>
                    </a:cubicBezTo>
                    <a:cubicBezTo>
                      <a:pt x="4035" y="9752"/>
                      <a:pt x="4062" y="9781"/>
                      <a:pt x="4097" y="9781"/>
                    </a:cubicBezTo>
                    <a:cubicBezTo>
                      <a:pt x="4132" y="9781"/>
                      <a:pt x="4160" y="9752"/>
                      <a:pt x="4160" y="9715"/>
                    </a:cubicBezTo>
                    <a:cubicBezTo>
                      <a:pt x="4160" y="9678"/>
                      <a:pt x="4132" y="9649"/>
                      <a:pt x="4097" y="9649"/>
                    </a:cubicBezTo>
                    <a:close/>
                    <a:moveTo>
                      <a:pt x="6728" y="9653"/>
                    </a:moveTo>
                    <a:cubicBezTo>
                      <a:pt x="6690" y="9653"/>
                      <a:pt x="6660" y="9686"/>
                      <a:pt x="6660" y="9727"/>
                    </a:cubicBezTo>
                    <a:cubicBezTo>
                      <a:pt x="6660" y="9767"/>
                      <a:pt x="6690" y="9800"/>
                      <a:pt x="6728" y="9800"/>
                    </a:cubicBezTo>
                    <a:cubicBezTo>
                      <a:pt x="6766" y="9800"/>
                      <a:pt x="6797" y="9767"/>
                      <a:pt x="6797" y="9727"/>
                    </a:cubicBezTo>
                    <a:cubicBezTo>
                      <a:pt x="6797" y="9686"/>
                      <a:pt x="6766" y="9653"/>
                      <a:pt x="6728" y="9653"/>
                    </a:cubicBezTo>
                    <a:close/>
                    <a:moveTo>
                      <a:pt x="19072" y="9663"/>
                    </a:moveTo>
                    <a:cubicBezTo>
                      <a:pt x="19038" y="9663"/>
                      <a:pt x="19010" y="9692"/>
                      <a:pt x="19010" y="9728"/>
                    </a:cubicBezTo>
                    <a:cubicBezTo>
                      <a:pt x="19010" y="9764"/>
                      <a:pt x="19038" y="9794"/>
                      <a:pt x="19072" y="9794"/>
                    </a:cubicBezTo>
                    <a:cubicBezTo>
                      <a:pt x="19106" y="9794"/>
                      <a:pt x="19133" y="9764"/>
                      <a:pt x="19133" y="9728"/>
                    </a:cubicBezTo>
                    <a:cubicBezTo>
                      <a:pt x="19133" y="9692"/>
                      <a:pt x="19106" y="9663"/>
                      <a:pt x="19072" y="9663"/>
                    </a:cubicBezTo>
                    <a:close/>
                    <a:moveTo>
                      <a:pt x="2696" y="9664"/>
                    </a:moveTo>
                    <a:cubicBezTo>
                      <a:pt x="2663" y="9664"/>
                      <a:pt x="2635" y="9692"/>
                      <a:pt x="2635" y="9728"/>
                    </a:cubicBezTo>
                    <a:cubicBezTo>
                      <a:pt x="2635" y="9763"/>
                      <a:pt x="2663" y="9793"/>
                      <a:pt x="2696" y="9793"/>
                    </a:cubicBezTo>
                    <a:cubicBezTo>
                      <a:pt x="2730" y="9793"/>
                      <a:pt x="2757" y="9763"/>
                      <a:pt x="2757" y="9728"/>
                    </a:cubicBezTo>
                    <a:cubicBezTo>
                      <a:pt x="2757" y="9692"/>
                      <a:pt x="2730" y="9664"/>
                      <a:pt x="2696" y="9664"/>
                    </a:cubicBezTo>
                    <a:close/>
                    <a:moveTo>
                      <a:pt x="4817" y="9676"/>
                    </a:moveTo>
                    <a:cubicBezTo>
                      <a:pt x="4781" y="9676"/>
                      <a:pt x="4752" y="9707"/>
                      <a:pt x="4752" y="9745"/>
                    </a:cubicBezTo>
                    <a:cubicBezTo>
                      <a:pt x="4752" y="9783"/>
                      <a:pt x="4781" y="9814"/>
                      <a:pt x="4817" y="9814"/>
                    </a:cubicBezTo>
                    <a:cubicBezTo>
                      <a:pt x="4853" y="9814"/>
                      <a:pt x="4882" y="9783"/>
                      <a:pt x="4882" y="9745"/>
                    </a:cubicBezTo>
                    <a:cubicBezTo>
                      <a:pt x="4882" y="9707"/>
                      <a:pt x="4853" y="9676"/>
                      <a:pt x="4817" y="9676"/>
                    </a:cubicBezTo>
                    <a:close/>
                    <a:moveTo>
                      <a:pt x="13830" y="9676"/>
                    </a:moveTo>
                    <a:cubicBezTo>
                      <a:pt x="13791" y="9676"/>
                      <a:pt x="13759" y="9709"/>
                      <a:pt x="13759" y="9750"/>
                    </a:cubicBezTo>
                    <a:cubicBezTo>
                      <a:pt x="13759" y="9792"/>
                      <a:pt x="13791" y="9826"/>
                      <a:pt x="13830" y="9826"/>
                    </a:cubicBezTo>
                    <a:cubicBezTo>
                      <a:pt x="13869" y="9826"/>
                      <a:pt x="13901" y="9792"/>
                      <a:pt x="13901" y="9750"/>
                    </a:cubicBezTo>
                    <a:cubicBezTo>
                      <a:pt x="13901" y="9709"/>
                      <a:pt x="13869" y="9676"/>
                      <a:pt x="13830" y="9676"/>
                    </a:cubicBezTo>
                    <a:close/>
                    <a:moveTo>
                      <a:pt x="7938" y="9677"/>
                    </a:moveTo>
                    <a:cubicBezTo>
                      <a:pt x="7899" y="9677"/>
                      <a:pt x="7868" y="9710"/>
                      <a:pt x="7868" y="9750"/>
                    </a:cubicBezTo>
                    <a:cubicBezTo>
                      <a:pt x="7868" y="9791"/>
                      <a:pt x="7899" y="9825"/>
                      <a:pt x="7938" y="9825"/>
                    </a:cubicBezTo>
                    <a:cubicBezTo>
                      <a:pt x="7976" y="9825"/>
                      <a:pt x="8008" y="9791"/>
                      <a:pt x="8008" y="9750"/>
                    </a:cubicBezTo>
                    <a:cubicBezTo>
                      <a:pt x="8008" y="9710"/>
                      <a:pt x="7976" y="9677"/>
                      <a:pt x="7938" y="9677"/>
                    </a:cubicBezTo>
                    <a:close/>
                    <a:moveTo>
                      <a:pt x="20901" y="9680"/>
                    </a:moveTo>
                    <a:cubicBezTo>
                      <a:pt x="20869" y="9679"/>
                      <a:pt x="20845" y="9707"/>
                      <a:pt x="20845" y="9740"/>
                    </a:cubicBezTo>
                    <a:cubicBezTo>
                      <a:pt x="20845" y="9773"/>
                      <a:pt x="20870" y="9800"/>
                      <a:pt x="20901" y="9800"/>
                    </a:cubicBezTo>
                    <a:cubicBezTo>
                      <a:pt x="20932" y="9800"/>
                      <a:pt x="20958" y="9773"/>
                      <a:pt x="20958" y="9740"/>
                    </a:cubicBezTo>
                    <a:cubicBezTo>
                      <a:pt x="20958" y="9707"/>
                      <a:pt x="20932" y="9680"/>
                      <a:pt x="20901" y="9680"/>
                    </a:cubicBezTo>
                    <a:close/>
                    <a:moveTo>
                      <a:pt x="10998" y="9684"/>
                    </a:moveTo>
                    <a:cubicBezTo>
                      <a:pt x="10959" y="9684"/>
                      <a:pt x="10926" y="9719"/>
                      <a:pt x="10926" y="9761"/>
                    </a:cubicBezTo>
                    <a:cubicBezTo>
                      <a:pt x="10926" y="9803"/>
                      <a:pt x="10959" y="9837"/>
                      <a:pt x="10998" y="9837"/>
                    </a:cubicBezTo>
                    <a:cubicBezTo>
                      <a:pt x="11038" y="9837"/>
                      <a:pt x="11070" y="9803"/>
                      <a:pt x="11070" y="9761"/>
                    </a:cubicBezTo>
                    <a:cubicBezTo>
                      <a:pt x="11070" y="9719"/>
                      <a:pt x="11038" y="9684"/>
                      <a:pt x="10998" y="9684"/>
                    </a:cubicBezTo>
                    <a:close/>
                    <a:moveTo>
                      <a:pt x="10540" y="9689"/>
                    </a:moveTo>
                    <a:cubicBezTo>
                      <a:pt x="10501" y="9689"/>
                      <a:pt x="10469" y="9723"/>
                      <a:pt x="10469" y="9765"/>
                    </a:cubicBezTo>
                    <a:cubicBezTo>
                      <a:pt x="10469" y="9807"/>
                      <a:pt x="10501" y="9842"/>
                      <a:pt x="10540" y="9842"/>
                    </a:cubicBezTo>
                    <a:cubicBezTo>
                      <a:pt x="10580" y="9842"/>
                      <a:pt x="10612" y="9807"/>
                      <a:pt x="10612" y="9765"/>
                    </a:cubicBezTo>
                    <a:cubicBezTo>
                      <a:pt x="10612" y="9723"/>
                      <a:pt x="10580" y="9689"/>
                      <a:pt x="10540" y="9689"/>
                    </a:cubicBezTo>
                    <a:close/>
                    <a:moveTo>
                      <a:pt x="11456" y="9698"/>
                    </a:moveTo>
                    <a:cubicBezTo>
                      <a:pt x="11416" y="9698"/>
                      <a:pt x="11384" y="9733"/>
                      <a:pt x="11384" y="9774"/>
                    </a:cubicBezTo>
                    <a:cubicBezTo>
                      <a:pt x="11384" y="9816"/>
                      <a:pt x="11417" y="9851"/>
                      <a:pt x="11456" y="9851"/>
                    </a:cubicBezTo>
                    <a:cubicBezTo>
                      <a:pt x="11496" y="9851"/>
                      <a:pt x="11527" y="9816"/>
                      <a:pt x="11527" y="9774"/>
                    </a:cubicBezTo>
                    <a:cubicBezTo>
                      <a:pt x="11527" y="9732"/>
                      <a:pt x="11496" y="9698"/>
                      <a:pt x="11456" y="9698"/>
                    </a:cubicBezTo>
                    <a:close/>
                    <a:moveTo>
                      <a:pt x="2015" y="9705"/>
                    </a:moveTo>
                    <a:cubicBezTo>
                      <a:pt x="1983" y="9705"/>
                      <a:pt x="1957" y="9732"/>
                      <a:pt x="1957" y="9766"/>
                    </a:cubicBezTo>
                    <a:cubicBezTo>
                      <a:pt x="1957" y="9801"/>
                      <a:pt x="1983" y="9828"/>
                      <a:pt x="2015" y="9828"/>
                    </a:cubicBezTo>
                    <a:cubicBezTo>
                      <a:pt x="2047" y="9828"/>
                      <a:pt x="2073" y="9801"/>
                      <a:pt x="2073" y="9766"/>
                    </a:cubicBezTo>
                    <a:cubicBezTo>
                      <a:pt x="2073" y="9732"/>
                      <a:pt x="2047" y="9705"/>
                      <a:pt x="2015" y="9705"/>
                    </a:cubicBezTo>
                    <a:close/>
                    <a:moveTo>
                      <a:pt x="10083" y="9713"/>
                    </a:moveTo>
                    <a:cubicBezTo>
                      <a:pt x="10044" y="9713"/>
                      <a:pt x="10012" y="9746"/>
                      <a:pt x="10012" y="9788"/>
                    </a:cubicBezTo>
                    <a:cubicBezTo>
                      <a:pt x="10012" y="9830"/>
                      <a:pt x="10044" y="9865"/>
                      <a:pt x="10083" y="9865"/>
                    </a:cubicBezTo>
                    <a:cubicBezTo>
                      <a:pt x="10123" y="9865"/>
                      <a:pt x="10156" y="9830"/>
                      <a:pt x="10156" y="9788"/>
                    </a:cubicBezTo>
                    <a:cubicBezTo>
                      <a:pt x="10156" y="9746"/>
                      <a:pt x="10123" y="9713"/>
                      <a:pt x="10083" y="9713"/>
                    </a:cubicBezTo>
                    <a:close/>
                    <a:moveTo>
                      <a:pt x="11912" y="9731"/>
                    </a:moveTo>
                    <a:cubicBezTo>
                      <a:pt x="11872" y="9731"/>
                      <a:pt x="11841" y="9764"/>
                      <a:pt x="11841" y="9806"/>
                    </a:cubicBezTo>
                    <a:cubicBezTo>
                      <a:pt x="11841" y="9848"/>
                      <a:pt x="11872" y="9883"/>
                      <a:pt x="11912" y="9883"/>
                    </a:cubicBezTo>
                    <a:cubicBezTo>
                      <a:pt x="11952" y="9883"/>
                      <a:pt x="11984" y="9848"/>
                      <a:pt x="11984" y="9806"/>
                    </a:cubicBezTo>
                    <a:cubicBezTo>
                      <a:pt x="11984" y="9764"/>
                      <a:pt x="11952" y="9731"/>
                      <a:pt x="11912" y="9731"/>
                    </a:cubicBezTo>
                    <a:close/>
                    <a:moveTo>
                      <a:pt x="5551" y="9733"/>
                    </a:moveTo>
                    <a:cubicBezTo>
                      <a:pt x="5515" y="9733"/>
                      <a:pt x="5485" y="9765"/>
                      <a:pt x="5485" y="9803"/>
                    </a:cubicBezTo>
                    <a:cubicBezTo>
                      <a:pt x="5485" y="9841"/>
                      <a:pt x="5515" y="9873"/>
                      <a:pt x="5551" y="9873"/>
                    </a:cubicBezTo>
                    <a:cubicBezTo>
                      <a:pt x="5587" y="9873"/>
                      <a:pt x="5617" y="9841"/>
                      <a:pt x="5617" y="9803"/>
                    </a:cubicBezTo>
                    <a:cubicBezTo>
                      <a:pt x="5617" y="9765"/>
                      <a:pt x="5587" y="9733"/>
                      <a:pt x="5551" y="9733"/>
                    </a:cubicBezTo>
                    <a:close/>
                    <a:moveTo>
                      <a:pt x="16216" y="9733"/>
                    </a:moveTo>
                    <a:cubicBezTo>
                      <a:pt x="16179" y="9733"/>
                      <a:pt x="16149" y="9764"/>
                      <a:pt x="16149" y="9803"/>
                    </a:cubicBezTo>
                    <a:cubicBezTo>
                      <a:pt x="16149" y="9842"/>
                      <a:pt x="16179" y="9874"/>
                      <a:pt x="16216" y="9874"/>
                    </a:cubicBezTo>
                    <a:cubicBezTo>
                      <a:pt x="16253" y="9874"/>
                      <a:pt x="16283" y="9842"/>
                      <a:pt x="16283" y="9803"/>
                    </a:cubicBezTo>
                    <a:cubicBezTo>
                      <a:pt x="16283" y="9764"/>
                      <a:pt x="16253" y="9733"/>
                      <a:pt x="16216" y="9733"/>
                    </a:cubicBezTo>
                    <a:close/>
                    <a:moveTo>
                      <a:pt x="15255" y="9734"/>
                    </a:moveTo>
                    <a:cubicBezTo>
                      <a:pt x="15217" y="9735"/>
                      <a:pt x="15187" y="9767"/>
                      <a:pt x="15187" y="9808"/>
                    </a:cubicBezTo>
                    <a:cubicBezTo>
                      <a:pt x="15187" y="9848"/>
                      <a:pt x="15217" y="9881"/>
                      <a:pt x="15255" y="9881"/>
                    </a:cubicBezTo>
                    <a:cubicBezTo>
                      <a:pt x="15293" y="9881"/>
                      <a:pt x="15324" y="9848"/>
                      <a:pt x="15324" y="9808"/>
                    </a:cubicBezTo>
                    <a:cubicBezTo>
                      <a:pt x="15324" y="9767"/>
                      <a:pt x="15293" y="9734"/>
                      <a:pt x="15255" y="9734"/>
                    </a:cubicBezTo>
                    <a:close/>
                    <a:moveTo>
                      <a:pt x="9628" y="9754"/>
                    </a:moveTo>
                    <a:cubicBezTo>
                      <a:pt x="9588" y="9754"/>
                      <a:pt x="9556" y="9788"/>
                      <a:pt x="9556" y="9830"/>
                    </a:cubicBezTo>
                    <a:cubicBezTo>
                      <a:pt x="9556" y="9872"/>
                      <a:pt x="9588" y="9906"/>
                      <a:pt x="9628" y="9906"/>
                    </a:cubicBezTo>
                    <a:cubicBezTo>
                      <a:pt x="9667" y="9906"/>
                      <a:pt x="9700" y="9872"/>
                      <a:pt x="9700" y="9830"/>
                    </a:cubicBezTo>
                    <a:cubicBezTo>
                      <a:pt x="9700" y="9788"/>
                      <a:pt x="9667" y="9754"/>
                      <a:pt x="9628" y="9754"/>
                    </a:cubicBezTo>
                    <a:close/>
                    <a:moveTo>
                      <a:pt x="20421" y="9762"/>
                    </a:moveTo>
                    <a:cubicBezTo>
                      <a:pt x="20389" y="9762"/>
                      <a:pt x="20363" y="9790"/>
                      <a:pt x="20363" y="9823"/>
                    </a:cubicBezTo>
                    <a:cubicBezTo>
                      <a:pt x="20363" y="9857"/>
                      <a:pt x="20389" y="9884"/>
                      <a:pt x="20421" y="9884"/>
                    </a:cubicBezTo>
                    <a:cubicBezTo>
                      <a:pt x="20453" y="9884"/>
                      <a:pt x="20478" y="9857"/>
                      <a:pt x="20478" y="9823"/>
                    </a:cubicBezTo>
                    <a:cubicBezTo>
                      <a:pt x="20478" y="9790"/>
                      <a:pt x="20453" y="9762"/>
                      <a:pt x="20421" y="9762"/>
                    </a:cubicBezTo>
                    <a:close/>
                    <a:moveTo>
                      <a:pt x="1347" y="9763"/>
                    </a:moveTo>
                    <a:cubicBezTo>
                      <a:pt x="1316" y="9763"/>
                      <a:pt x="1291" y="9790"/>
                      <a:pt x="1291" y="9823"/>
                    </a:cubicBezTo>
                    <a:cubicBezTo>
                      <a:pt x="1291" y="9857"/>
                      <a:pt x="1316" y="9883"/>
                      <a:pt x="1347" y="9883"/>
                    </a:cubicBezTo>
                    <a:cubicBezTo>
                      <a:pt x="1378" y="9883"/>
                      <a:pt x="1404" y="9857"/>
                      <a:pt x="1404" y="9823"/>
                    </a:cubicBezTo>
                    <a:cubicBezTo>
                      <a:pt x="1404" y="9790"/>
                      <a:pt x="1378" y="9763"/>
                      <a:pt x="1347" y="9763"/>
                    </a:cubicBezTo>
                    <a:close/>
                    <a:moveTo>
                      <a:pt x="18571" y="9773"/>
                    </a:moveTo>
                    <a:cubicBezTo>
                      <a:pt x="18536" y="9773"/>
                      <a:pt x="18508" y="9803"/>
                      <a:pt x="18508" y="9839"/>
                    </a:cubicBezTo>
                    <a:cubicBezTo>
                      <a:pt x="18508" y="9876"/>
                      <a:pt x="18536" y="9906"/>
                      <a:pt x="18571" y="9906"/>
                    </a:cubicBezTo>
                    <a:cubicBezTo>
                      <a:pt x="18605" y="9906"/>
                      <a:pt x="18634" y="9876"/>
                      <a:pt x="18634" y="9839"/>
                    </a:cubicBezTo>
                    <a:cubicBezTo>
                      <a:pt x="18634" y="9803"/>
                      <a:pt x="18606" y="9773"/>
                      <a:pt x="18571" y="9773"/>
                    </a:cubicBezTo>
                    <a:close/>
                    <a:moveTo>
                      <a:pt x="12368" y="9781"/>
                    </a:moveTo>
                    <a:cubicBezTo>
                      <a:pt x="12328" y="9781"/>
                      <a:pt x="12296" y="9816"/>
                      <a:pt x="12296" y="9858"/>
                    </a:cubicBezTo>
                    <a:cubicBezTo>
                      <a:pt x="12296" y="9900"/>
                      <a:pt x="12328" y="9933"/>
                      <a:pt x="12368" y="9933"/>
                    </a:cubicBezTo>
                    <a:cubicBezTo>
                      <a:pt x="12408" y="9933"/>
                      <a:pt x="12439" y="9900"/>
                      <a:pt x="12439" y="9858"/>
                    </a:cubicBezTo>
                    <a:cubicBezTo>
                      <a:pt x="12439" y="9816"/>
                      <a:pt x="12408" y="9781"/>
                      <a:pt x="12368" y="9781"/>
                    </a:cubicBezTo>
                    <a:close/>
                    <a:moveTo>
                      <a:pt x="17154" y="9787"/>
                    </a:moveTo>
                    <a:cubicBezTo>
                      <a:pt x="17117" y="9787"/>
                      <a:pt x="17088" y="9818"/>
                      <a:pt x="17088" y="9857"/>
                    </a:cubicBezTo>
                    <a:cubicBezTo>
                      <a:pt x="17088" y="9895"/>
                      <a:pt x="17117" y="9926"/>
                      <a:pt x="17154" y="9926"/>
                    </a:cubicBezTo>
                    <a:cubicBezTo>
                      <a:pt x="17190" y="9926"/>
                      <a:pt x="17219" y="9895"/>
                      <a:pt x="17219" y="9857"/>
                    </a:cubicBezTo>
                    <a:cubicBezTo>
                      <a:pt x="17219" y="9818"/>
                      <a:pt x="17190" y="9787"/>
                      <a:pt x="17154" y="9787"/>
                    </a:cubicBezTo>
                    <a:close/>
                    <a:moveTo>
                      <a:pt x="7495" y="9801"/>
                    </a:moveTo>
                    <a:cubicBezTo>
                      <a:pt x="7456" y="9801"/>
                      <a:pt x="7426" y="9834"/>
                      <a:pt x="7426" y="9875"/>
                    </a:cubicBezTo>
                    <a:cubicBezTo>
                      <a:pt x="7426" y="9916"/>
                      <a:pt x="7456" y="9949"/>
                      <a:pt x="7495" y="9949"/>
                    </a:cubicBezTo>
                    <a:cubicBezTo>
                      <a:pt x="7533" y="9949"/>
                      <a:pt x="7565" y="9916"/>
                      <a:pt x="7565" y="9875"/>
                    </a:cubicBezTo>
                    <a:cubicBezTo>
                      <a:pt x="7565" y="9834"/>
                      <a:pt x="7534" y="9801"/>
                      <a:pt x="7495" y="9801"/>
                    </a:cubicBezTo>
                    <a:close/>
                    <a:moveTo>
                      <a:pt x="14272" y="9801"/>
                    </a:moveTo>
                    <a:cubicBezTo>
                      <a:pt x="14234" y="9801"/>
                      <a:pt x="14203" y="9834"/>
                      <a:pt x="14203" y="9875"/>
                    </a:cubicBezTo>
                    <a:cubicBezTo>
                      <a:pt x="14203" y="9916"/>
                      <a:pt x="14234" y="9949"/>
                      <a:pt x="14272" y="9949"/>
                    </a:cubicBezTo>
                    <a:cubicBezTo>
                      <a:pt x="14311" y="9949"/>
                      <a:pt x="14342" y="9916"/>
                      <a:pt x="14342" y="9875"/>
                    </a:cubicBezTo>
                    <a:cubicBezTo>
                      <a:pt x="14342" y="9834"/>
                      <a:pt x="14311" y="9801"/>
                      <a:pt x="14272" y="9801"/>
                    </a:cubicBezTo>
                    <a:close/>
                    <a:moveTo>
                      <a:pt x="9174" y="9814"/>
                    </a:moveTo>
                    <a:cubicBezTo>
                      <a:pt x="9134" y="9814"/>
                      <a:pt x="9102" y="9848"/>
                      <a:pt x="9102" y="9890"/>
                    </a:cubicBezTo>
                    <a:cubicBezTo>
                      <a:pt x="9102" y="9932"/>
                      <a:pt x="9134" y="9966"/>
                      <a:pt x="9174" y="9966"/>
                    </a:cubicBezTo>
                    <a:cubicBezTo>
                      <a:pt x="9214" y="9966"/>
                      <a:pt x="9245" y="9932"/>
                      <a:pt x="9245" y="9890"/>
                    </a:cubicBezTo>
                    <a:cubicBezTo>
                      <a:pt x="9245" y="9848"/>
                      <a:pt x="9214" y="9814"/>
                      <a:pt x="9174" y="9814"/>
                    </a:cubicBezTo>
                    <a:close/>
                    <a:moveTo>
                      <a:pt x="6298" y="9821"/>
                    </a:moveTo>
                    <a:cubicBezTo>
                      <a:pt x="6260" y="9821"/>
                      <a:pt x="6231" y="9853"/>
                      <a:pt x="6231" y="9893"/>
                    </a:cubicBezTo>
                    <a:cubicBezTo>
                      <a:pt x="6231" y="9933"/>
                      <a:pt x="6260" y="9964"/>
                      <a:pt x="6298" y="9964"/>
                    </a:cubicBezTo>
                    <a:cubicBezTo>
                      <a:pt x="6335" y="9964"/>
                      <a:pt x="6366" y="9932"/>
                      <a:pt x="6366" y="9893"/>
                    </a:cubicBezTo>
                    <a:cubicBezTo>
                      <a:pt x="6366" y="9853"/>
                      <a:pt x="6335" y="9821"/>
                      <a:pt x="6298" y="9821"/>
                    </a:cubicBezTo>
                    <a:close/>
                    <a:moveTo>
                      <a:pt x="692" y="9839"/>
                    </a:moveTo>
                    <a:cubicBezTo>
                      <a:pt x="662" y="9839"/>
                      <a:pt x="638" y="9865"/>
                      <a:pt x="638" y="9896"/>
                    </a:cubicBezTo>
                    <a:cubicBezTo>
                      <a:pt x="638" y="9928"/>
                      <a:pt x="662" y="9954"/>
                      <a:pt x="692" y="9954"/>
                    </a:cubicBezTo>
                    <a:cubicBezTo>
                      <a:pt x="721" y="9954"/>
                      <a:pt x="746" y="9928"/>
                      <a:pt x="746" y="9896"/>
                    </a:cubicBezTo>
                    <a:cubicBezTo>
                      <a:pt x="746" y="9865"/>
                      <a:pt x="721" y="9839"/>
                      <a:pt x="692" y="9839"/>
                    </a:cubicBezTo>
                    <a:close/>
                    <a:moveTo>
                      <a:pt x="19935" y="9850"/>
                    </a:moveTo>
                    <a:cubicBezTo>
                      <a:pt x="19903" y="9850"/>
                      <a:pt x="19877" y="9877"/>
                      <a:pt x="19877" y="9911"/>
                    </a:cubicBezTo>
                    <a:cubicBezTo>
                      <a:pt x="19877" y="9946"/>
                      <a:pt x="19903" y="9974"/>
                      <a:pt x="19935" y="9974"/>
                    </a:cubicBezTo>
                    <a:cubicBezTo>
                      <a:pt x="19967" y="9974"/>
                      <a:pt x="19994" y="9946"/>
                      <a:pt x="19994" y="9911"/>
                    </a:cubicBezTo>
                    <a:cubicBezTo>
                      <a:pt x="19994" y="9877"/>
                      <a:pt x="19967" y="9850"/>
                      <a:pt x="19935" y="9850"/>
                    </a:cubicBezTo>
                    <a:close/>
                    <a:moveTo>
                      <a:pt x="12821" y="9851"/>
                    </a:moveTo>
                    <a:cubicBezTo>
                      <a:pt x="12781" y="9851"/>
                      <a:pt x="12748" y="9884"/>
                      <a:pt x="12748" y="9926"/>
                    </a:cubicBezTo>
                    <a:cubicBezTo>
                      <a:pt x="12748" y="9968"/>
                      <a:pt x="12781" y="10003"/>
                      <a:pt x="12821" y="10003"/>
                    </a:cubicBezTo>
                    <a:cubicBezTo>
                      <a:pt x="12860" y="10003"/>
                      <a:pt x="12892" y="9968"/>
                      <a:pt x="12892" y="9926"/>
                    </a:cubicBezTo>
                    <a:cubicBezTo>
                      <a:pt x="12892" y="9884"/>
                      <a:pt x="12860" y="9851"/>
                      <a:pt x="12821" y="9851"/>
                    </a:cubicBezTo>
                    <a:close/>
                    <a:moveTo>
                      <a:pt x="3702" y="9893"/>
                    </a:moveTo>
                    <a:cubicBezTo>
                      <a:pt x="3667" y="9893"/>
                      <a:pt x="3639" y="9923"/>
                      <a:pt x="3639" y="9959"/>
                    </a:cubicBezTo>
                    <a:cubicBezTo>
                      <a:pt x="3639" y="9996"/>
                      <a:pt x="3667" y="10027"/>
                      <a:pt x="3702" y="10027"/>
                    </a:cubicBezTo>
                    <a:cubicBezTo>
                      <a:pt x="3736" y="10027"/>
                      <a:pt x="3764" y="9996"/>
                      <a:pt x="3764" y="9959"/>
                    </a:cubicBezTo>
                    <a:cubicBezTo>
                      <a:pt x="3764" y="9923"/>
                      <a:pt x="3736" y="9893"/>
                      <a:pt x="3702" y="9893"/>
                    </a:cubicBezTo>
                    <a:close/>
                    <a:moveTo>
                      <a:pt x="8722" y="9893"/>
                    </a:moveTo>
                    <a:cubicBezTo>
                      <a:pt x="8683" y="9893"/>
                      <a:pt x="8651" y="9927"/>
                      <a:pt x="8651" y="9968"/>
                    </a:cubicBezTo>
                    <a:cubicBezTo>
                      <a:pt x="8651" y="10010"/>
                      <a:pt x="8683" y="10043"/>
                      <a:pt x="8722" y="10043"/>
                    </a:cubicBezTo>
                    <a:cubicBezTo>
                      <a:pt x="8761" y="10043"/>
                      <a:pt x="8792" y="10010"/>
                      <a:pt x="8792" y="9968"/>
                    </a:cubicBezTo>
                    <a:cubicBezTo>
                      <a:pt x="8792" y="9927"/>
                      <a:pt x="8762" y="9893"/>
                      <a:pt x="8722" y="9893"/>
                    </a:cubicBezTo>
                    <a:close/>
                    <a:moveTo>
                      <a:pt x="18066" y="9893"/>
                    </a:moveTo>
                    <a:cubicBezTo>
                      <a:pt x="18032" y="9893"/>
                      <a:pt x="18003" y="9923"/>
                      <a:pt x="18003" y="9959"/>
                    </a:cubicBezTo>
                    <a:cubicBezTo>
                      <a:pt x="18003" y="9996"/>
                      <a:pt x="18032" y="10027"/>
                      <a:pt x="18066" y="10027"/>
                    </a:cubicBezTo>
                    <a:cubicBezTo>
                      <a:pt x="18101" y="10027"/>
                      <a:pt x="18129" y="9996"/>
                      <a:pt x="18129" y="9959"/>
                    </a:cubicBezTo>
                    <a:cubicBezTo>
                      <a:pt x="18129" y="9923"/>
                      <a:pt x="18101" y="9893"/>
                      <a:pt x="18066" y="9893"/>
                    </a:cubicBezTo>
                    <a:close/>
                    <a:moveTo>
                      <a:pt x="4412" y="9902"/>
                    </a:moveTo>
                    <a:cubicBezTo>
                      <a:pt x="4376" y="9902"/>
                      <a:pt x="4348" y="9933"/>
                      <a:pt x="4348" y="9971"/>
                    </a:cubicBezTo>
                    <a:cubicBezTo>
                      <a:pt x="4348" y="10008"/>
                      <a:pt x="4376" y="10039"/>
                      <a:pt x="4412" y="10039"/>
                    </a:cubicBezTo>
                    <a:cubicBezTo>
                      <a:pt x="4448" y="10039"/>
                      <a:pt x="4476" y="10008"/>
                      <a:pt x="4476" y="9971"/>
                    </a:cubicBezTo>
                    <a:cubicBezTo>
                      <a:pt x="4476" y="9933"/>
                      <a:pt x="4448" y="9902"/>
                      <a:pt x="4412" y="9902"/>
                    </a:cubicBezTo>
                    <a:close/>
                    <a:moveTo>
                      <a:pt x="3006" y="9908"/>
                    </a:moveTo>
                    <a:cubicBezTo>
                      <a:pt x="2972" y="9908"/>
                      <a:pt x="2944" y="9936"/>
                      <a:pt x="2944" y="9972"/>
                    </a:cubicBezTo>
                    <a:cubicBezTo>
                      <a:pt x="2944" y="10007"/>
                      <a:pt x="2971" y="10037"/>
                      <a:pt x="3004" y="10037"/>
                    </a:cubicBezTo>
                    <a:cubicBezTo>
                      <a:pt x="3038" y="10037"/>
                      <a:pt x="3066" y="10008"/>
                      <a:pt x="3066" y="9973"/>
                    </a:cubicBezTo>
                    <a:cubicBezTo>
                      <a:pt x="3066" y="9938"/>
                      <a:pt x="3039" y="9908"/>
                      <a:pt x="3006" y="9908"/>
                    </a:cubicBezTo>
                    <a:close/>
                    <a:moveTo>
                      <a:pt x="15683" y="9910"/>
                    </a:moveTo>
                    <a:cubicBezTo>
                      <a:pt x="15645" y="9910"/>
                      <a:pt x="15615" y="9942"/>
                      <a:pt x="15615" y="9982"/>
                    </a:cubicBezTo>
                    <a:cubicBezTo>
                      <a:pt x="15615" y="10022"/>
                      <a:pt x="15646" y="10054"/>
                      <a:pt x="15683" y="10054"/>
                    </a:cubicBezTo>
                    <a:cubicBezTo>
                      <a:pt x="15720" y="10054"/>
                      <a:pt x="15750" y="10021"/>
                      <a:pt x="15750" y="9982"/>
                    </a:cubicBezTo>
                    <a:cubicBezTo>
                      <a:pt x="15750" y="9942"/>
                      <a:pt x="15720" y="9910"/>
                      <a:pt x="15683" y="9910"/>
                    </a:cubicBezTo>
                    <a:close/>
                    <a:moveTo>
                      <a:pt x="48" y="9931"/>
                    </a:moveTo>
                    <a:cubicBezTo>
                      <a:pt x="23" y="9931"/>
                      <a:pt x="4" y="9952"/>
                      <a:pt x="0" y="9977"/>
                    </a:cubicBezTo>
                    <a:lnTo>
                      <a:pt x="0" y="9993"/>
                    </a:lnTo>
                    <a:cubicBezTo>
                      <a:pt x="4" y="10019"/>
                      <a:pt x="23" y="10039"/>
                      <a:pt x="48" y="10039"/>
                    </a:cubicBezTo>
                    <a:cubicBezTo>
                      <a:pt x="77" y="10039"/>
                      <a:pt x="100" y="10016"/>
                      <a:pt x="100" y="9985"/>
                    </a:cubicBezTo>
                    <a:cubicBezTo>
                      <a:pt x="100" y="9955"/>
                      <a:pt x="77" y="9931"/>
                      <a:pt x="48" y="9931"/>
                    </a:cubicBezTo>
                    <a:close/>
                    <a:moveTo>
                      <a:pt x="16631" y="9935"/>
                    </a:moveTo>
                    <a:cubicBezTo>
                      <a:pt x="16593" y="9935"/>
                      <a:pt x="16562" y="9968"/>
                      <a:pt x="16562" y="10008"/>
                    </a:cubicBezTo>
                    <a:cubicBezTo>
                      <a:pt x="16562" y="10048"/>
                      <a:pt x="16593" y="10081"/>
                      <a:pt x="16631" y="10081"/>
                    </a:cubicBezTo>
                    <a:cubicBezTo>
                      <a:pt x="16669" y="10081"/>
                      <a:pt x="16700" y="10048"/>
                      <a:pt x="16700" y="10008"/>
                    </a:cubicBezTo>
                    <a:cubicBezTo>
                      <a:pt x="16700" y="9968"/>
                      <a:pt x="16669" y="9935"/>
                      <a:pt x="16631" y="9935"/>
                    </a:cubicBezTo>
                    <a:close/>
                    <a:moveTo>
                      <a:pt x="5136" y="9936"/>
                    </a:moveTo>
                    <a:cubicBezTo>
                      <a:pt x="5099" y="9936"/>
                      <a:pt x="5069" y="9969"/>
                      <a:pt x="5069" y="10008"/>
                    </a:cubicBezTo>
                    <a:cubicBezTo>
                      <a:pt x="5069" y="10048"/>
                      <a:pt x="5099" y="10080"/>
                      <a:pt x="5136" y="10080"/>
                    </a:cubicBezTo>
                    <a:cubicBezTo>
                      <a:pt x="5173" y="10080"/>
                      <a:pt x="5204" y="10048"/>
                      <a:pt x="5204" y="10008"/>
                    </a:cubicBezTo>
                    <a:cubicBezTo>
                      <a:pt x="5204" y="9969"/>
                      <a:pt x="5173" y="9936"/>
                      <a:pt x="5136" y="9936"/>
                    </a:cubicBezTo>
                    <a:close/>
                    <a:moveTo>
                      <a:pt x="13271" y="9936"/>
                    </a:moveTo>
                    <a:cubicBezTo>
                      <a:pt x="13231" y="9936"/>
                      <a:pt x="13198" y="9971"/>
                      <a:pt x="13198" y="10014"/>
                    </a:cubicBezTo>
                    <a:cubicBezTo>
                      <a:pt x="13198" y="10057"/>
                      <a:pt x="13231" y="10090"/>
                      <a:pt x="13271" y="10090"/>
                    </a:cubicBezTo>
                    <a:cubicBezTo>
                      <a:pt x="13311" y="10090"/>
                      <a:pt x="13343" y="10057"/>
                      <a:pt x="13343" y="10014"/>
                    </a:cubicBezTo>
                    <a:cubicBezTo>
                      <a:pt x="13343" y="9971"/>
                      <a:pt x="13311" y="9936"/>
                      <a:pt x="13271" y="9936"/>
                    </a:cubicBezTo>
                    <a:close/>
                    <a:moveTo>
                      <a:pt x="7057" y="9940"/>
                    </a:moveTo>
                    <a:cubicBezTo>
                      <a:pt x="7018" y="9940"/>
                      <a:pt x="6985" y="9974"/>
                      <a:pt x="6985" y="10016"/>
                    </a:cubicBezTo>
                    <a:cubicBezTo>
                      <a:pt x="6985" y="10058"/>
                      <a:pt x="7018" y="10093"/>
                      <a:pt x="7057" y="10093"/>
                    </a:cubicBezTo>
                    <a:cubicBezTo>
                      <a:pt x="7097" y="10093"/>
                      <a:pt x="7130" y="10058"/>
                      <a:pt x="7130" y="10016"/>
                    </a:cubicBezTo>
                    <a:cubicBezTo>
                      <a:pt x="7130" y="9974"/>
                      <a:pt x="7097" y="9940"/>
                      <a:pt x="7057" y="9940"/>
                    </a:cubicBezTo>
                    <a:close/>
                    <a:moveTo>
                      <a:pt x="14711" y="9940"/>
                    </a:moveTo>
                    <a:cubicBezTo>
                      <a:pt x="14671" y="9940"/>
                      <a:pt x="14637" y="9974"/>
                      <a:pt x="14637" y="10016"/>
                    </a:cubicBezTo>
                    <a:cubicBezTo>
                      <a:pt x="14637" y="10059"/>
                      <a:pt x="14671" y="10094"/>
                      <a:pt x="14711" y="10094"/>
                    </a:cubicBezTo>
                    <a:cubicBezTo>
                      <a:pt x="14751" y="10094"/>
                      <a:pt x="14783" y="10059"/>
                      <a:pt x="14783" y="10016"/>
                    </a:cubicBezTo>
                    <a:cubicBezTo>
                      <a:pt x="14783" y="9974"/>
                      <a:pt x="14751" y="9940"/>
                      <a:pt x="14711" y="9940"/>
                    </a:cubicBezTo>
                    <a:close/>
                    <a:moveTo>
                      <a:pt x="19447" y="9941"/>
                    </a:moveTo>
                    <a:cubicBezTo>
                      <a:pt x="19413" y="9941"/>
                      <a:pt x="19384" y="9971"/>
                      <a:pt x="19384" y="10007"/>
                    </a:cubicBezTo>
                    <a:cubicBezTo>
                      <a:pt x="19384" y="10043"/>
                      <a:pt x="19413" y="10072"/>
                      <a:pt x="19447" y="10072"/>
                    </a:cubicBezTo>
                    <a:cubicBezTo>
                      <a:pt x="19481" y="10072"/>
                      <a:pt x="19508" y="10043"/>
                      <a:pt x="19508" y="10007"/>
                    </a:cubicBezTo>
                    <a:cubicBezTo>
                      <a:pt x="19508" y="9971"/>
                      <a:pt x="19481" y="9941"/>
                      <a:pt x="19447" y="9941"/>
                    </a:cubicBezTo>
                    <a:close/>
                    <a:moveTo>
                      <a:pt x="2321" y="9942"/>
                    </a:moveTo>
                    <a:cubicBezTo>
                      <a:pt x="2288" y="9942"/>
                      <a:pt x="2261" y="9972"/>
                      <a:pt x="2261" y="10007"/>
                    </a:cubicBezTo>
                    <a:cubicBezTo>
                      <a:pt x="2261" y="10043"/>
                      <a:pt x="2288" y="10071"/>
                      <a:pt x="2321" y="10071"/>
                    </a:cubicBezTo>
                    <a:cubicBezTo>
                      <a:pt x="2355" y="10071"/>
                      <a:pt x="2382" y="10042"/>
                      <a:pt x="2382" y="10007"/>
                    </a:cubicBezTo>
                    <a:cubicBezTo>
                      <a:pt x="2382" y="9972"/>
                      <a:pt x="2355" y="9942"/>
                      <a:pt x="2321" y="9942"/>
                    </a:cubicBezTo>
                    <a:close/>
                    <a:moveTo>
                      <a:pt x="8273" y="9987"/>
                    </a:moveTo>
                    <a:cubicBezTo>
                      <a:pt x="8233" y="9987"/>
                      <a:pt x="8201" y="10022"/>
                      <a:pt x="8201" y="10064"/>
                    </a:cubicBezTo>
                    <a:cubicBezTo>
                      <a:pt x="8201" y="10107"/>
                      <a:pt x="8233" y="10141"/>
                      <a:pt x="8273" y="10141"/>
                    </a:cubicBezTo>
                    <a:cubicBezTo>
                      <a:pt x="8313" y="10141"/>
                      <a:pt x="8346" y="10107"/>
                      <a:pt x="8346" y="10064"/>
                    </a:cubicBezTo>
                    <a:cubicBezTo>
                      <a:pt x="8346" y="10022"/>
                      <a:pt x="8313" y="9987"/>
                      <a:pt x="8273" y="9987"/>
                    </a:cubicBezTo>
                    <a:close/>
                    <a:moveTo>
                      <a:pt x="21249" y="9995"/>
                    </a:moveTo>
                    <a:cubicBezTo>
                      <a:pt x="21217" y="9995"/>
                      <a:pt x="21191" y="10021"/>
                      <a:pt x="21191" y="10055"/>
                    </a:cubicBezTo>
                    <a:cubicBezTo>
                      <a:pt x="21190" y="10089"/>
                      <a:pt x="21217" y="10117"/>
                      <a:pt x="21249" y="10117"/>
                    </a:cubicBezTo>
                    <a:cubicBezTo>
                      <a:pt x="21281" y="10117"/>
                      <a:pt x="21306" y="10089"/>
                      <a:pt x="21306" y="10055"/>
                    </a:cubicBezTo>
                    <a:cubicBezTo>
                      <a:pt x="21306" y="10021"/>
                      <a:pt x="21281" y="9995"/>
                      <a:pt x="21249" y="9995"/>
                    </a:cubicBezTo>
                    <a:close/>
                    <a:moveTo>
                      <a:pt x="1651" y="9997"/>
                    </a:moveTo>
                    <a:cubicBezTo>
                      <a:pt x="1618" y="9997"/>
                      <a:pt x="1592" y="10025"/>
                      <a:pt x="1592" y="10060"/>
                    </a:cubicBezTo>
                    <a:cubicBezTo>
                      <a:pt x="1592" y="10094"/>
                      <a:pt x="1618" y="10124"/>
                      <a:pt x="1651" y="10124"/>
                    </a:cubicBezTo>
                    <a:cubicBezTo>
                      <a:pt x="1684" y="10124"/>
                      <a:pt x="1710" y="10094"/>
                      <a:pt x="1710" y="10060"/>
                    </a:cubicBezTo>
                    <a:cubicBezTo>
                      <a:pt x="1710" y="10025"/>
                      <a:pt x="1684" y="9997"/>
                      <a:pt x="1651" y="9997"/>
                    </a:cubicBezTo>
                    <a:close/>
                    <a:moveTo>
                      <a:pt x="5874" y="10001"/>
                    </a:moveTo>
                    <a:cubicBezTo>
                      <a:pt x="5835" y="10001"/>
                      <a:pt x="5804" y="10035"/>
                      <a:pt x="5804" y="10076"/>
                    </a:cubicBezTo>
                    <a:cubicBezTo>
                      <a:pt x="5804" y="10116"/>
                      <a:pt x="5835" y="10149"/>
                      <a:pt x="5874" y="10149"/>
                    </a:cubicBezTo>
                    <a:cubicBezTo>
                      <a:pt x="5913" y="10149"/>
                      <a:pt x="5944" y="10117"/>
                      <a:pt x="5944" y="10076"/>
                    </a:cubicBezTo>
                    <a:cubicBezTo>
                      <a:pt x="5944" y="10035"/>
                      <a:pt x="5913" y="10001"/>
                      <a:pt x="5874" y="10001"/>
                    </a:cubicBezTo>
                    <a:close/>
                    <a:moveTo>
                      <a:pt x="17555" y="10017"/>
                    </a:moveTo>
                    <a:cubicBezTo>
                      <a:pt x="17517" y="10017"/>
                      <a:pt x="17488" y="10050"/>
                      <a:pt x="17488" y="10089"/>
                    </a:cubicBezTo>
                    <a:cubicBezTo>
                      <a:pt x="17488" y="10129"/>
                      <a:pt x="17517" y="10160"/>
                      <a:pt x="17555" y="10160"/>
                    </a:cubicBezTo>
                    <a:cubicBezTo>
                      <a:pt x="17592" y="10160"/>
                      <a:pt x="17622" y="10129"/>
                      <a:pt x="17622" y="10089"/>
                    </a:cubicBezTo>
                    <a:cubicBezTo>
                      <a:pt x="17623" y="10050"/>
                      <a:pt x="17592" y="10017"/>
                      <a:pt x="17555" y="10017"/>
                    </a:cubicBezTo>
                    <a:close/>
                    <a:moveTo>
                      <a:pt x="18952" y="10041"/>
                    </a:moveTo>
                    <a:cubicBezTo>
                      <a:pt x="18917" y="10041"/>
                      <a:pt x="18889" y="10071"/>
                      <a:pt x="18889" y="10109"/>
                    </a:cubicBezTo>
                    <a:cubicBezTo>
                      <a:pt x="18889" y="10146"/>
                      <a:pt x="18917" y="10176"/>
                      <a:pt x="18952" y="10176"/>
                    </a:cubicBezTo>
                    <a:cubicBezTo>
                      <a:pt x="18987" y="10176"/>
                      <a:pt x="19016" y="10146"/>
                      <a:pt x="19016" y="10109"/>
                    </a:cubicBezTo>
                    <a:cubicBezTo>
                      <a:pt x="19016" y="10071"/>
                      <a:pt x="18987" y="10041"/>
                      <a:pt x="18952" y="10041"/>
                    </a:cubicBezTo>
                    <a:close/>
                    <a:moveTo>
                      <a:pt x="13717" y="10043"/>
                    </a:moveTo>
                    <a:cubicBezTo>
                      <a:pt x="13677" y="10043"/>
                      <a:pt x="13644" y="10076"/>
                      <a:pt x="13644" y="10119"/>
                    </a:cubicBezTo>
                    <a:cubicBezTo>
                      <a:pt x="13644" y="10161"/>
                      <a:pt x="13677" y="10197"/>
                      <a:pt x="13717" y="10197"/>
                    </a:cubicBezTo>
                    <a:cubicBezTo>
                      <a:pt x="13757" y="10197"/>
                      <a:pt x="13789" y="10161"/>
                      <a:pt x="13789" y="10119"/>
                    </a:cubicBezTo>
                    <a:cubicBezTo>
                      <a:pt x="13789" y="10076"/>
                      <a:pt x="13757" y="10043"/>
                      <a:pt x="13717" y="10043"/>
                    </a:cubicBezTo>
                    <a:close/>
                    <a:moveTo>
                      <a:pt x="10884" y="10066"/>
                    </a:moveTo>
                    <a:cubicBezTo>
                      <a:pt x="10843" y="10066"/>
                      <a:pt x="10809" y="10102"/>
                      <a:pt x="10809" y="10145"/>
                    </a:cubicBezTo>
                    <a:cubicBezTo>
                      <a:pt x="10809" y="10189"/>
                      <a:pt x="10843" y="10225"/>
                      <a:pt x="10884" y="10225"/>
                    </a:cubicBezTo>
                    <a:cubicBezTo>
                      <a:pt x="10925" y="10225"/>
                      <a:pt x="10958" y="10189"/>
                      <a:pt x="10958" y="10145"/>
                    </a:cubicBezTo>
                    <a:cubicBezTo>
                      <a:pt x="10959" y="10102"/>
                      <a:pt x="10925" y="10066"/>
                      <a:pt x="10884" y="10066"/>
                    </a:cubicBezTo>
                    <a:close/>
                    <a:moveTo>
                      <a:pt x="20775" y="10069"/>
                    </a:moveTo>
                    <a:cubicBezTo>
                      <a:pt x="20742" y="10069"/>
                      <a:pt x="20715" y="10097"/>
                      <a:pt x="20715" y="10131"/>
                    </a:cubicBezTo>
                    <a:cubicBezTo>
                      <a:pt x="20715" y="10166"/>
                      <a:pt x="20742" y="10193"/>
                      <a:pt x="20775" y="10193"/>
                    </a:cubicBezTo>
                    <a:cubicBezTo>
                      <a:pt x="20807" y="10193"/>
                      <a:pt x="20833" y="10166"/>
                      <a:pt x="20833" y="10131"/>
                    </a:cubicBezTo>
                    <a:cubicBezTo>
                      <a:pt x="20833" y="10097"/>
                      <a:pt x="20807" y="10069"/>
                      <a:pt x="20775" y="10069"/>
                    </a:cubicBezTo>
                    <a:close/>
                    <a:moveTo>
                      <a:pt x="994" y="10070"/>
                    </a:moveTo>
                    <a:cubicBezTo>
                      <a:pt x="962" y="10070"/>
                      <a:pt x="935" y="10098"/>
                      <a:pt x="935" y="10131"/>
                    </a:cubicBezTo>
                    <a:cubicBezTo>
                      <a:pt x="935" y="10165"/>
                      <a:pt x="962" y="10192"/>
                      <a:pt x="994" y="10192"/>
                    </a:cubicBezTo>
                    <a:cubicBezTo>
                      <a:pt x="1025" y="10192"/>
                      <a:pt x="1051" y="10165"/>
                      <a:pt x="1051" y="10131"/>
                    </a:cubicBezTo>
                    <a:cubicBezTo>
                      <a:pt x="1051" y="10098"/>
                      <a:pt x="1025" y="10070"/>
                      <a:pt x="994" y="10070"/>
                    </a:cubicBezTo>
                    <a:close/>
                    <a:moveTo>
                      <a:pt x="10426" y="10077"/>
                    </a:moveTo>
                    <a:cubicBezTo>
                      <a:pt x="10385" y="10077"/>
                      <a:pt x="10352" y="10112"/>
                      <a:pt x="10352" y="10155"/>
                    </a:cubicBezTo>
                    <a:cubicBezTo>
                      <a:pt x="10352" y="10199"/>
                      <a:pt x="10385" y="10234"/>
                      <a:pt x="10426" y="10234"/>
                    </a:cubicBezTo>
                    <a:cubicBezTo>
                      <a:pt x="10467" y="10234"/>
                      <a:pt x="10501" y="10199"/>
                      <a:pt x="10501" y="10155"/>
                    </a:cubicBezTo>
                    <a:cubicBezTo>
                      <a:pt x="10501" y="10112"/>
                      <a:pt x="10467" y="10077"/>
                      <a:pt x="10426" y="10077"/>
                    </a:cubicBezTo>
                    <a:close/>
                    <a:moveTo>
                      <a:pt x="11341" y="10077"/>
                    </a:moveTo>
                    <a:cubicBezTo>
                      <a:pt x="11300" y="10077"/>
                      <a:pt x="11267" y="10112"/>
                      <a:pt x="11267" y="10155"/>
                    </a:cubicBezTo>
                    <a:cubicBezTo>
                      <a:pt x="11267" y="10199"/>
                      <a:pt x="11300" y="10234"/>
                      <a:pt x="11341" y="10234"/>
                    </a:cubicBezTo>
                    <a:cubicBezTo>
                      <a:pt x="11382" y="10234"/>
                      <a:pt x="11416" y="10199"/>
                      <a:pt x="11416" y="10155"/>
                    </a:cubicBezTo>
                    <a:cubicBezTo>
                      <a:pt x="11416" y="10112"/>
                      <a:pt x="11382" y="10077"/>
                      <a:pt x="11341" y="10077"/>
                    </a:cubicBezTo>
                    <a:close/>
                    <a:moveTo>
                      <a:pt x="15143" y="10098"/>
                    </a:moveTo>
                    <a:cubicBezTo>
                      <a:pt x="15103" y="10098"/>
                      <a:pt x="15071" y="10133"/>
                      <a:pt x="15071" y="10175"/>
                    </a:cubicBezTo>
                    <a:cubicBezTo>
                      <a:pt x="15071" y="10217"/>
                      <a:pt x="15103" y="10250"/>
                      <a:pt x="15143" y="10250"/>
                    </a:cubicBezTo>
                    <a:cubicBezTo>
                      <a:pt x="15183" y="10250"/>
                      <a:pt x="15215" y="10217"/>
                      <a:pt x="15215" y="10175"/>
                    </a:cubicBezTo>
                    <a:cubicBezTo>
                      <a:pt x="15215" y="10133"/>
                      <a:pt x="15183" y="10098"/>
                      <a:pt x="15143" y="10098"/>
                    </a:cubicBezTo>
                    <a:close/>
                    <a:moveTo>
                      <a:pt x="16103" y="10098"/>
                    </a:moveTo>
                    <a:cubicBezTo>
                      <a:pt x="16065" y="10098"/>
                      <a:pt x="16033" y="10132"/>
                      <a:pt x="16033" y="10173"/>
                    </a:cubicBezTo>
                    <a:cubicBezTo>
                      <a:pt x="16033" y="10213"/>
                      <a:pt x="16064" y="10247"/>
                      <a:pt x="16103" y="10247"/>
                    </a:cubicBezTo>
                    <a:cubicBezTo>
                      <a:pt x="16141" y="10247"/>
                      <a:pt x="16173" y="10214"/>
                      <a:pt x="16173" y="10173"/>
                    </a:cubicBezTo>
                    <a:cubicBezTo>
                      <a:pt x="16173" y="10132"/>
                      <a:pt x="16142" y="10098"/>
                      <a:pt x="16103" y="10098"/>
                    </a:cubicBezTo>
                    <a:close/>
                    <a:moveTo>
                      <a:pt x="6625" y="10100"/>
                    </a:moveTo>
                    <a:cubicBezTo>
                      <a:pt x="6586" y="10100"/>
                      <a:pt x="6554" y="10134"/>
                      <a:pt x="6554" y="10175"/>
                    </a:cubicBezTo>
                    <a:cubicBezTo>
                      <a:pt x="6554" y="10216"/>
                      <a:pt x="6586" y="10249"/>
                      <a:pt x="6625" y="10249"/>
                    </a:cubicBezTo>
                    <a:cubicBezTo>
                      <a:pt x="6664" y="10249"/>
                      <a:pt x="6696" y="10216"/>
                      <a:pt x="6696" y="10175"/>
                    </a:cubicBezTo>
                    <a:cubicBezTo>
                      <a:pt x="6696" y="10134"/>
                      <a:pt x="6664" y="10100"/>
                      <a:pt x="6625" y="10100"/>
                    </a:cubicBezTo>
                    <a:close/>
                    <a:moveTo>
                      <a:pt x="7829" y="10102"/>
                    </a:moveTo>
                    <a:cubicBezTo>
                      <a:pt x="7789" y="10102"/>
                      <a:pt x="7756" y="10136"/>
                      <a:pt x="7756" y="10178"/>
                    </a:cubicBezTo>
                    <a:cubicBezTo>
                      <a:pt x="7756" y="10221"/>
                      <a:pt x="7789" y="10256"/>
                      <a:pt x="7829" y="10256"/>
                    </a:cubicBezTo>
                    <a:cubicBezTo>
                      <a:pt x="7869" y="10256"/>
                      <a:pt x="7901" y="10221"/>
                      <a:pt x="7901" y="10178"/>
                    </a:cubicBezTo>
                    <a:cubicBezTo>
                      <a:pt x="7901" y="10136"/>
                      <a:pt x="7869" y="10102"/>
                      <a:pt x="7829" y="10102"/>
                    </a:cubicBezTo>
                    <a:close/>
                    <a:moveTo>
                      <a:pt x="9969" y="10105"/>
                    </a:moveTo>
                    <a:cubicBezTo>
                      <a:pt x="9928" y="10105"/>
                      <a:pt x="9896" y="10141"/>
                      <a:pt x="9896" y="10184"/>
                    </a:cubicBezTo>
                    <a:cubicBezTo>
                      <a:pt x="9896" y="10227"/>
                      <a:pt x="9928" y="10262"/>
                      <a:pt x="9969" y="10262"/>
                    </a:cubicBezTo>
                    <a:cubicBezTo>
                      <a:pt x="10010" y="10262"/>
                      <a:pt x="10044" y="10227"/>
                      <a:pt x="10044" y="10184"/>
                    </a:cubicBezTo>
                    <a:cubicBezTo>
                      <a:pt x="10044" y="10141"/>
                      <a:pt x="10010" y="10105"/>
                      <a:pt x="9969" y="10105"/>
                    </a:cubicBezTo>
                    <a:close/>
                    <a:moveTo>
                      <a:pt x="11798" y="10105"/>
                    </a:moveTo>
                    <a:cubicBezTo>
                      <a:pt x="11757" y="10105"/>
                      <a:pt x="11724" y="10140"/>
                      <a:pt x="11724" y="10184"/>
                    </a:cubicBezTo>
                    <a:cubicBezTo>
                      <a:pt x="11724" y="10228"/>
                      <a:pt x="11757" y="10263"/>
                      <a:pt x="11798" y="10263"/>
                    </a:cubicBezTo>
                    <a:cubicBezTo>
                      <a:pt x="11839" y="10263"/>
                      <a:pt x="11873" y="10228"/>
                      <a:pt x="11873" y="10184"/>
                    </a:cubicBezTo>
                    <a:cubicBezTo>
                      <a:pt x="11873" y="10140"/>
                      <a:pt x="11839" y="10105"/>
                      <a:pt x="11798" y="10105"/>
                    </a:cubicBezTo>
                    <a:close/>
                    <a:moveTo>
                      <a:pt x="4015" y="10142"/>
                    </a:moveTo>
                    <a:cubicBezTo>
                      <a:pt x="3979" y="10142"/>
                      <a:pt x="3950" y="10173"/>
                      <a:pt x="3950" y="10211"/>
                    </a:cubicBezTo>
                    <a:cubicBezTo>
                      <a:pt x="3950" y="10250"/>
                      <a:pt x="3979" y="10280"/>
                      <a:pt x="4015" y="10280"/>
                    </a:cubicBezTo>
                    <a:cubicBezTo>
                      <a:pt x="4051" y="10280"/>
                      <a:pt x="4080" y="10250"/>
                      <a:pt x="4080" y="10211"/>
                    </a:cubicBezTo>
                    <a:cubicBezTo>
                      <a:pt x="4080" y="10173"/>
                      <a:pt x="4051" y="10142"/>
                      <a:pt x="4015" y="10142"/>
                    </a:cubicBezTo>
                    <a:close/>
                    <a:moveTo>
                      <a:pt x="20295" y="10149"/>
                    </a:moveTo>
                    <a:cubicBezTo>
                      <a:pt x="20262" y="10149"/>
                      <a:pt x="20236" y="10177"/>
                      <a:pt x="20236" y="10211"/>
                    </a:cubicBezTo>
                    <a:cubicBezTo>
                      <a:pt x="20235" y="10246"/>
                      <a:pt x="20262" y="10274"/>
                      <a:pt x="20295" y="10274"/>
                    </a:cubicBezTo>
                    <a:cubicBezTo>
                      <a:pt x="20328" y="10274"/>
                      <a:pt x="20355" y="10246"/>
                      <a:pt x="20355" y="10211"/>
                    </a:cubicBezTo>
                    <a:cubicBezTo>
                      <a:pt x="20355" y="10177"/>
                      <a:pt x="20328" y="10149"/>
                      <a:pt x="20295" y="10149"/>
                    </a:cubicBezTo>
                    <a:close/>
                    <a:moveTo>
                      <a:pt x="18453" y="10150"/>
                    </a:moveTo>
                    <a:cubicBezTo>
                      <a:pt x="18418" y="10150"/>
                      <a:pt x="18389" y="10180"/>
                      <a:pt x="18389" y="10218"/>
                    </a:cubicBezTo>
                    <a:cubicBezTo>
                      <a:pt x="18389" y="10256"/>
                      <a:pt x="18418" y="10287"/>
                      <a:pt x="18453" y="10287"/>
                    </a:cubicBezTo>
                    <a:cubicBezTo>
                      <a:pt x="18489" y="10287"/>
                      <a:pt x="18518" y="10256"/>
                      <a:pt x="18518" y="10218"/>
                    </a:cubicBezTo>
                    <a:cubicBezTo>
                      <a:pt x="18518" y="10180"/>
                      <a:pt x="18489" y="10150"/>
                      <a:pt x="18453" y="10150"/>
                    </a:cubicBezTo>
                    <a:close/>
                    <a:moveTo>
                      <a:pt x="3315" y="10151"/>
                    </a:moveTo>
                    <a:cubicBezTo>
                      <a:pt x="3280" y="10151"/>
                      <a:pt x="3251" y="10181"/>
                      <a:pt x="3251" y="10218"/>
                    </a:cubicBezTo>
                    <a:cubicBezTo>
                      <a:pt x="3251" y="10256"/>
                      <a:pt x="3280" y="10285"/>
                      <a:pt x="3315" y="10285"/>
                    </a:cubicBezTo>
                    <a:cubicBezTo>
                      <a:pt x="3350" y="10285"/>
                      <a:pt x="3378" y="10256"/>
                      <a:pt x="3378" y="10218"/>
                    </a:cubicBezTo>
                    <a:cubicBezTo>
                      <a:pt x="3378" y="10181"/>
                      <a:pt x="3350" y="10151"/>
                      <a:pt x="3315" y="10151"/>
                    </a:cubicBezTo>
                    <a:close/>
                    <a:moveTo>
                      <a:pt x="9514" y="10153"/>
                    </a:moveTo>
                    <a:cubicBezTo>
                      <a:pt x="9474" y="10153"/>
                      <a:pt x="9440" y="10188"/>
                      <a:pt x="9440" y="10231"/>
                    </a:cubicBezTo>
                    <a:cubicBezTo>
                      <a:pt x="9440" y="10274"/>
                      <a:pt x="9474" y="10309"/>
                      <a:pt x="9514" y="10309"/>
                    </a:cubicBezTo>
                    <a:cubicBezTo>
                      <a:pt x="9555" y="10309"/>
                      <a:pt x="9588" y="10274"/>
                      <a:pt x="9588" y="10231"/>
                    </a:cubicBezTo>
                    <a:cubicBezTo>
                      <a:pt x="9588" y="10188"/>
                      <a:pt x="9555" y="10153"/>
                      <a:pt x="9514" y="10153"/>
                    </a:cubicBezTo>
                    <a:close/>
                    <a:moveTo>
                      <a:pt x="12254" y="10153"/>
                    </a:moveTo>
                    <a:cubicBezTo>
                      <a:pt x="12213" y="10153"/>
                      <a:pt x="12180" y="10188"/>
                      <a:pt x="12180" y="10231"/>
                    </a:cubicBezTo>
                    <a:cubicBezTo>
                      <a:pt x="12180" y="10274"/>
                      <a:pt x="12213" y="10309"/>
                      <a:pt x="12254" y="10309"/>
                    </a:cubicBezTo>
                    <a:cubicBezTo>
                      <a:pt x="12294" y="10309"/>
                      <a:pt x="12327" y="10274"/>
                      <a:pt x="12327" y="10231"/>
                    </a:cubicBezTo>
                    <a:cubicBezTo>
                      <a:pt x="12327" y="10188"/>
                      <a:pt x="12294" y="10153"/>
                      <a:pt x="12254" y="10153"/>
                    </a:cubicBezTo>
                    <a:close/>
                    <a:moveTo>
                      <a:pt x="4729" y="10157"/>
                    </a:moveTo>
                    <a:cubicBezTo>
                      <a:pt x="4691" y="10156"/>
                      <a:pt x="4661" y="10189"/>
                      <a:pt x="4661" y="10228"/>
                    </a:cubicBezTo>
                    <a:cubicBezTo>
                      <a:pt x="4661" y="10268"/>
                      <a:pt x="4691" y="10300"/>
                      <a:pt x="4729" y="10300"/>
                    </a:cubicBezTo>
                    <a:cubicBezTo>
                      <a:pt x="4766" y="10300"/>
                      <a:pt x="4797" y="10268"/>
                      <a:pt x="4797" y="10228"/>
                    </a:cubicBezTo>
                    <a:cubicBezTo>
                      <a:pt x="4797" y="10189"/>
                      <a:pt x="4766" y="10157"/>
                      <a:pt x="4729" y="10157"/>
                    </a:cubicBezTo>
                    <a:close/>
                    <a:moveTo>
                      <a:pt x="17038" y="10157"/>
                    </a:moveTo>
                    <a:cubicBezTo>
                      <a:pt x="17001" y="10157"/>
                      <a:pt x="16972" y="10189"/>
                      <a:pt x="16972" y="10228"/>
                    </a:cubicBezTo>
                    <a:cubicBezTo>
                      <a:pt x="16972" y="10268"/>
                      <a:pt x="17001" y="10299"/>
                      <a:pt x="17038" y="10299"/>
                    </a:cubicBezTo>
                    <a:cubicBezTo>
                      <a:pt x="17076" y="10299"/>
                      <a:pt x="17106" y="10268"/>
                      <a:pt x="17106" y="10228"/>
                    </a:cubicBezTo>
                    <a:cubicBezTo>
                      <a:pt x="17107" y="10189"/>
                      <a:pt x="17076" y="10157"/>
                      <a:pt x="17038" y="10157"/>
                    </a:cubicBezTo>
                    <a:close/>
                    <a:moveTo>
                      <a:pt x="349" y="10159"/>
                    </a:moveTo>
                    <a:cubicBezTo>
                      <a:pt x="318" y="10159"/>
                      <a:pt x="293" y="10185"/>
                      <a:pt x="293" y="10217"/>
                    </a:cubicBezTo>
                    <a:cubicBezTo>
                      <a:pt x="293" y="10249"/>
                      <a:pt x="319" y="10276"/>
                      <a:pt x="349" y="10276"/>
                    </a:cubicBezTo>
                    <a:cubicBezTo>
                      <a:pt x="380" y="10276"/>
                      <a:pt x="404" y="10249"/>
                      <a:pt x="404" y="10217"/>
                    </a:cubicBezTo>
                    <a:cubicBezTo>
                      <a:pt x="404" y="10185"/>
                      <a:pt x="380" y="10159"/>
                      <a:pt x="349" y="10159"/>
                    </a:cubicBezTo>
                    <a:close/>
                    <a:moveTo>
                      <a:pt x="14160" y="10166"/>
                    </a:moveTo>
                    <a:cubicBezTo>
                      <a:pt x="14120" y="10166"/>
                      <a:pt x="14087" y="10200"/>
                      <a:pt x="14087" y="10242"/>
                    </a:cubicBezTo>
                    <a:cubicBezTo>
                      <a:pt x="14087" y="10285"/>
                      <a:pt x="14120" y="10320"/>
                      <a:pt x="14160" y="10320"/>
                    </a:cubicBezTo>
                    <a:cubicBezTo>
                      <a:pt x="14200" y="10320"/>
                      <a:pt x="14232" y="10285"/>
                      <a:pt x="14232" y="10242"/>
                    </a:cubicBezTo>
                    <a:cubicBezTo>
                      <a:pt x="14232" y="10200"/>
                      <a:pt x="14200" y="10166"/>
                      <a:pt x="14160" y="10166"/>
                    </a:cubicBezTo>
                    <a:close/>
                    <a:moveTo>
                      <a:pt x="2628" y="10183"/>
                    </a:moveTo>
                    <a:cubicBezTo>
                      <a:pt x="2594" y="10183"/>
                      <a:pt x="2567" y="10212"/>
                      <a:pt x="2567" y="10248"/>
                    </a:cubicBezTo>
                    <a:cubicBezTo>
                      <a:pt x="2567" y="10284"/>
                      <a:pt x="2594" y="10313"/>
                      <a:pt x="2628" y="10313"/>
                    </a:cubicBezTo>
                    <a:cubicBezTo>
                      <a:pt x="2662" y="10313"/>
                      <a:pt x="2690" y="10284"/>
                      <a:pt x="2690" y="10248"/>
                    </a:cubicBezTo>
                    <a:cubicBezTo>
                      <a:pt x="2690" y="10212"/>
                      <a:pt x="2662" y="10183"/>
                      <a:pt x="2628" y="10183"/>
                    </a:cubicBezTo>
                    <a:close/>
                    <a:moveTo>
                      <a:pt x="5457" y="10201"/>
                    </a:moveTo>
                    <a:cubicBezTo>
                      <a:pt x="5419" y="10201"/>
                      <a:pt x="5388" y="10234"/>
                      <a:pt x="5388" y="10274"/>
                    </a:cubicBezTo>
                    <a:cubicBezTo>
                      <a:pt x="5388" y="10314"/>
                      <a:pt x="5419" y="10346"/>
                      <a:pt x="5457" y="10346"/>
                    </a:cubicBezTo>
                    <a:cubicBezTo>
                      <a:pt x="5495" y="10346"/>
                      <a:pt x="5525" y="10314"/>
                      <a:pt x="5525" y="10274"/>
                    </a:cubicBezTo>
                    <a:cubicBezTo>
                      <a:pt x="5525" y="10234"/>
                      <a:pt x="5495" y="10201"/>
                      <a:pt x="5457" y="10201"/>
                    </a:cubicBezTo>
                    <a:close/>
                    <a:moveTo>
                      <a:pt x="9061" y="10219"/>
                    </a:moveTo>
                    <a:cubicBezTo>
                      <a:pt x="9020" y="10219"/>
                      <a:pt x="8987" y="10255"/>
                      <a:pt x="8987" y="10298"/>
                    </a:cubicBezTo>
                    <a:cubicBezTo>
                      <a:pt x="8987" y="10341"/>
                      <a:pt x="9020" y="10376"/>
                      <a:pt x="9061" y="10376"/>
                    </a:cubicBezTo>
                    <a:cubicBezTo>
                      <a:pt x="9101" y="10376"/>
                      <a:pt x="9134" y="10341"/>
                      <a:pt x="9134" y="10298"/>
                    </a:cubicBezTo>
                    <a:cubicBezTo>
                      <a:pt x="9134" y="10255"/>
                      <a:pt x="9102" y="10219"/>
                      <a:pt x="9061" y="10219"/>
                    </a:cubicBezTo>
                    <a:close/>
                    <a:moveTo>
                      <a:pt x="12707" y="10219"/>
                    </a:moveTo>
                    <a:cubicBezTo>
                      <a:pt x="12667" y="10219"/>
                      <a:pt x="12633" y="10255"/>
                      <a:pt x="12633" y="10298"/>
                    </a:cubicBezTo>
                    <a:cubicBezTo>
                      <a:pt x="12633" y="10341"/>
                      <a:pt x="12667" y="10376"/>
                      <a:pt x="12707" y="10376"/>
                    </a:cubicBezTo>
                    <a:cubicBezTo>
                      <a:pt x="12748" y="10376"/>
                      <a:pt x="12781" y="10341"/>
                      <a:pt x="12781" y="10298"/>
                    </a:cubicBezTo>
                    <a:cubicBezTo>
                      <a:pt x="12781" y="10255"/>
                      <a:pt x="12748" y="10219"/>
                      <a:pt x="12707" y="10219"/>
                    </a:cubicBezTo>
                    <a:close/>
                    <a:moveTo>
                      <a:pt x="1955" y="10234"/>
                    </a:moveTo>
                    <a:cubicBezTo>
                      <a:pt x="1922" y="10234"/>
                      <a:pt x="1896" y="10263"/>
                      <a:pt x="1896" y="10298"/>
                    </a:cubicBezTo>
                    <a:cubicBezTo>
                      <a:pt x="1896" y="10333"/>
                      <a:pt x="1922" y="10361"/>
                      <a:pt x="1955" y="10361"/>
                    </a:cubicBezTo>
                    <a:cubicBezTo>
                      <a:pt x="1988" y="10361"/>
                      <a:pt x="2015" y="10333"/>
                      <a:pt x="2015" y="10298"/>
                    </a:cubicBezTo>
                    <a:cubicBezTo>
                      <a:pt x="2015" y="10263"/>
                      <a:pt x="1988" y="10234"/>
                      <a:pt x="1955" y="10234"/>
                    </a:cubicBezTo>
                    <a:close/>
                    <a:moveTo>
                      <a:pt x="7388" y="10234"/>
                    </a:moveTo>
                    <a:cubicBezTo>
                      <a:pt x="7349" y="10234"/>
                      <a:pt x="7317" y="10269"/>
                      <a:pt x="7317" y="10311"/>
                    </a:cubicBezTo>
                    <a:cubicBezTo>
                      <a:pt x="7317" y="10353"/>
                      <a:pt x="7349" y="10386"/>
                      <a:pt x="7388" y="10386"/>
                    </a:cubicBezTo>
                    <a:cubicBezTo>
                      <a:pt x="7428" y="10386"/>
                      <a:pt x="7460" y="10353"/>
                      <a:pt x="7460" y="10311"/>
                    </a:cubicBezTo>
                    <a:cubicBezTo>
                      <a:pt x="7460" y="10269"/>
                      <a:pt x="7428" y="10234"/>
                      <a:pt x="7388" y="10234"/>
                    </a:cubicBezTo>
                    <a:close/>
                    <a:moveTo>
                      <a:pt x="19812" y="10234"/>
                    </a:moveTo>
                    <a:cubicBezTo>
                      <a:pt x="19779" y="10234"/>
                      <a:pt x="19752" y="10263"/>
                      <a:pt x="19752" y="10298"/>
                    </a:cubicBezTo>
                    <a:cubicBezTo>
                      <a:pt x="19752" y="10334"/>
                      <a:pt x="19779" y="10362"/>
                      <a:pt x="19812" y="10362"/>
                    </a:cubicBezTo>
                    <a:cubicBezTo>
                      <a:pt x="19846" y="10362"/>
                      <a:pt x="19873" y="10333"/>
                      <a:pt x="19873" y="10298"/>
                    </a:cubicBezTo>
                    <a:cubicBezTo>
                      <a:pt x="19873" y="10263"/>
                      <a:pt x="19846" y="10234"/>
                      <a:pt x="19812" y="10234"/>
                    </a:cubicBezTo>
                    <a:close/>
                    <a:moveTo>
                      <a:pt x="17949" y="10267"/>
                    </a:moveTo>
                    <a:cubicBezTo>
                      <a:pt x="17913" y="10267"/>
                      <a:pt x="17883" y="10298"/>
                      <a:pt x="17883" y="10337"/>
                    </a:cubicBezTo>
                    <a:cubicBezTo>
                      <a:pt x="17883" y="10375"/>
                      <a:pt x="17913" y="10405"/>
                      <a:pt x="17949" y="10405"/>
                    </a:cubicBezTo>
                    <a:cubicBezTo>
                      <a:pt x="17985" y="10405"/>
                      <a:pt x="18015" y="10375"/>
                      <a:pt x="18015" y="10337"/>
                    </a:cubicBezTo>
                    <a:cubicBezTo>
                      <a:pt x="18015" y="10298"/>
                      <a:pt x="17985" y="10267"/>
                      <a:pt x="17949" y="10267"/>
                    </a:cubicBezTo>
                    <a:close/>
                    <a:moveTo>
                      <a:pt x="15570" y="10275"/>
                    </a:moveTo>
                    <a:cubicBezTo>
                      <a:pt x="15531" y="10275"/>
                      <a:pt x="15498" y="10308"/>
                      <a:pt x="15498" y="10349"/>
                    </a:cubicBezTo>
                    <a:cubicBezTo>
                      <a:pt x="15498" y="10391"/>
                      <a:pt x="15530" y="10425"/>
                      <a:pt x="15570" y="10425"/>
                    </a:cubicBezTo>
                    <a:cubicBezTo>
                      <a:pt x="15609" y="10425"/>
                      <a:pt x="15641" y="10391"/>
                      <a:pt x="15641" y="10349"/>
                    </a:cubicBezTo>
                    <a:cubicBezTo>
                      <a:pt x="15641" y="10308"/>
                      <a:pt x="15609" y="10275"/>
                      <a:pt x="15570" y="10275"/>
                    </a:cubicBezTo>
                    <a:close/>
                    <a:moveTo>
                      <a:pt x="6199" y="10276"/>
                    </a:moveTo>
                    <a:cubicBezTo>
                      <a:pt x="6160" y="10276"/>
                      <a:pt x="6128" y="10308"/>
                      <a:pt x="6128" y="10349"/>
                    </a:cubicBezTo>
                    <a:cubicBezTo>
                      <a:pt x="6128" y="10390"/>
                      <a:pt x="6160" y="10424"/>
                      <a:pt x="6199" y="10424"/>
                    </a:cubicBezTo>
                    <a:cubicBezTo>
                      <a:pt x="6237" y="10424"/>
                      <a:pt x="6267" y="10390"/>
                      <a:pt x="6267" y="10349"/>
                    </a:cubicBezTo>
                    <a:cubicBezTo>
                      <a:pt x="6267" y="10308"/>
                      <a:pt x="6237" y="10276"/>
                      <a:pt x="6199" y="10276"/>
                    </a:cubicBezTo>
                    <a:close/>
                    <a:moveTo>
                      <a:pt x="8610" y="10301"/>
                    </a:moveTo>
                    <a:cubicBezTo>
                      <a:pt x="8568" y="10301"/>
                      <a:pt x="8534" y="10338"/>
                      <a:pt x="8534" y="10384"/>
                    </a:cubicBezTo>
                    <a:cubicBezTo>
                      <a:pt x="8534" y="10428"/>
                      <a:pt x="8568" y="10465"/>
                      <a:pt x="8610" y="10465"/>
                    </a:cubicBezTo>
                    <a:cubicBezTo>
                      <a:pt x="8653" y="10465"/>
                      <a:pt x="8687" y="10428"/>
                      <a:pt x="8687" y="10384"/>
                    </a:cubicBezTo>
                    <a:cubicBezTo>
                      <a:pt x="8687" y="10338"/>
                      <a:pt x="8653" y="10301"/>
                      <a:pt x="8610" y="10301"/>
                    </a:cubicBezTo>
                    <a:close/>
                    <a:moveTo>
                      <a:pt x="13158" y="10301"/>
                    </a:moveTo>
                    <a:cubicBezTo>
                      <a:pt x="13116" y="10301"/>
                      <a:pt x="13081" y="10338"/>
                      <a:pt x="13081" y="10384"/>
                    </a:cubicBezTo>
                    <a:cubicBezTo>
                      <a:pt x="13081" y="10428"/>
                      <a:pt x="13116" y="10465"/>
                      <a:pt x="13158" y="10465"/>
                    </a:cubicBezTo>
                    <a:cubicBezTo>
                      <a:pt x="13200" y="10465"/>
                      <a:pt x="13234" y="10428"/>
                      <a:pt x="13234" y="10384"/>
                    </a:cubicBezTo>
                    <a:cubicBezTo>
                      <a:pt x="13234" y="10338"/>
                      <a:pt x="13200" y="10301"/>
                      <a:pt x="13158" y="10301"/>
                    </a:cubicBezTo>
                    <a:close/>
                    <a:moveTo>
                      <a:pt x="1295" y="10304"/>
                    </a:moveTo>
                    <a:cubicBezTo>
                      <a:pt x="1263" y="10304"/>
                      <a:pt x="1237" y="10331"/>
                      <a:pt x="1237" y="10365"/>
                    </a:cubicBezTo>
                    <a:cubicBezTo>
                      <a:pt x="1237" y="10400"/>
                      <a:pt x="1263" y="10428"/>
                      <a:pt x="1295" y="10428"/>
                    </a:cubicBezTo>
                    <a:cubicBezTo>
                      <a:pt x="1328" y="10428"/>
                      <a:pt x="1355" y="10400"/>
                      <a:pt x="1355" y="10365"/>
                    </a:cubicBezTo>
                    <a:cubicBezTo>
                      <a:pt x="1355" y="10331"/>
                      <a:pt x="1328" y="10304"/>
                      <a:pt x="1295" y="10304"/>
                    </a:cubicBezTo>
                    <a:close/>
                    <a:moveTo>
                      <a:pt x="14598" y="10304"/>
                    </a:moveTo>
                    <a:cubicBezTo>
                      <a:pt x="14556" y="10303"/>
                      <a:pt x="14523" y="10340"/>
                      <a:pt x="14523" y="10384"/>
                    </a:cubicBezTo>
                    <a:cubicBezTo>
                      <a:pt x="14523" y="10427"/>
                      <a:pt x="14556" y="10462"/>
                      <a:pt x="14598" y="10462"/>
                    </a:cubicBezTo>
                    <a:cubicBezTo>
                      <a:pt x="14639" y="10462"/>
                      <a:pt x="14672" y="10427"/>
                      <a:pt x="14672" y="10384"/>
                    </a:cubicBezTo>
                    <a:cubicBezTo>
                      <a:pt x="14672" y="10340"/>
                      <a:pt x="14639" y="10304"/>
                      <a:pt x="14598" y="10304"/>
                    </a:cubicBezTo>
                    <a:close/>
                    <a:moveTo>
                      <a:pt x="16518" y="10305"/>
                    </a:moveTo>
                    <a:cubicBezTo>
                      <a:pt x="16479" y="10305"/>
                      <a:pt x="16448" y="10338"/>
                      <a:pt x="16448" y="10379"/>
                    </a:cubicBezTo>
                    <a:cubicBezTo>
                      <a:pt x="16448" y="10420"/>
                      <a:pt x="16479" y="10453"/>
                      <a:pt x="16518" y="10453"/>
                    </a:cubicBezTo>
                    <a:cubicBezTo>
                      <a:pt x="16556" y="10453"/>
                      <a:pt x="16587" y="10420"/>
                      <a:pt x="16587" y="10379"/>
                    </a:cubicBezTo>
                    <a:cubicBezTo>
                      <a:pt x="16587" y="10338"/>
                      <a:pt x="16557" y="10305"/>
                      <a:pt x="16518" y="10305"/>
                    </a:cubicBezTo>
                    <a:close/>
                    <a:moveTo>
                      <a:pt x="19324" y="10321"/>
                    </a:moveTo>
                    <a:cubicBezTo>
                      <a:pt x="19288" y="10321"/>
                      <a:pt x="19259" y="10352"/>
                      <a:pt x="19259" y="10390"/>
                    </a:cubicBezTo>
                    <a:cubicBezTo>
                      <a:pt x="19259" y="10429"/>
                      <a:pt x="19288" y="10460"/>
                      <a:pt x="19324" y="10460"/>
                    </a:cubicBezTo>
                    <a:cubicBezTo>
                      <a:pt x="19360" y="10460"/>
                      <a:pt x="19390" y="10429"/>
                      <a:pt x="19390" y="10390"/>
                    </a:cubicBezTo>
                    <a:cubicBezTo>
                      <a:pt x="19390" y="10352"/>
                      <a:pt x="19360" y="10321"/>
                      <a:pt x="19324" y="10321"/>
                    </a:cubicBezTo>
                    <a:close/>
                    <a:moveTo>
                      <a:pt x="21587" y="10322"/>
                    </a:moveTo>
                    <a:cubicBezTo>
                      <a:pt x="21556" y="10322"/>
                      <a:pt x="21530" y="10348"/>
                      <a:pt x="21530" y="10381"/>
                    </a:cubicBezTo>
                    <a:cubicBezTo>
                      <a:pt x="21530" y="10415"/>
                      <a:pt x="21556" y="10442"/>
                      <a:pt x="21587" y="10442"/>
                    </a:cubicBezTo>
                    <a:cubicBezTo>
                      <a:pt x="21592" y="10442"/>
                      <a:pt x="21595" y="10437"/>
                      <a:pt x="21600" y="10436"/>
                    </a:cubicBezTo>
                    <a:lnTo>
                      <a:pt x="21600" y="10328"/>
                    </a:lnTo>
                    <a:cubicBezTo>
                      <a:pt x="21595" y="10326"/>
                      <a:pt x="21592" y="10322"/>
                      <a:pt x="21587" y="10322"/>
                    </a:cubicBezTo>
                    <a:close/>
                    <a:moveTo>
                      <a:pt x="6953" y="10382"/>
                    </a:moveTo>
                    <a:cubicBezTo>
                      <a:pt x="6912" y="10382"/>
                      <a:pt x="6880" y="10417"/>
                      <a:pt x="6880" y="10460"/>
                    </a:cubicBezTo>
                    <a:cubicBezTo>
                      <a:pt x="6880" y="10503"/>
                      <a:pt x="6912" y="10539"/>
                      <a:pt x="6953" y="10539"/>
                    </a:cubicBezTo>
                    <a:cubicBezTo>
                      <a:pt x="6993" y="10539"/>
                      <a:pt x="7027" y="10503"/>
                      <a:pt x="7027" y="10460"/>
                    </a:cubicBezTo>
                    <a:cubicBezTo>
                      <a:pt x="7027" y="10417"/>
                      <a:pt x="6993" y="10382"/>
                      <a:pt x="6953" y="10382"/>
                    </a:cubicBezTo>
                    <a:close/>
                    <a:moveTo>
                      <a:pt x="21118" y="10387"/>
                    </a:moveTo>
                    <a:cubicBezTo>
                      <a:pt x="21085" y="10387"/>
                      <a:pt x="21059" y="10415"/>
                      <a:pt x="21059" y="10450"/>
                    </a:cubicBezTo>
                    <a:cubicBezTo>
                      <a:pt x="21059" y="10485"/>
                      <a:pt x="21085" y="10513"/>
                      <a:pt x="21118" y="10513"/>
                    </a:cubicBezTo>
                    <a:cubicBezTo>
                      <a:pt x="21151" y="10513"/>
                      <a:pt x="21179" y="10485"/>
                      <a:pt x="21179" y="10450"/>
                    </a:cubicBezTo>
                    <a:cubicBezTo>
                      <a:pt x="21179" y="10415"/>
                      <a:pt x="21151" y="10387"/>
                      <a:pt x="21118" y="10387"/>
                    </a:cubicBezTo>
                    <a:close/>
                    <a:moveTo>
                      <a:pt x="649" y="10388"/>
                    </a:moveTo>
                    <a:cubicBezTo>
                      <a:pt x="616" y="10388"/>
                      <a:pt x="591" y="10416"/>
                      <a:pt x="591" y="10450"/>
                    </a:cubicBezTo>
                    <a:cubicBezTo>
                      <a:pt x="591" y="10484"/>
                      <a:pt x="616" y="10511"/>
                      <a:pt x="649" y="10511"/>
                    </a:cubicBezTo>
                    <a:cubicBezTo>
                      <a:pt x="681" y="10511"/>
                      <a:pt x="708" y="10484"/>
                      <a:pt x="708" y="10450"/>
                    </a:cubicBezTo>
                    <a:cubicBezTo>
                      <a:pt x="708" y="10416"/>
                      <a:pt x="681" y="10388"/>
                      <a:pt x="649" y="10388"/>
                    </a:cubicBezTo>
                    <a:close/>
                    <a:moveTo>
                      <a:pt x="17439" y="10389"/>
                    </a:moveTo>
                    <a:cubicBezTo>
                      <a:pt x="17401" y="10389"/>
                      <a:pt x="17369" y="10423"/>
                      <a:pt x="17369" y="10463"/>
                    </a:cubicBezTo>
                    <a:cubicBezTo>
                      <a:pt x="17369" y="10504"/>
                      <a:pt x="17401" y="10538"/>
                      <a:pt x="17439" y="10538"/>
                    </a:cubicBezTo>
                    <a:cubicBezTo>
                      <a:pt x="17478" y="10538"/>
                      <a:pt x="17509" y="10504"/>
                      <a:pt x="17509" y="10463"/>
                    </a:cubicBezTo>
                    <a:cubicBezTo>
                      <a:pt x="17509" y="10423"/>
                      <a:pt x="17478" y="10389"/>
                      <a:pt x="17439" y="10389"/>
                    </a:cubicBezTo>
                    <a:close/>
                    <a:moveTo>
                      <a:pt x="4329" y="10390"/>
                    </a:moveTo>
                    <a:cubicBezTo>
                      <a:pt x="4291" y="10390"/>
                      <a:pt x="4260" y="10423"/>
                      <a:pt x="4260" y="10463"/>
                    </a:cubicBezTo>
                    <a:cubicBezTo>
                      <a:pt x="4260" y="10504"/>
                      <a:pt x="4291" y="10536"/>
                      <a:pt x="4329" y="10536"/>
                    </a:cubicBezTo>
                    <a:cubicBezTo>
                      <a:pt x="4367" y="10536"/>
                      <a:pt x="4397" y="10504"/>
                      <a:pt x="4397" y="10463"/>
                    </a:cubicBezTo>
                    <a:cubicBezTo>
                      <a:pt x="4397" y="10423"/>
                      <a:pt x="4367" y="10390"/>
                      <a:pt x="4329" y="10390"/>
                    </a:cubicBezTo>
                    <a:close/>
                    <a:moveTo>
                      <a:pt x="3625" y="10394"/>
                    </a:moveTo>
                    <a:cubicBezTo>
                      <a:pt x="3588" y="10394"/>
                      <a:pt x="3557" y="10425"/>
                      <a:pt x="3557" y="10465"/>
                    </a:cubicBezTo>
                    <a:cubicBezTo>
                      <a:pt x="3557" y="10504"/>
                      <a:pt x="3588" y="10536"/>
                      <a:pt x="3625" y="10536"/>
                    </a:cubicBezTo>
                    <a:cubicBezTo>
                      <a:pt x="3663" y="10536"/>
                      <a:pt x="3693" y="10504"/>
                      <a:pt x="3693" y="10465"/>
                    </a:cubicBezTo>
                    <a:cubicBezTo>
                      <a:pt x="3693" y="10425"/>
                      <a:pt x="3662" y="10394"/>
                      <a:pt x="3625" y="10394"/>
                    </a:cubicBezTo>
                    <a:close/>
                    <a:moveTo>
                      <a:pt x="13604" y="10405"/>
                    </a:moveTo>
                    <a:cubicBezTo>
                      <a:pt x="13562" y="10405"/>
                      <a:pt x="13527" y="10443"/>
                      <a:pt x="13527" y="10487"/>
                    </a:cubicBezTo>
                    <a:cubicBezTo>
                      <a:pt x="13527" y="10532"/>
                      <a:pt x="13562" y="10568"/>
                      <a:pt x="13604" y="10568"/>
                    </a:cubicBezTo>
                    <a:cubicBezTo>
                      <a:pt x="13646" y="10568"/>
                      <a:pt x="13681" y="10533"/>
                      <a:pt x="13681" y="10487"/>
                    </a:cubicBezTo>
                    <a:cubicBezTo>
                      <a:pt x="13681" y="10443"/>
                      <a:pt x="13646" y="10405"/>
                      <a:pt x="13604" y="10405"/>
                    </a:cubicBezTo>
                    <a:close/>
                    <a:moveTo>
                      <a:pt x="8163" y="10406"/>
                    </a:moveTo>
                    <a:cubicBezTo>
                      <a:pt x="8121" y="10406"/>
                      <a:pt x="8088" y="10443"/>
                      <a:pt x="8088" y="10487"/>
                    </a:cubicBezTo>
                    <a:cubicBezTo>
                      <a:pt x="8088" y="10532"/>
                      <a:pt x="8121" y="10567"/>
                      <a:pt x="8163" y="10567"/>
                    </a:cubicBezTo>
                    <a:cubicBezTo>
                      <a:pt x="8205" y="10567"/>
                      <a:pt x="8240" y="10532"/>
                      <a:pt x="8240" y="10487"/>
                    </a:cubicBezTo>
                    <a:cubicBezTo>
                      <a:pt x="8240" y="10443"/>
                      <a:pt x="8205" y="10406"/>
                      <a:pt x="8163" y="10406"/>
                    </a:cubicBezTo>
                    <a:close/>
                    <a:moveTo>
                      <a:pt x="5047" y="10413"/>
                    </a:moveTo>
                    <a:cubicBezTo>
                      <a:pt x="5008" y="10413"/>
                      <a:pt x="4975" y="10446"/>
                      <a:pt x="4975" y="10487"/>
                    </a:cubicBezTo>
                    <a:cubicBezTo>
                      <a:pt x="4975" y="10529"/>
                      <a:pt x="5007" y="10563"/>
                      <a:pt x="5047" y="10563"/>
                    </a:cubicBezTo>
                    <a:cubicBezTo>
                      <a:pt x="5085" y="10563"/>
                      <a:pt x="5117" y="10529"/>
                      <a:pt x="5117" y="10487"/>
                    </a:cubicBezTo>
                    <a:cubicBezTo>
                      <a:pt x="5117" y="10446"/>
                      <a:pt x="5086" y="10413"/>
                      <a:pt x="5047" y="10413"/>
                    </a:cubicBezTo>
                    <a:close/>
                    <a:moveTo>
                      <a:pt x="2935" y="10420"/>
                    </a:moveTo>
                    <a:cubicBezTo>
                      <a:pt x="2899" y="10420"/>
                      <a:pt x="2870" y="10451"/>
                      <a:pt x="2870" y="10490"/>
                    </a:cubicBezTo>
                    <a:cubicBezTo>
                      <a:pt x="2870" y="10528"/>
                      <a:pt x="2899" y="10559"/>
                      <a:pt x="2935" y="10559"/>
                    </a:cubicBezTo>
                    <a:cubicBezTo>
                      <a:pt x="2972" y="10559"/>
                      <a:pt x="3001" y="10528"/>
                      <a:pt x="3001" y="10490"/>
                    </a:cubicBezTo>
                    <a:cubicBezTo>
                      <a:pt x="3001" y="10451"/>
                      <a:pt x="2972" y="10420"/>
                      <a:pt x="2935" y="10420"/>
                    </a:cubicBezTo>
                    <a:close/>
                    <a:moveTo>
                      <a:pt x="18832" y="10420"/>
                    </a:moveTo>
                    <a:cubicBezTo>
                      <a:pt x="18795" y="10420"/>
                      <a:pt x="18767" y="10451"/>
                      <a:pt x="18767" y="10490"/>
                    </a:cubicBezTo>
                    <a:cubicBezTo>
                      <a:pt x="18767" y="10528"/>
                      <a:pt x="18795" y="10559"/>
                      <a:pt x="18832" y="10559"/>
                    </a:cubicBezTo>
                    <a:cubicBezTo>
                      <a:pt x="18868" y="10559"/>
                      <a:pt x="18897" y="10528"/>
                      <a:pt x="18897" y="10490"/>
                    </a:cubicBezTo>
                    <a:cubicBezTo>
                      <a:pt x="18898" y="10451"/>
                      <a:pt x="18868" y="10420"/>
                      <a:pt x="18832" y="10420"/>
                    </a:cubicBezTo>
                    <a:close/>
                    <a:moveTo>
                      <a:pt x="10770" y="10451"/>
                    </a:moveTo>
                    <a:cubicBezTo>
                      <a:pt x="10727" y="10451"/>
                      <a:pt x="10693" y="10487"/>
                      <a:pt x="10693" y="10532"/>
                    </a:cubicBezTo>
                    <a:cubicBezTo>
                      <a:pt x="10693" y="10577"/>
                      <a:pt x="10727" y="10614"/>
                      <a:pt x="10770" y="10614"/>
                    </a:cubicBezTo>
                    <a:cubicBezTo>
                      <a:pt x="10812" y="10614"/>
                      <a:pt x="10846" y="10577"/>
                      <a:pt x="10846" y="10532"/>
                    </a:cubicBezTo>
                    <a:cubicBezTo>
                      <a:pt x="10846" y="10487"/>
                      <a:pt x="10812" y="10451"/>
                      <a:pt x="10770" y="10451"/>
                    </a:cubicBezTo>
                    <a:close/>
                    <a:moveTo>
                      <a:pt x="11227" y="10455"/>
                    </a:moveTo>
                    <a:cubicBezTo>
                      <a:pt x="11184" y="10455"/>
                      <a:pt x="11150" y="10492"/>
                      <a:pt x="11150" y="10538"/>
                    </a:cubicBezTo>
                    <a:cubicBezTo>
                      <a:pt x="11150" y="10582"/>
                      <a:pt x="11184" y="10619"/>
                      <a:pt x="11227" y="10619"/>
                    </a:cubicBezTo>
                    <a:cubicBezTo>
                      <a:pt x="11269" y="10619"/>
                      <a:pt x="11303" y="10582"/>
                      <a:pt x="11303" y="10538"/>
                    </a:cubicBezTo>
                    <a:cubicBezTo>
                      <a:pt x="11303" y="10493"/>
                      <a:pt x="11269" y="10455"/>
                      <a:pt x="11227" y="10455"/>
                    </a:cubicBezTo>
                    <a:close/>
                    <a:moveTo>
                      <a:pt x="20646" y="10459"/>
                    </a:moveTo>
                    <a:cubicBezTo>
                      <a:pt x="20613" y="10459"/>
                      <a:pt x="20586" y="10487"/>
                      <a:pt x="20586" y="10523"/>
                    </a:cubicBezTo>
                    <a:cubicBezTo>
                      <a:pt x="20586" y="10558"/>
                      <a:pt x="20613" y="10587"/>
                      <a:pt x="20646" y="10587"/>
                    </a:cubicBezTo>
                    <a:cubicBezTo>
                      <a:pt x="20680" y="10587"/>
                      <a:pt x="20707" y="10558"/>
                      <a:pt x="20707" y="10523"/>
                    </a:cubicBezTo>
                    <a:cubicBezTo>
                      <a:pt x="20707" y="10487"/>
                      <a:pt x="20680" y="10459"/>
                      <a:pt x="20646" y="10459"/>
                    </a:cubicBezTo>
                    <a:close/>
                    <a:moveTo>
                      <a:pt x="15030" y="10462"/>
                    </a:moveTo>
                    <a:cubicBezTo>
                      <a:pt x="14989" y="10462"/>
                      <a:pt x="14955" y="10498"/>
                      <a:pt x="14955" y="10542"/>
                    </a:cubicBezTo>
                    <a:cubicBezTo>
                      <a:pt x="14955" y="10586"/>
                      <a:pt x="14989" y="10621"/>
                      <a:pt x="15030" y="10621"/>
                    </a:cubicBezTo>
                    <a:cubicBezTo>
                      <a:pt x="15071" y="10621"/>
                      <a:pt x="15105" y="10586"/>
                      <a:pt x="15105" y="10542"/>
                    </a:cubicBezTo>
                    <a:cubicBezTo>
                      <a:pt x="15105" y="10499"/>
                      <a:pt x="15071" y="10462"/>
                      <a:pt x="15030" y="10462"/>
                    </a:cubicBezTo>
                    <a:close/>
                    <a:moveTo>
                      <a:pt x="15990" y="10465"/>
                    </a:moveTo>
                    <a:cubicBezTo>
                      <a:pt x="15950" y="10465"/>
                      <a:pt x="15918" y="10499"/>
                      <a:pt x="15918" y="10541"/>
                    </a:cubicBezTo>
                    <a:cubicBezTo>
                      <a:pt x="15918" y="10584"/>
                      <a:pt x="15950" y="10619"/>
                      <a:pt x="15990" y="10619"/>
                    </a:cubicBezTo>
                    <a:cubicBezTo>
                      <a:pt x="16030" y="10619"/>
                      <a:pt x="16062" y="10584"/>
                      <a:pt x="16062" y="10541"/>
                    </a:cubicBezTo>
                    <a:cubicBezTo>
                      <a:pt x="16062" y="10499"/>
                      <a:pt x="16030" y="10465"/>
                      <a:pt x="15990" y="10465"/>
                    </a:cubicBezTo>
                    <a:close/>
                    <a:moveTo>
                      <a:pt x="5778" y="10466"/>
                    </a:moveTo>
                    <a:cubicBezTo>
                      <a:pt x="5739" y="10466"/>
                      <a:pt x="5706" y="10499"/>
                      <a:pt x="5706" y="10541"/>
                    </a:cubicBezTo>
                    <a:cubicBezTo>
                      <a:pt x="5706" y="10583"/>
                      <a:pt x="5739" y="10617"/>
                      <a:pt x="5778" y="10617"/>
                    </a:cubicBezTo>
                    <a:cubicBezTo>
                      <a:pt x="5818" y="10617"/>
                      <a:pt x="5849" y="10583"/>
                      <a:pt x="5849" y="10541"/>
                    </a:cubicBezTo>
                    <a:cubicBezTo>
                      <a:pt x="5849" y="10499"/>
                      <a:pt x="5818" y="10466"/>
                      <a:pt x="5778" y="10466"/>
                    </a:cubicBezTo>
                    <a:close/>
                    <a:moveTo>
                      <a:pt x="10312" y="10466"/>
                    </a:moveTo>
                    <a:cubicBezTo>
                      <a:pt x="10269" y="10466"/>
                      <a:pt x="10235" y="10502"/>
                      <a:pt x="10235" y="10547"/>
                    </a:cubicBezTo>
                    <a:cubicBezTo>
                      <a:pt x="10235" y="10592"/>
                      <a:pt x="10269" y="10628"/>
                      <a:pt x="10312" y="10628"/>
                    </a:cubicBezTo>
                    <a:cubicBezTo>
                      <a:pt x="10354" y="10628"/>
                      <a:pt x="10388" y="10592"/>
                      <a:pt x="10388" y="10547"/>
                    </a:cubicBezTo>
                    <a:cubicBezTo>
                      <a:pt x="10388" y="10502"/>
                      <a:pt x="10354" y="10466"/>
                      <a:pt x="10312" y="10466"/>
                    </a:cubicBezTo>
                    <a:close/>
                    <a:moveTo>
                      <a:pt x="2260" y="10469"/>
                    </a:moveTo>
                    <a:cubicBezTo>
                      <a:pt x="2225" y="10469"/>
                      <a:pt x="2197" y="10500"/>
                      <a:pt x="2197" y="10536"/>
                    </a:cubicBezTo>
                    <a:cubicBezTo>
                      <a:pt x="2197" y="10573"/>
                      <a:pt x="2225" y="10603"/>
                      <a:pt x="2260" y="10603"/>
                    </a:cubicBezTo>
                    <a:cubicBezTo>
                      <a:pt x="2294" y="10603"/>
                      <a:pt x="2323" y="10573"/>
                      <a:pt x="2323" y="10536"/>
                    </a:cubicBezTo>
                    <a:cubicBezTo>
                      <a:pt x="2323" y="10500"/>
                      <a:pt x="2295" y="10469"/>
                      <a:pt x="2260" y="10469"/>
                    </a:cubicBezTo>
                    <a:close/>
                    <a:moveTo>
                      <a:pt x="11684" y="10481"/>
                    </a:moveTo>
                    <a:cubicBezTo>
                      <a:pt x="11641" y="10481"/>
                      <a:pt x="11607" y="10517"/>
                      <a:pt x="11607" y="10562"/>
                    </a:cubicBezTo>
                    <a:cubicBezTo>
                      <a:pt x="11607" y="10606"/>
                      <a:pt x="11641" y="10643"/>
                      <a:pt x="11684" y="10643"/>
                    </a:cubicBezTo>
                    <a:cubicBezTo>
                      <a:pt x="11726" y="10643"/>
                      <a:pt x="11760" y="10606"/>
                      <a:pt x="11760" y="10562"/>
                    </a:cubicBezTo>
                    <a:cubicBezTo>
                      <a:pt x="11760" y="10517"/>
                      <a:pt x="11726" y="10481"/>
                      <a:pt x="11684" y="10481"/>
                    </a:cubicBezTo>
                    <a:close/>
                    <a:moveTo>
                      <a:pt x="15" y="10489"/>
                    </a:moveTo>
                    <a:cubicBezTo>
                      <a:pt x="9" y="10489"/>
                      <a:pt x="5" y="10494"/>
                      <a:pt x="0" y="10495"/>
                    </a:cubicBezTo>
                    <a:lnTo>
                      <a:pt x="0" y="10602"/>
                    </a:lnTo>
                    <a:cubicBezTo>
                      <a:pt x="5" y="10603"/>
                      <a:pt x="9" y="10608"/>
                      <a:pt x="15" y="10608"/>
                    </a:cubicBezTo>
                    <a:cubicBezTo>
                      <a:pt x="46" y="10608"/>
                      <a:pt x="71" y="10582"/>
                      <a:pt x="71" y="10549"/>
                    </a:cubicBezTo>
                    <a:cubicBezTo>
                      <a:pt x="71" y="10516"/>
                      <a:pt x="46" y="10489"/>
                      <a:pt x="15" y="10489"/>
                    </a:cubicBezTo>
                    <a:close/>
                    <a:moveTo>
                      <a:pt x="9856" y="10500"/>
                    </a:moveTo>
                    <a:cubicBezTo>
                      <a:pt x="9814" y="10500"/>
                      <a:pt x="9778" y="10536"/>
                      <a:pt x="9778" y="10581"/>
                    </a:cubicBezTo>
                    <a:cubicBezTo>
                      <a:pt x="9778" y="10626"/>
                      <a:pt x="9814" y="10662"/>
                      <a:pt x="9856" y="10662"/>
                    </a:cubicBezTo>
                    <a:cubicBezTo>
                      <a:pt x="9898" y="10662"/>
                      <a:pt x="9933" y="10626"/>
                      <a:pt x="9933" y="10581"/>
                    </a:cubicBezTo>
                    <a:cubicBezTo>
                      <a:pt x="9933" y="10536"/>
                      <a:pt x="9898" y="10500"/>
                      <a:pt x="9856" y="10500"/>
                    </a:cubicBezTo>
                    <a:close/>
                    <a:moveTo>
                      <a:pt x="12139" y="10524"/>
                    </a:moveTo>
                    <a:cubicBezTo>
                      <a:pt x="12097" y="10524"/>
                      <a:pt x="12063" y="10561"/>
                      <a:pt x="12063" y="10606"/>
                    </a:cubicBezTo>
                    <a:cubicBezTo>
                      <a:pt x="12063" y="10651"/>
                      <a:pt x="12097" y="10687"/>
                      <a:pt x="12139" y="10687"/>
                    </a:cubicBezTo>
                    <a:cubicBezTo>
                      <a:pt x="12182" y="10687"/>
                      <a:pt x="12216" y="10651"/>
                      <a:pt x="12216" y="10606"/>
                    </a:cubicBezTo>
                    <a:cubicBezTo>
                      <a:pt x="12216" y="10561"/>
                      <a:pt x="12182" y="10524"/>
                      <a:pt x="12139" y="10524"/>
                    </a:cubicBezTo>
                    <a:close/>
                    <a:moveTo>
                      <a:pt x="18335" y="10525"/>
                    </a:moveTo>
                    <a:cubicBezTo>
                      <a:pt x="18297" y="10525"/>
                      <a:pt x="18267" y="10558"/>
                      <a:pt x="18267" y="10597"/>
                    </a:cubicBezTo>
                    <a:cubicBezTo>
                      <a:pt x="18267" y="10637"/>
                      <a:pt x="18298" y="10669"/>
                      <a:pt x="18335" y="10669"/>
                    </a:cubicBezTo>
                    <a:cubicBezTo>
                      <a:pt x="18372" y="10669"/>
                      <a:pt x="18402" y="10636"/>
                      <a:pt x="18402" y="10597"/>
                    </a:cubicBezTo>
                    <a:cubicBezTo>
                      <a:pt x="18402" y="10558"/>
                      <a:pt x="18372" y="10525"/>
                      <a:pt x="18335" y="10525"/>
                    </a:cubicBezTo>
                    <a:close/>
                    <a:moveTo>
                      <a:pt x="16924" y="10526"/>
                    </a:moveTo>
                    <a:cubicBezTo>
                      <a:pt x="16885" y="10526"/>
                      <a:pt x="16853" y="10559"/>
                      <a:pt x="16853" y="10600"/>
                    </a:cubicBezTo>
                    <a:cubicBezTo>
                      <a:pt x="16853" y="10642"/>
                      <a:pt x="16885" y="10676"/>
                      <a:pt x="16924" y="10676"/>
                    </a:cubicBezTo>
                    <a:cubicBezTo>
                      <a:pt x="16963" y="10676"/>
                      <a:pt x="16995" y="10642"/>
                      <a:pt x="16995" y="10600"/>
                    </a:cubicBezTo>
                    <a:cubicBezTo>
                      <a:pt x="16995" y="10559"/>
                      <a:pt x="16963" y="10526"/>
                      <a:pt x="16924" y="10526"/>
                    </a:cubicBezTo>
                    <a:close/>
                    <a:moveTo>
                      <a:pt x="7720" y="10531"/>
                    </a:moveTo>
                    <a:cubicBezTo>
                      <a:pt x="7679" y="10531"/>
                      <a:pt x="7646" y="10566"/>
                      <a:pt x="7646" y="10609"/>
                    </a:cubicBezTo>
                    <a:cubicBezTo>
                      <a:pt x="7646" y="10653"/>
                      <a:pt x="7679" y="10688"/>
                      <a:pt x="7720" y="10688"/>
                    </a:cubicBezTo>
                    <a:cubicBezTo>
                      <a:pt x="7762" y="10688"/>
                      <a:pt x="7796" y="10653"/>
                      <a:pt x="7796" y="10609"/>
                    </a:cubicBezTo>
                    <a:cubicBezTo>
                      <a:pt x="7796" y="10566"/>
                      <a:pt x="7761" y="10531"/>
                      <a:pt x="7720" y="10531"/>
                    </a:cubicBezTo>
                    <a:close/>
                    <a:moveTo>
                      <a:pt x="14047" y="10531"/>
                    </a:moveTo>
                    <a:cubicBezTo>
                      <a:pt x="14006" y="10531"/>
                      <a:pt x="13973" y="10566"/>
                      <a:pt x="13973" y="10609"/>
                    </a:cubicBezTo>
                    <a:cubicBezTo>
                      <a:pt x="13973" y="10653"/>
                      <a:pt x="14006" y="10688"/>
                      <a:pt x="14047" y="10688"/>
                    </a:cubicBezTo>
                    <a:cubicBezTo>
                      <a:pt x="14088" y="10688"/>
                      <a:pt x="14121" y="10653"/>
                      <a:pt x="14121" y="10609"/>
                    </a:cubicBezTo>
                    <a:cubicBezTo>
                      <a:pt x="14121" y="10566"/>
                      <a:pt x="14088" y="10531"/>
                      <a:pt x="14047" y="10531"/>
                    </a:cubicBezTo>
                    <a:close/>
                    <a:moveTo>
                      <a:pt x="20170" y="10534"/>
                    </a:moveTo>
                    <a:cubicBezTo>
                      <a:pt x="20135" y="10534"/>
                      <a:pt x="20107" y="10564"/>
                      <a:pt x="20107" y="10600"/>
                    </a:cubicBezTo>
                    <a:cubicBezTo>
                      <a:pt x="20107" y="10637"/>
                      <a:pt x="20135" y="10668"/>
                      <a:pt x="20170" y="10668"/>
                    </a:cubicBezTo>
                    <a:cubicBezTo>
                      <a:pt x="20205" y="10668"/>
                      <a:pt x="20232" y="10637"/>
                      <a:pt x="20232" y="10600"/>
                    </a:cubicBezTo>
                    <a:cubicBezTo>
                      <a:pt x="20232" y="10564"/>
                      <a:pt x="20205" y="10534"/>
                      <a:pt x="20170" y="10534"/>
                    </a:cubicBezTo>
                    <a:close/>
                    <a:moveTo>
                      <a:pt x="1598" y="10536"/>
                    </a:moveTo>
                    <a:cubicBezTo>
                      <a:pt x="1565" y="10537"/>
                      <a:pt x="1538" y="10565"/>
                      <a:pt x="1538" y="10600"/>
                    </a:cubicBezTo>
                    <a:cubicBezTo>
                      <a:pt x="1538" y="10636"/>
                      <a:pt x="1565" y="10665"/>
                      <a:pt x="1598" y="10665"/>
                    </a:cubicBezTo>
                    <a:cubicBezTo>
                      <a:pt x="1632" y="10665"/>
                      <a:pt x="1658" y="10636"/>
                      <a:pt x="1658" y="10600"/>
                    </a:cubicBezTo>
                    <a:cubicBezTo>
                      <a:pt x="1658" y="10565"/>
                      <a:pt x="1632" y="10536"/>
                      <a:pt x="1598" y="10536"/>
                    </a:cubicBezTo>
                    <a:close/>
                    <a:moveTo>
                      <a:pt x="6524" y="10550"/>
                    </a:moveTo>
                    <a:cubicBezTo>
                      <a:pt x="6484" y="10550"/>
                      <a:pt x="6451" y="10585"/>
                      <a:pt x="6451" y="10628"/>
                    </a:cubicBezTo>
                    <a:cubicBezTo>
                      <a:pt x="6451" y="10670"/>
                      <a:pt x="6484" y="10704"/>
                      <a:pt x="6524" y="10704"/>
                    </a:cubicBezTo>
                    <a:cubicBezTo>
                      <a:pt x="6564" y="10704"/>
                      <a:pt x="6596" y="10670"/>
                      <a:pt x="6596" y="10628"/>
                    </a:cubicBezTo>
                    <a:cubicBezTo>
                      <a:pt x="6596" y="10585"/>
                      <a:pt x="6564" y="10550"/>
                      <a:pt x="6524" y="10550"/>
                    </a:cubicBezTo>
                    <a:close/>
                    <a:moveTo>
                      <a:pt x="9401" y="10554"/>
                    </a:moveTo>
                    <a:cubicBezTo>
                      <a:pt x="9359" y="10553"/>
                      <a:pt x="9324" y="10591"/>
                      <a:pt x="9324" y="10636"/>
                    </a:cubicBezTo>
                    <a:cubicBezTo>
                      <a:pt x="9324" y="10681"/>
                      <a:pt x="9359" y="10717"/>
                      <a:pt x="9401" y="10717"/>
                    </a:cubicBezTo>
                    <a:cubicBezTo>
                      <a:pt x="9444" y="10717"/>
                      <a:pt x="9478" y="10681"/>
                      <a:pt x="9478" y="10636"/>
                    </a:cubicBezTo>
                    <a:cubicBezTo>
                      <a:pt x="9478" y="10591"/>
                      <a:pt x="9444" y="10554"/>
                      <a:pt x="9401" y="10554"/>
                    </a:cubicBezTo>
                    <a:close/>
                    <a:moveTo>
                      <a:pt x="12593" y="10588"/>
                    </a:moveTo>
                    <a:cubicBezTo>
                      <a:pt x="12551" y="10588"/>
                      <a:pt x="12517" y="10625"/>
                      <a:pt x="12517" y="10670"/>
                    </a:cubicBezTo>
                    <a:cubicBezTo>
                      <a:pt x="12517" y="10715"/>
                      <a:pt x="12551" y="10751"/>
                      <a:pt x="12593" y="10751"/>
                    </a:cubicBezTo>
                    <a:cubicBezTo>
                      <a:pt x="12636" y="10751"/>
                      <a:pt x="12670" y="10715"/>
                      <a:pt x="12670" y="10670"/>
                    </a:cubicBezTo>
                    <a:cubicBezTo>
                      <a:pt x="12670" y="10625"/>
                      <a:pt x="12636" y="10588"/>
                      <a:pt x="12593" y="10588"/>
                    </a:cubicBezTo>
                    <a:close/>
                    <a:moveTo>
                      <a:pt x="19688" y="10616"/>
                    </a:moveTo>
                    <a:cubicBezTo>
                      <a:pt x="19653" y="10616"/>
                      <a:pt x="19624" y="10647"/>
                      <a:pt x="19624" y="10685"/>
                    </a:cubicBezTo>
                    <a:cubicBezTo>
                      <a:pt x="19624" y="10723"/>
                      <a:pt x="19653" y="10753"/>
                      <a:pt x="19688" y="10753"/>
                    </a:cubicBezTo>
                    <a:cubicBezTo>
                      <a:pt x="19724" y="10753"/>
                      <a:pt x="19753" y="10723"/>
                      <a:pt x="19753" y="10685"/>
                    </a:cubicBezTo>
                    <a:cubicBezTo>
                      <a:pt x="19753" y="10647"/>
                      <a:pt x="19724" y="10616"/>
                      <a:pt x="19688" y="10616"/>
                    </a:cubicBezTo>
                    <a:close/>
                    <a:moveTo>
                      <a:pt x="949" y="10620"/>
                    </a:moveTo>
                    <a:cubicBezTo>
                      <a:pt x="916" y="10620"/>
                      <a:pt x="890" y="10648"/>
                      <a:pt x="890" y="10682"/>
                    </a:cubicBezTo>
                    <a:cubicBezTo>
                      <a:pt x="890" y="10717"/>
                      <a:pt x="916" y="10745"/>
                      <a:pt x="949" y="10745"/>
                    </a:cubicBezTo>
                    <a:cubicBezTo>
                      <a:pt x="982" y="10745"/>
                      <a:pt x="1009" y="10717"/>
                      <a:pt x="1009" y="10682"/>
                    </a:cubicBezTo>
                    <a:cubicBezTo>
                      <a:pt x="1009" y="10648"/>
                      <a:pt x="982" y="10620"/>
                      <a:pt x="949" y="10620"/>
                    </a:cubicBezTo>
                    <a:close/>
                    <a:moveTo>
                      <a:pt x="8949" y="10628"/>
                    </a:moveTo>
                    <a:cubicBezTo>
                      <a:pt x="8906" y="10628"/>
                      <a:pt x="8872" y="10664"/>
                      <a:pt x="8872" y="10709"/>
                    </a:cubicBezTo>
                    <a:cubicBezTo>
                      <a:pt x="8872" y="10754"/>
                      <a:pt x="8906" y="10790"/>
                      <a:pt x="8949" y="10790"/>
                    </a:cubicBezTo>
                    <a:cubicBezTo>
                      <a:pt x="8991" y="10790"/>
                      <a:pt x="9025" y="10754"/>
                      <a:pt x="9025" y="10709"/>
                    </a:cubicBezTo>
                    <a:cubicBezTo>
                      <a:pt x="9025" y="10664"/>
                      <a:pt x="8991" y="10628"/>
                      <a:pt x="8949" y="10628"/>
                    </a:cubicBezTo>
                    <a:close/>
                    <a:moveTo>
                      <a:pt x="15456" y="10640"/>
                    </a:moveTo>
                    <a:cubicBezTo>
                      <a:pt x="15416" y="10640"/>
                      <a:pt x="15384" y="10675"/>
                      <a:pt x="15384" y="10718"/>
                    </a:cubicBezTo>
                    <a:cubicBezTo>
                      <a:pt x="15384" y="10760"/>
                      <a:pt x="15416" y="10794"/>
                      <a:pt x="15456" y="10794"/>
                    </a:cubicBezTo>
                    <a:cubicBezTo>
                      <a:pt x="15497" y="10794"/>
                      <a:pt x="15529" y="10760"/>
                      <a:pt x="15529" y="10718"/>
                    </a:cubicBezTo>
                    <a:cubicBezTo>
                      <a:pt x="15529" y="10675"/>
                      <a:pt x="15497" y="10640"/>
                      <a:pt x="15456" y="10640"/>
                    </a:cubicBezTo>
                    <a:close/>
                    <a:moveTo>
                      <a:pt x="17832" y="10640"/>
                    </a:moveTo>
                    <a:cubicBezTo>
                      <a:pt x="17794" y="10640"/>
                      <a:pt x="17763" y="10673"/>
                      <a:pt x="17763" y="10713"/>
                    </a:cubicBezTo>
                    <a:cubicBezTo>
                      <a:pt x="17763" y="10753"/>
                      <a:pt x="17794" y="10786"/>
                      <a:pt x="17832" y="10786"/>
                    </a:cubicBezTo>
                    <a:cubicBezTo>
                      <a:pt x="17869" y="10786"/>
                      <a:pt x="17900" y="10753"/>
                      <a:pt x="17900" y="10713"/>
                    </a:cubicBezTo>
                    <a:cubicBezTo>
                      <a:pt x="17901" y="10673"/>
                      <a:pt x="17869" y="10640"/>
                      <a:pt x="17832" y="10640"/>
                    </a:cubicBezTo>
                    <a:close/>
                    <a:moveTo>
                      <a:pt x="3937" y="10641"/>
                    </a:moveTo>
                    <a:cubicBezTo>
                      <a:pt x="3899" y="10641"/>
                      <a:pt x="3869" y="10674"/>
                      <a:pt x="3869" y="10713"/>
                    </a:cubicBezTo>
                    <a:cubicBezTo>
                      <a:pt x="3869" y="10753"/>
                      <a:pt x="3899" y="10785"/>
                      <a:pt x="3937" y="10785"/>
                    </a:cubicBezTo>
                    <a:cubicBezTo>
                      <a:pt x="3974" y="10785"/>
                      <a:pt x="4003" y="10753"/>
                      <a:pt x="4003" y="10713"/>
                    </a:cubicBezTo>
                    <a:cubicBezTo>
                      <a:pt x="4003" y="10674"/>
                      <a:pt x="3974" y="10641"/>
                      <a:pt x="3937" y="10641"/>
                    </a:cubicBezTo>
                    <a:close/>
                    <a:moveTo>
                      <a:pt x="4644" y="10644"/>
                    </a:moveTo>
                    <a:cubicBezTo>
                      <a:pt x="4605" y="10644"/>
                      <a:pt x="4573" y="10677"/>
                      <a:pt x="4573" y="10718"/>
                    </a:cubicBezTo>
                    <a:cubicBezTo>
                      <a:pt x="4573" y="10759"/>
                      <a:pt x="4605" y="10791"/>
                      <a:pt x="4644" y="10791"/>
                    </a:cubicBezTo>
                    <a:cubicBezTo>
                      <a:pt x="4682" y="10791"/>
                      <a:pt x="4712" y="10759"/>
                      <a:pt x="4712" y="10718"/>
                    </a:cubicBezTo>
                    <a:cubicBezTo>
                      <a:pt x="4712" y="10677"/>
                      <a:pt x="4682" y="10644"/>
                      <a:pt x="4644" y="10644"/>
                    </a:cubicBezTo>
                    <a:close/>
                    <a:moveTo>
                      <a:pt x="3244" y="10663"/>
                    </a:moveTo>
                    <a:cubicBezTo>
                      <a:pt x="3207" y="10663"/>
                      <a:pt x="3178" y="10694"/>
                      <a:pt x="3178" y="10733"/>
                    </a:cubicBezTo>
                    <a:cubicBezTo>
                      <a:pt x="3178" y="10771"/>
                      <a:pt x="3207" y="10802"/>
                      <a:pt x="3244" y="10802"/>
                    </a:cubicBezTo>
                    <a:cubicBezTo>
                      <a:pt x="3280" y="10802"/>
                      <a:pt x="3309" y="10771"/>
                      <a:pt x="3309" y="10733"/>
                    </a:cubicBezTo>
                    <a:cubicBezTo>
                      <a:pt x="3309" y="10694"/>
                      <a:pt x="3280" y="10663"/>
                      <a:pt x="3244" y="10663"/>
                    </a:cubicBezTo>
                    <a:close/>
                    <a:moveTo>
                      <a:pt x="7283" y="10671"/>
                    </a:moveTo>
                    <a:cubicBezTo>
                      <a:pt x="7241" y="10671"/>
                      <a:pt x="7208" y="10706"/>
                      <a:pt x="7208" y="10750"/>
                    </a:cubicBezTo>
                    <a:cubicBezTo>
                      <a:pt x="7208" y="10794"/>
                      <a:pt x="7241" y="10829"/>
                      <a:pt x="7283" y="10829"/>
                    </a:cubicBezTo>
                    <a:cubicBezTo>
                      <a:pt x="7324" y="10829"/>
                      <a:pt x="7357" y="10793"/>
                      <a:pt x="7357" y="10750"/>
                    </a:cubicBezTo>
                    <a:cubicBezTo>
                      <a:pt x="7357" y="10706"/>
                      <a:pt x="7324" y="10671"/>
                      <a:pt x="7283" y="10671"/>
                    </a:cubicBezTo>
                    <a:close/>
                    <a:moveTo>
                      <a:pt x="13044" y="10671"/>
                    </a:moveTo>
                    <a:cubicBezTo>
                      <a:pt x="13002" y="10671"/>
                      <a:pt x="12967" y="10707"/>
                      <a:pt x="12967" y="10752"/>
                    </a:cubicBezTo>
                    <a:cubicBezTo>
                      <a:pt x="12967" y="10797"/>
                      <a:pt x="13001" y="10834"/>
                      <a:pt x="13044" y="10834"/>
                    </a:cubicBezTo>
                    <a:cubicBezTo>
                      <a:pt x="13086" y="10834"/>
                      <a:pt x="13121" y="10797"/>
                      <a:pt x="13121" y="10752"/>
                    </a:cubicBezTo>
                    <a:cubicBezTo>
                      <a:pt x="13121" y="10707"/>
                      <a:pt x="13086" y="10671"/>
                      <a:pt x="13044" y="10671"/>
                    </a:cubicBezTo>
                    <a:close/>
                    <a:moveTo>
                      <a:pt x="14485" y="10671"/>
                    </a:moveTo>
                    <a:cubicBezTo>
                      <a:pt x="14444" y="10671"/>
                      <a:pt x="14410" y="10706"/>
                      <a:pt x="14410" y="10750"/>
                    </a:cubicBezTo>
                    <a:cubicBezTo>
                      <a:pt x="14410" y="10794"/>
                      <a:pt x="14444" y="10829"/>
                      <a:pt x="14485" y="10829"/>
                    </a:cubicBezTo>
                    <a:cubicBezTo>
                      <a:pt x="14527" y="10829"/>
                      <a:pt x="14560" y="10793"/>
                      <a:pt x="14560" y="10750"/>
                    </a:cubicBezTo>
                    <a:cubicBezTo>
                      <a:pt x="14560" y="10706"/>
                      <a:pt x="14527" y="10671"/>
                      <a:pt x="14485" y="10671"/>
                    </a:cubicBezTo>
                    <a:close/>
                    <a:moveTo>
                      <a:pt x="5364" y="10673"/>
                    </a:moveTo>
                    <a:cubicBezTo>
                      <a:pt x="5325" y="10673"/>
                      <a:pt x="5293" y="10708"/>
                      <a:pt x="5293" y="10750"/>
                    </a:cubicBezTo>
                    <a:cubicBezTo>
                      <a:pt x="5293" y="10792"/>
                      <a:pt x="5325" y="10825"/>
                      <a:pt x="5364" y="10825"/>
                    </a:cubicBezTo>
                    <a:cubicBezTo>
                      <a:pt x="5404" y="10825"/>
                      <a:pt x="5437" y="10792"/>
                      <a:pt x="5437" y="10750"/>
                    </a:cubicBezTo>
                    <a:cubicBezTo>
                      <a:pt x="5437" y="10708"/>
                      <a:pt x="5404" y="10673"/>
                      <a:pt x="5364" y="10673"/>
                    </a:cubicBezTo>
                    <a:close/>
                    <a:moveTo>
                      <a:pt x="16404" y="10673"/>
                    </a:moveTo>
                    <a:cubicBezTo>
                      <a:pt x="16364" y="10673"/>
                      <a:pt x="16331" y="10708"/>
                      <a:pt x="16331" y="10750"/>
                    </a:cubicBezTo>
                    <a:cubicBezTo>
                      <a:pt x="16331" y="10792"/>
                      <a:pt x="16364" y="10825"/>
                      <a:pt x="16404" y="10825"/>
                    </a:cubicBezTo>
                    <a:cubicBezTo>
                      <a:pt x="16443" y="10825"/>
                      <a:pt x="16475" y="10792"/>
                      <a:pt x="16475" y="10750"/>
                    </a:cubicBezTo>
                    <a:cubicBezTo>
                      <a:pt x="16475" y="10708"/>
                      <a:pt x="16443" y="10673"/>
                      <a:pt x="16404" y="10673"/>
                    </a:cubicBezTo>
                    <a:close/>
                    <a:moveTo>
                      <a:pt x="19202" y="10703"/>
                    </a:moveTo>
                    <a:cubicBezTo>
                      <a:pt x="19165" y="10703"/>
                      <a:pt x="19134" y="10735"/>
                      <a:pt x="19134" y="10775"/>
                    </a:cubicBezTo>
                    <a:cubicBezTo>
                      <a:pt x="19134" y="10815"/>
                      <a:pt x="19165" y="10847"/>
                      <a:pt x="19202" y="10847"/>
                    </a:cubicBezTo>
                    <a:cubicBezTo>
                      <a:pt x="19240" y="10847"/>
                      <a:pt x="19270" y="10814"/>
                      <a:pt x="19270" y="10775"/>
                    </a:cubicBezTo>
                    <a:cubicBezTo>
                      <a:pt x="19270" y="10735"/>
                      <a:pt x="19239" y="10703"/>
                      <a:pt x="19202" y="10703"/>
                    </a:cubicBezTo>
                    <a:close/>
                    <a:moveTo>
                      <a:pt x="2566" y="10704"/>
                    </a:moveTo>
                    <a:cubicBezTo>
                      <a:pt x="2529" y="10704"/>
                      <a:pt x="2499" y="10736"/>
                      <a:pt x="2499" y="10775"/>
                    </a:cubicBezTo>
                    <a:cubicBezTo>
                      <a:pt x="2499" y="10814"/>
                      <a:pt x="2529" y="10846"/>
                      <a:pt x="2566" y="10846"/>
                    </a:cubicBezTo>
                    <a:cubicBezTo>
                      <a:pt x="2603" y="10846"/>
                      <a:pt x="2633" y="10814"/>
                      <a:pt x="2633" y="10775"/>
                    </a:cubicBezTo>
                    <a:cubicBezTo>
                      <a:pt x="2633" y="10736"/>
                      <a:pt x="2603" y="10704"/>
                      <a:pt x="2566" y="10704"/>
                    </a:cubicBezTo>
                    <a:close/>
                    <a:moveTo>
                      <a:pt x="21455" y="10716"/>
                    </a:moveTo>
                    <a:cubicBezTo>
                      <a:pt x="21421" y="10716"/>
                      <a:pt x="21394" y="10744"/>
                      <a:pt x="21394" y="10779"/>
                    </a:cubicBezTo>
                    <a:cubicBezTo>
                      <a:pt x="21394" y="10815"/>
                      <a:pt x="21421" y="10843"/>
                      <a:pt x="21455" y="10843"/>
                    </a:cubicBezTo>
                    <a:cubicBezTo>
                      <a:pt x="21488" y="10843"/>
                      <a:pt x="21515" y="10815"/>
                      <a:pt x="21515" y="10779"/>
                    </a:cubicBezTo>
                    <a:cubicBezTo>
                      <a:pt x="21515" y="10744"/>
                      <a:pt x="21488" y="10716"/>
                      <a:pt x="21455" y="10716"/>
                    </a:cubicBezTo>
                    <a:close/>
                    <a:moveTo>
                      <a:pt x="314" y="10717"/>
                    </a:moveTo>
                    <a:cubicBezTo>
                      <a:pt x="281" y="10717"/>
                      <a:pt x="254" y="10745"/>
                      <a:pt x="254" y="10779"/>
                    </a:cubicBezTo>
                    <a:cubicBezTo>
                      <a:pt x="254" y="10814"/>
                      <a:pt x="281" y="10842"/>
                      <a:pt x="314" y="10842"/>
                    </a:cubicBezTo>
                    <a:cubicBezTo>
                      <a:pt x="346" y="10842"/>
                      <a:pt x="373" y="10814"/>
                      <a:pt x="373" y="10779"/>
                    </a:cubicBezTo>
                    <a:cubicBezTo>
                      <a:pt x="373" y="10745"/>
                      <a:pt x="346" y="10717"/>
                      <a:pt x="314" y="10717"/>
                    </a:cubicBezTo>
                    <a:close/>
                    <a:moveTo>
                      <a:pt x="8499" y="10718"/>
                    </a:moveTo>
                    <a:cubicBezTo>
                      <a:pt x="8456" y="10718"/>
                      <a:pt x="8421" y="10755"/>
                      <a:pt x="8421" y="10801"/>
                    </a:cubicBezTo>
                    <a:cubicBezTo>
                      <a:pt x="8421" y="10847"/>
                      <a:pt x="8456" y="10886"/>
                      <a:pt x="8499" y="10886"/>
                    </a:cubicBezTo>
                    <a:cubicBezTo>
                      <a:pt x="8543" y="10886"/>
                      <a:pt x="8578" y="10847"/>
                      <a:pt x="8578" y="10801"/>
                    </a:cubicBezTo>
                    <a:cubicBezTo>
                      <a:pt x="8578" y="10755"/>
                      <a:pt x="8543" y="10718"/>
                      <a:pt x="8499" y="10718"/>
                    </a:cubicBezTo>
                    <a:close/>
                    <a:moveTo>
                      <a:pt x="6100" y="10733"/>
                    </a:moveTo>
                    <a:cubicBezTo>
                      <a:pt x="6059" y="10733"/>
                      <a:pt x="6026" y="10768"/>
                      <a:pt x="6026" y="10811"/>
                    </a:cubicBezTo>
                    <a:cubicBezTo>
                      <a:pt x="6026" y="10855"/>
                      <a:pt x="6059" y="10891"/>
                      <a:pt x="6100" y="10891"/>
                    </a:cubicBezTo>
                    <a:cubicBezTo>
                      <a:pt x="6142" y="10891"/>
                      <a:pt x="6175" y="10855"/>
                      <a:pt x="6175" y="10811"/>
                    </a:cubicBezTo>
                    <a:cubicBezTo>
                      <a:pt x="6175" y="10768"/>
                      <a:pt x="6142" y="10733"/>
                      <a:pt x="6100" y="10733"/>
                    </a:cubicBezTo>
                    <a:close/>
                    <a:moveTo>
                      <a:pt x="17323" y="10761"/>
                    </a:moveTo>
                    <a:cubicBezTo>
                      <a:pt x="17283" y="10761"/>
                      <a:pt x="17251" y="10795"/>
                      <a:pt x="17251" y="10838"/>
                    </a:cubicBezTo>
                    <a:cubicBezTo>
                      <a:pt x="17251" y="10880"/>
                      <a:pt x="17283" y="10915"/>
                      <a:pt x="17323" y="10915"/>
                    </a:cubicBezTo>
                    <a:cubicBezTo>
                      <a:pt x="17363" y="10915"/>
                      <a:pt x="17396" y="10880"/>
                      <a:pt x="17396" y="10838"/>
                    </a:cubicBezTo>
                    <a:cubicBezTo>
                      <a:pt x="17396" y="10795"/>
                      <a:pt x="17363" y="10761"/>
                      <a:pt x="17323" y="10761"/>
                    </a:cubicBezTo>
                    <a:close/>
                    <a:moveTo>
                      <a:pt x="1901" y="10768"/>
                    </a:moveTo>
                    <a:cubicBezTo>
                      <a:pt x="1865" y="10768"/>
                      <a:pt x="1836" y="10799"/>
                      <a:pt x="1836" y="10837"/>
                    </a:cubicBezTo>
                    <a:cubicBezTo>
                      <a:pt x="1836" y="10874"/>
                      <a:pt x="1865" y="10905"/>
                      <a:pt x="1901" y="10905"/>
                    </a:cubicBezTo>
                    <a:cubicBezTo>
                      <a:pt x="1937" y="10905"/>
                      <a:pt x="1966" y="10874"/>
                      <a:pt x="1966" y="10837"/>
                    </a:cubicBezTo>
                    <a:cubicBezTo>
                      <a:pt x="1966" y="10799"/>
                      <a:pt x="1937" y="10768"/>
                      <a:pt x="1901" y="10768"/>
                    </a:cubicBezTo>
                    <a:close/>
                    <a:moveTo>
                      <a:pt x="13492" y="10771"/>
                    </a:moveTo>
                    <a:cubicBezTo>
                      <a:pt x="13448" y="10771"/>
                      <a:pt x="13413" y="10809"/>
                      <a:pt x="13413" y="10855"/>
                    </a:cubicBezTo>
                    <a:cubicBezTo>
                      <a:pt x="13413" y="10901"/>
                      <a:pt x="13448" y="10938"/>
                      <a:pt x="13492" y="10938"/>
                    </a:cubicBezTo>
                    <a:cubicBezTo>
                      <a:pt x="13535" y="10938"/>
                      <a:pt x="13571" y="10901"/>
                      <a:pt x="13571" y="10855"/>
                    </a:cubicBezTo>
                    <a:cubicBezTo>
                      <a:pt x="13571" y="10809"/>
                      <a:pt x="13535" y="10771"/>
                      <a:pt x="13492" y="10771"/>
                    </a:cubicBezTo>
                    <a:close/>
                    <a:moveTo>
                      <a:pt x="20988" y="10778"/>
                    </a:moveTo>
                    <a:cubicBezTo>
                      <a:pt x="20953" y="10779"/>
                      <a:pt x="20925" y="10809"/>
                      <a:pt x="20925" y="10846"/>
                    </a:cubicBezTo>
                    <a:cubicBezTo>
                      <a:pt x="20925" y="10882"/>
                      <a:pt x="20953" y="10912"/>
                      <a:pt x="20988" y="10912"/>
                    </a:cubicBezTo>
                    <a:cubicBezTo>
                      <a:pt x="21022" y="10912"/>
                      <a:pt x="21050" y="10882"/>
                      <a:pt x="21050" y="10846"/>
                    </a:cubicBezTo>
                    <a:cubicBezTo>
                      <a:pt x="21050" y="10809"/>
                      <a:pt x="21022" y="10778"/>
                      <a:pt x="20988" y="10778"/>
                    </a:cubicBezTo>
                    <a:close/>
                    <a:moveTo>
                      <a:pt x="18711" y="10799"/>
                    </a:moveTo>
                    <a:cubicBezTo>
                      <a:pt x="18672" y="10799"/>
                      <a:pt x="18642" y="10831"/>
                      <a:pt x="18642" y="10872"/>
                    </a:cubicBezTo>
                    <a:cubicBezTo>
                      <a:pt x="18642" y="10913"/>
                      <a:pt x="18672" y="10946"/>
                      <a:pt x="18711" y="10946"/>
                    </a:cubicBezTo>
                    <a:cubicBezTo>
                      <a:pt x="18749" y="10946"/>
                      <a:pt x="18781" y="10913"/>
                      <a:pt x="18781" y="10872"/>
                    </a:cubicBezTo>
                    <a:cubicBezTo>
                      <a:pt x="18781" y="10831"/>
                      <a:pt x="18749" y="10799"/>
                      <a:pt x="18711" y="10799"/>
                    </a:cubicBezTo>
                    <a:close/>
                    <a:moveTo>
                      <a:pt x="6850" y="10827"/>
                    </a:moveTo>
                    <a:cubicBezTo>
                      <a:pt x="6808" y="10827"/>
                      <a:pt x="6774" y="10863"/>
                      <a:pt x="6774" y="10908"/>
                    </a:cubicBezTo>
                    <a:cubicBezTo>
                      <a:pt x="6774" y="10953"/>
                      <a:pt x="6808" y="10991"/>
                      <a:pt x="6850" y="10991"/>
                    </a:cubicBezTo>
                    <a:cubicBezTo>
                      <a:pt x="6893" y="10991"/>
                      <a:pt x="6927" y="10953"/>
                      <a:pt x="6927" y="10908"/>
                    </a:cubicBezTo>
                    <a:cubicBezTo>
                      <a:pt x="6927" y="10864"/>
                      <a:pt x="6893" y="10827"/>
                      <a:pt x="6850" y="10827"/>
                    </a:cubicBezTo>
                    <a:close/>
                    <a:moveTo>
                      <a:pt x="14918" y="10827"/>
                    </a:moveTo>
                    <a:cubicBezTo>
                      <a:pt x="14875" y="10827"/>
                      <a:pt x="14841" y="10864"/>
                      <a:pt x="14841" y="10908"/>
                    </a:cubicBezTo>
                    <a:cubicBezTo>
                      <a:pt x="14841" y="10953"/>
                      <a:pt x="14875" y="10991"/>
                      <a:pt x="14918" y="10991"/>
                    </a:cubicBezTo>
                    <a:cubicBezTo>
                      <a:pt x="14960" y="10991"/>
                      <a:pt x="14994" y="10953"/>
                      <a:pt x="14994" y="10908"/>
                    </a:cubicBezTo>
                    <a:cubicBezTo>
                      <a:pt x="14994" y="10864"/>
                      <a:pt x="14960" y="10827"/>
                      <a:pt x="14918" y="10827"/>
                    </a:cubicBezTo>
                    <a:close/>
                    <a:moveTo>
                      <a:pt x="8054" y="10830"/>
                    </a:moveTo>
                    <a:cubicBezTo>
                      <a:pt x="8011" y="10830"/>
                      <a:pt x="7976" y="10867"/>
                      <a:pt x="7976" y="10913"/>
                    </a:cubicBezTo>
                    <a:cubicBezTo>
                      <a:pt x="7976" y="10959"/>
                      <a:pt x="8011" y="10996"/>
                      <a:pt x="8054" y="10996"/>
                    </a:cubicBezTo>
                    <a:cubicBezTo>
                      <a:pt x="8098" y="10996"/>
                      <a:pt x="8133" y="10959"/>
                      <a:pt x="8133" y="10913"/>
                    </a:cubicBezTo>
                    <a:cubicBezTo>
                      <a:pt x="8133" y="10867"/>
                      <a:pt x="8098" y="10830"/>
                      <a:pt x="8054" y="10830"/>
                    </a:cubicBezTo>
                    <a:close/>
                    <a:moveTo>
                      <a:pt x="15877" y="10831"/>
                    </a:moveTo>
                    <a:cubicBezTo>
                      <a:pt x="15836" y="10831"/>
                      <a:pt x="15801" y="10867"/>
                      <a:pt x="15801" y="10911"/>
                    </a:cubicBezTo>
                    <a:cubicBezTo>
                      <a:pt x="15801" y="10954"/>
                      <a:pt x="15835" y="10989"/>
                      <a:pt x="15877" y="10989"/>
                    </a:cubicBezTo>
                    <a:cubicBezTo>
                      <a:pt x="15918" y="10989"/>
                      <a:pt x="15951" y="10954"/>
                      <a:pt x="15951" y="10911"/>
                    </a:cubicBezTo>
                    <a:cubicBezTo>
                      <a:pt x="15951" y="10867"/>
                      <a:pt x="15918" y="10831"/>
                      <a:pt x="15877" y="10831"/>
                    </a:cubicBezTo>
                    <a:close/>
                    <a:moveTo>
                      <a:pt x="10656" y="10835"/>
                    </a:moveTo>
                    <a:cubicBezTo>
                      <a:pt x="10612" y="10835"/>
                      <a:pt x="10575" y="10873"/>
                      <a:pt x="10575" y="10920"/>
                    </a:cubicBezTo>
                    <a:cubicBezTo>
                      <a:pt x="10575" y="10966"/>
                      <a:pt x="10612" y="11004"/>
                      <a:pt x="10656" y="11004"/>
                    </a:cubicBezTo>
                    <a:cubicBezTo>
                      <a:pt x="10700" y="11004"/>
                      <a:pt x="10735" y="10966"/>
                      <a:pt x="10735" y="10920"/>
                    </a:cubicBezTo>
                    <a:cubicBezTo>
                      <a:pt x="10735" y="10873"/>
                      <a:pt x="10700" y="10835"/>
                      <a:pt x="10656" y="10835"/>
                    </a:cubicBezTo>
                    <a:close/>
                    <a:moveTo>
                      <a:pt x="11113" y="10835"/>
                    </a:moveTo>
                    <a:cubicBezTo>
                      <a:pt x="11068" y="10835"/>
                      <a:pt x="11033" y="10873"/>
                      <a:pt x="11033" y="10920"/>
                    </a:cubicBezTo>
                    <a:cubicBezTo>
                      <a:pt x="11033" y="10966"/>
                      <a:pt x="11068" y="11004"/>
                      <a:pt x="11113" y="11004"/>
                    </a:cubicBezTo>
                    <a:cubicBezTo>
                      <a:pt x="11157" y="11004"/>
                      <a:pt x="11192" y="10966"/>
                      <a:pt x="11192" y="10920"/>
                    </a:cubicBezTo>
                    <a:cubicBezTo>
                      <a:pt x="11192" y="10873"/>
                      <a:pt x="11157" y="10835"/>
                      <a:pt x="11113" y="10835"/>
                    </a:cubicBezTo>
                    <a:close/>
                    <a:moveTo>
                      <a:pt x="20517" y="10847"/>
                    </a:moveTo>
                    <a:cubicBezTo>
                      <a:pt x="20481" y="10847"/>
                      <a:pt x="20452" y="10877"/>
                      <a:pt x="20452" y="10915"/>
                    </a:cubicBezTo>
                    <a:cubicBezTo>
                      <a:pt x="20452" y="10953"/>
                      <a:pt x="20481" y="10984"/>
                      <a:pt x="20517" y="10984"/>
                    </a:cubicBezTo>
                    <a:cubicBezTo>
                      <a:pt x="20553" y="10984"/>
                      <a:pt x="20582" y="10953"/>
                      <a:pt x="20582" y="10915"/>
                    </a:cubicBezTo>
                    <a:cubicBezTo>
                      <a:pt x="20582" y="10877"/>
                      <a:pt x="20553" y="10847"/>
                      <a:pt x="20517" y="10847"/>
                    </a:cubicBezTo>
                    <a:close/>
                    <a:moveTo>
                      <a:pt x="1250" y="10848"/>
                    </a:moveTo>
                    <a:cubicBezTo>
                      <a:pt x="1215" y="10848"/>
                      <a:pt x="1186" y="10878"/>
                      <a:pt x="1186" y="10915"/>
                    </a:cubicBezTo>
                    <a:cubicBezTo>
                      <a:pt x="1186" y="10953"/>
                      <a:pt x="1215" y="10983"/>
                      <a:pt x="1250" y="10983"/>
                    </a:cubicBezTo>
                    <a:cubicBezTo>
                      <a:pt x="1285" y="10983"/>
                      <a:pt x="1314" y="10953"/>
                      <a:pt x="1314" y="10915"/>
                    </a:cubicBezTo>
                    <a:cubicBezTo>
                      <a:pt x="1314" y="10878"/>
                      <a:pt x="1285" y="10848"/>
                      <a:pt x="1250" y="10848"/>
                    </a:cubicBezTo>
                    <a:close/>
                    <a:moveTo>
                      <a:pt x="10198" y="10856"/>
                    </a:moveTo>
                    <a:cubicBezTo>
                      <a:pt x="10154" y="10856"/>
                      <a:pt x="10118" y="10894"/>
                      <a:pt x="10118" y="10940"/>
                    </a:cubicBezTo>
                    <a:cubicBezTo>
                      <a:pt x="10118" y="10987"/>
                      <a:pt x="10154" y="11025"/>
                      <a:pt x="10198" y="11025"/>
                    </a:cubicBezTo>
                    <a:cubicBezTo>
                      <a:pt x="10242" y="11025"/>
                      <a:pt x="10277" y="10987"/>
                      <a:pt x="10277" y="10940"/>
                    </a:cubicBezTo>
                    <a:cubicBezTo>
                      <a:pt x="10277" y="10894"/>
                      <a:pt x="10242" y="10856"/>
                      <a:pt x="10198" y="10856"/>
                    </a:cubicBezTo>
                    <a:close/>
                    <a:moveTo>
                      <a:pt x="11569" y="10856"/>
                    </a:moveTo>
                    <a:cubicBezTo>
                      <a:pt x="11525" y="10856"/>
                      <a:pt x="11490" y="10894"/>
                      <a:pt x="11490" y="10940"/>
                    </a:cubicBezTo>
                    <a:cubicBezTo>
                      <a:pt x="11490" y="10987"/>
                      <a:pt x="11525" y="11025"/>
                      <a:pt x="11569" y="11025"/>
                    </a:cubicBezTo>
                    <a:cubicBezTo>
                      <a:pt x="11613" y="11025"/>
                      <a:pt x="11650" y="10987"/>
                      <a:pt x="11650" y="10940"/>
                    </a:cubicBezTo>
                    <a:cubicBezTo>
                      <a:pt x="11650" y="10894"/>
                      <a:pt x="11613" y="10856"/>
                      <a:pt x="11569" y="10856"/>
                    </a:cubicBezTo>
                    <a:close/>
                    <a:moveTo>
                      <a:pt x="4248" y="10887"/>
                    </a:moveTo>
                    <a:cubicBezTo>
                      <a:pt x="4208" y="10887"/>
                      <a:pt x="4177" y="10920"/>
                      <a:pt x="4177" y="10962"/>
                    </a:cubicBezTo>
                    <a:cubicBezTo>
                      <a:pt x="4177" y="11004"/>
                      <a:pt x="4208" y="11038"/>
                      <a:pt x="4248" y="11038"/>
                    </a:cubicBezTo>
                    <a:cubicBezTo>
                      <a:pt x="4288" y="11038"/>
                      <a:pt x="4320" y="11004"/>
                      <a:pt x="4320" y="10962"/>
                    </a:cubicBezTo>
                    <a:cubicBezTo>
                      <a:pt x="4320" y="10920"/>
                      <a:pt x="4288" y="10887"/>
                      <a:pt x="4248" y="10887"/>
                    </a:cubicBezTo>
                    <a:close/>
                    <a:moveTo>
                      <a:pt x="13935" y="10894"/>
                    </a:moveTo>
                    <a:cubicBezTo>
                      <a:pt x="13891" y="10894"/>
                      <a:pt x="13856" y="10931"/>
                      <a:pt x="13856" y="10977"/>
                    </a:cubicBezTo>
                    <a:cubicBezTo>
                      <a:pt x="13856" y="11023"/>
                      <a:pt x="13891" y="11060"/>
                      <a:pt x="13935" y="11060"/>
                    </a:cubicBezTo>
                    <a:cubicBezTo>
                      <a:pt x="13978" y="11060"/>
                      <a:pt x="14013" y="11023"/>
                      <a:pt x="14013" y="10977"/>
                    </a:cubicBezTo>
                    <a:cubicBezTo>
                      <a:pt x="14013" y="10931"/>
                      <a:pt x="13978" y="10894"/>
                      <a:pt x="13935" y="10894"/>
                    </a:cubicBezTo>
                    <a:close/>
                    <a:moveTo>
                      <a:pt x="9742" y="10896"/>
                    </a:moveTo>
                    <a:cubicBezTo>
                      <a:pt x="9698" y="10896"/>
                      <a:pt x="9662" y="10934"/>
                      <a:pt x="9662" y="10980"/>
                    </a:cubicBezTo>
                    <a:cubicBezTo>
                      <a:pt x="9662" y="11027"/>
                      <a:pt x="9698" y="11066"/>
                      <a:pt x="9742" y="11066"/>
                    </a:cubicBezTo>
                    <a:cubicBezTo>
                      <a:pt x="9786" y="11066"/>
                      <a:pt x="9822" y="11027"/>
                      <a:pt x="9822" y="10980"/>
                    </a:cubicBezTo>
                    <a:cubicBezTo>
                      <a:pt x="9822" y="10934"/>
                      <a:pt x="9786" y="10896"/>
                      <a:pt x="9742" y="10896"/>
                    </a:cubicBezTo>
                    <a:close/>
                    <a:moveTo>
                      <a:pt x="12026" y="10896"/>
                    </a:moveTo>
                    <a:cubicBezTo>
                      <a:pt x="11982" y="10896"/>
                      <a:pt x="11947" y="10934"/>
                      <a:pt x="11947" y="10980"/>
                    </a:cubicBezTo>
                    <a:cubicBezTo>
                      <a:pt x="11947" y="11027"/>
                      <a:pt x="11982" y="11066"/>
                      <a:pt x="12026" y="11066"/>
                    </a:cubicBezTo>
                    <a:cubicBezTo>
                      <a:pt x="12070" y="11066"/>
                      <a:pt x="12106" y="11027"/>
                      <a:pt x="12106" y="10980"/>
                    </a:cubicBezTo>
                    <a:cubicBezTo>
                      <a:pt x="12106" y="10934"/>
                      <a:pt x="12070" y="10896"/>
                      <a:pt x="12026" y="10896"/>
                    </a:cubicBezTo>
                    <a:close/>
                    <a:moveTo>
                      <a:pt x="16809" y="10896"/>
                    </a:moveTo>
                    <a:cubicBezTo>
                      <a:pt x="16768" y="10896"/>
                      <a:pt x="16736" y="10930"/>
                      <a:pt x="16736" y="10973"/>
                    </a:cubicBezTo>
                    <a:cubicBezTo>
                      <a:pt x="16736" y="11017"/>
                      <a:pt x="16768" y="11051"/>
                      <a:pt x="16809" y="11051"/>
                    </a:cubicBezTo>
                    <a:cubicBezTo>
                      <a:pt x="16850" y="11051"/>
                      <a:pt x="16882" y="11017"/>
                      <a:pt x="16882" y="10973"/>
                    </a:cubicBezTo>
                    <a:cubicBezTo>
                      <a:pt x="16882" y="10930"/>
                      <a:pt x="16850" y="10896"/>
                      <a:pt x="16809" y="10896"/>
                    </a:cubicBezTo>
                    <a:close/>
                    <a:moveTo>
                      <a:pt x="4959" y="10897"/>
                    </a:moveTo>
                    <a:cubicBezTo>
                      <a:pt x="4919" y="10897"/>
                      <a:pt x="4886" y="10931"/>
                      <a:pt x="4886" y="10973"/>
                    </a:cubicBezTo>
                    <a:cubicBezTo>
                      <a:pt x="4886" y="11016"/>
                      <a:pt x="4919" y="11051"/>
                      <a:pt x="4959" y="11051"/>
                    </a:cubicBezTo>
                    <a:cubicBezTo>
                      <a:pt x="4999" y="11051"/>
                      <a:pt x="5031" y="11016"/>
                      <a:pt x="5031" y="10973"/>
                    </a:cubicBezTo>
                    <a:cubicBezTo>
                      <a:pt x="5031" y="10931"/>
                      <a:pt x="4999" y="10897"/>
                      <a:pt x="4959" y="10897"/>
                    </a:cubicBezTo>
                    <a:close/>
                    <a:moveTo>
                      <a:pt x="3553" y="10903"/>
                    </a:moveTo>
                    <a:cubicBezTo>
                      <a:pt x="3514" y="10903"/>
                      <a:pt x="3483" y="10936"/>
                      <a:pt x="3483" y="10977"/>
                    </a:cubicBezTo>
                    <a:cubicBezTo>
                      <a:pt x="3483" y="11018"/>
                      <a:pt x="3514" y="11051"/>
                      <a:pt x="3553" y="11051"/>
                    </a:cubicBezTo>
                    <a:cubicBezTo>
                      <a:pt x="3591" y="11051"/>
                      <a:pt x="3622" y="11018"/>
                      <a:pt x="3622" y="10977"/>
                    </a:cubicBezTo>
                    <a:cubicBezTo>
                      <a:pt x="3622" y="10936"/>
                      <a:pt x="3592" y="10903"/>
                      <a:pt x="3553" y="10903"/>
                    </a:cubicBezTo>
                    <a:close/>
                    <a:moveTo>
                      <a:pt x="18215" y="10903"/>
                    </a:moveTo>
                    <a:cubicBezTo>
                      <a:pt x="18176" y="10903"/>
                      <a:pt x="18144" y="10935"/>
                      <a:pt x="18144" y="10977"/>
                    </a:cubicBezTo>
                    <a:cubicBezTo>
                      <a:pt x="18144" y="11018"/>
                      <a:pt x="18176" y="11052"/>
                      <a:pt x="18215" y="11052"/>
                    </a:cubicBezTo>
                    <a:cubicBezTo>
                      <a:pt x="18254" y="11052"/>
                      <a:pt x="18286" y="11018"/>
                      <a:pt x="18286" y="10977"/>
                    </a:cubicBezTo>
                    <a:cubicBezTo>
                      <a:pt x="18286" y="10935"/>
                      <a:pt x="18254" y="10903"/>
                      <a:pt x="18215" y="10903"/>
                    </a:cubicBezTo>
                    <a:close/>
                    <a:moveTo>
                      <a:pt x="20043" y="10922"/>
                    </a:moveTo>
                    <a:cubicBezTo>
                      <a:pt x="20007" y="10922"/>
                      <a:pt x="19977" y="10953"/>
                      <a:pt x="19977" y="10992"/>
                    </a:cubicBezTo>
                    <a:cubicBezTo>
                      <a:pt x="19977" y="11030"/>
                      <a:pt x="20007" y="11061"/>
                      <a:pt x="20043" y="11061"/>
                    </a:cubicBezTo>
                    <a:cubicBezTo>
                      <a:pt x="20079" y="11061"/>
                      <a:pt x="20109" y="11030"/>
                      <a:pt x="20109" y="10992"/>
                    </a:cubicBezTo>
                    <a:cubicBezTo>
                      <a:pt x="20109" y="10953"/>
                      <a:pt x="20079" y="10922"/>
                      <a:pt x="20043" y="10922"/>
                    </a:cubicBezTo>
                    <a:close/>
                    <a:moveTo>
                      <a:pt x="5684" y="10935"/>
                    </a:moveTo>
                    <a:cubicBezTo>
                      <a:pt x="5643" y="10934"/>
                      <a:pt x="5609" y="10970"/>
                      <a:pt x="5609" y="11013"/>
                    </a:cubicBezTo>
                    <a:cubicBezTo>
                      <a:pt x="5609" y="11057"/>
                      <a:pt x="5643" y="11092"/>
                      <a:pt x="5684" y="11092"/>
                    </a:cubicBezTo>
                    <a:cubicBezTo>
                      <a:pt x="5726" y="11092"/>
                      <a:pt x="5759" y="11057"/>
                      <a:pt x="5759" y="11013"/>
                    </a:cubicBezTo>
                    <a:cubicBezTo>
                      <a:pt x="5759" y="10970"/>
                      <a:pt x="5726" y="10935"/>
                      <a:pt x="5684" y="10935"/>
                    </a:cubicBezTo>
                    <a:close/>
                    <a:moveTo>
                      <a:pt x="2871" y="10943"/>
                    </a:moveTo>
                    <a:cubicBezTo>
                      <a:pt x="2833" y="10942"/>
                      <a:pt x="2804" y="10975"/>
                      <a:pt x="2804" y="11014"/>
                    </a:cubicBezTo>
                    <a:cubicBezTo>
                      <a:pt x="2804" y="11054"/>
                      <a:pt x="2834" y="11086"/>
                      <a:pt x="2871" y="11086"/>
                    </a:cubicBezTo>
                    <a:cubicBezTo>
                      <a:pt x="2908" y="11086"/>
                      <a:pt x="2939" y="11054"/>
                      <a:pt x="2939" y="11014"/>
                    </a:cubicBezTo>
                    <a:cubicBezTo>
                      <a:pt x="2939" y="10975"/>
                      <a:pt x="2908" y="10943"/>
                      <a:pt x="2871" y="10943"/>
                    </a:cubicBezTo>
                    <a:close/>
                    <a:moveTo>
                      <a:pt x="613" y="10946"/>
                    </a:moveTo>
                    <a:cubicBezTo>
                      <a:pt x="580" y="10946"/>
                      <a:pt x="552" y="10976"/>
                      <a:pt x="552" y="11011"/>
                    </a:cubicBezTo>
                    <a:cubicBezTo>
                      <a:pt x="552" y="11047"/>
                      <a:pt x="580" y="11075"/>
                      <a:pt x="613" y="11075"/>
                    </a:cubicBezTo>
                    <a:cubicBezTo>
                      <a:pt x="647" y="11075"/>
                      <a:pt x="674" y="11046"/>
                      <a:pt x="674" y="11011"/>
                    </a:cubicBezTo>
                    <a:cubicBezTo>
                      <a:pt x="674" y="10976"/>
                      <a:pt x="646" y="10946"/>
                      <a:pt x="613" y="10946"/>
                    </a:cubicBezTo>
                    <a:close/>
                    <a:moveTo>
                      <a:pt x="9288" y="10957"/>
                    </a:moveTo>
                    <a:cubicBezTo>
                      <a:pt x="9244" y="10957"/>
                      <a:pt x="9208" y="10995"/>
                      <a:pt x="9208" y="11042"/>
                    </a:cubicBezTo>
                    <a:cubicBezTo>
                      <a:pt x="9208" y="11089"/>
                      <a:pt x="9244" y="11126"/>
                      <a:pt x="9288" y="11126"/>
                    </a:cubicBezTo>
                    <a:cubicBezTo>
                      <a:pt x="9332" y="11126"/>
                      <a:pt x="9368" y="11089"/>
                      <a:pt x="9368" y="11042"/>
                    </a:cubicBezTo>
                    <a:cubicBezTo>
                      <a:pt x="9368" y="10995"/>
                      <a:pt x="9332" y="10957"/>
                      <a:pt x="9288" y="10957"/>
                    </a:cubicBezTo>
                    <a:close/>
                    <a:moveTo>
                      <a:pt x="12480" y="10957"/>
                    </a:moveTo>
                    <a:cubicBezTo>
                      <a:pt x="12436" y="10957"/>
                      <a:pt x="12400" y="10995"/>
                      <a:pt x="12400" y="11042"/>
                    </a:cubicBezTo>
                    <a:cubicBezTo>
                      <a:pt x="12400" y="11089"/>
                      <a:pt x="12436" y="11126"/>
                      <a:pt x="12480" y="11126"/>
                    </a:cubicBezTo>
                    <a:cubicBezTo>
                      <a:pt x="12524" y="11126"/>
                      <a:pt x="12560" y="11089"/>
                      <a:pt x="12560" y="11042"/>
                    </a:cubicBezTo>
                    <a:cubicBezTo>
                      <a:pt x="12560" y="10995"/>
                      <a:pt x="12524" y="10957"/>
                      <a:pt x="12480" y="10957"/>
                    </a:cubicBezTo>
                    <a:close/>
                    <a:moveTo>
                      <a:pt x="7613" y="10962"/>
                    </a:moveTo>
                    <a:cubicBezTo>
                      <a:pt x="7570" y="10962"/>
                      <a:pt x="7536" y="10999"/>
                      <a:pt x="7536" y="11044"/>
                    </a:cubicBezTo>
                    <a:cubicBezTo>
                      <a:pt x="7536" y="11090"/>
                      <a:pt x="7570" y="11126"/>
                      <a:pt x="7613" y="11126"/>
                    </a:cubicBezTo>
                    <a:cubicBezTo>
                      <a:pt x="7657" y="11126"/>
                      <a:pt x="7691" y="11090"/>
                      <a:pt x="7691" y="11044"/>
                    </a:cubicBezTo>
                    <a:cubicBezTo>
                      <a:pt x="7691" y="10999"/>
                      <a:pt x="7657" y="10962"/>
                      <a:pt x="7613" y="10962"/>
                    </a:cubicBezTo>
                    <a:close/>
                    <a:moveTo>
                      <a:pt x="19563" y="11002"/>
                    </a:moveTo>
                    <a:cubicBezTo>
                      <a:pt x="19527" y="11002"/>
                      <a:pt x="19496" y="11034"/>
                      <a:pt x="19496" y="11073"/>
                    </a:cubicBezTo>
                    <a:cubicBezTo>
                      <a:pt x="19496" y="11112"/>
                      <a:pt x="19527" y="11143"/>
                      <a:pt x="19563" y="11143"/>
                    </a:cubicBezTo>
                    <a:cubicBezTo>
                      <a:pt x="19600" y="11143"/>
                      <a:pt x="19630" y="11112"/>
                      <a:pt x="19630" y="11073"/>
                    </a:cubicBezTo>
                    <a:cubicBezTo>
                      <a:pt x="19630" y="11034"/>
                      <a:pt x="19600" y="11002"/>
                      <a:pt x="19563" y="11002"/>
                    </a:cubicBezTo>
                    <a:close/>
                    <a:moveTo>
                      <a:pt x="2204" y="11003"/>
                    </a:moveTo>
                    <a:cubicBezTo>
                      <a:pt x="2168" y="11003"/>
                      <a:pt x="2139" y="11034"/>
                      <a:pt x="2139" y="11073"/>
                    </a:cubicBezTo>
                    <a:cubicBezTo>
                      <a:pt x="2139" y="11111"/>
                      <a:pt x="2168" y="11142"/>
                      <a:pt x="2204" y="11142"/>
                    </a:cubicBezTo>
                    <a:cubicBezTo>
                      <a:pt x="2240" y="11142"/>
                      <a:pt x="2269" y="11111"/>
                      <a:pt x="2269" y="11073"/>
                    </a:cubicBezTo>
                    <a:cubicBezTo>
                      <a:pt x="2269" y="11034"/>
                      <a:pt x="2240" y="11003"/>
                      <a:pt x="2204" y="11003"/>
                    </a:cubicBezTo>
                    <a:close/>
                    <a:moveTo>
                      <a:pt x="15343" y="11004"/>
                    </a:moveTo>
                    <a:cubicBezTo>
                      <a:pt x="15301" y="11004"/>
                      <a:pt x="15267" y="11040"/>
                      <a:pt x="15267" y="11085"/>
                    </a:cubicBezTo>
                    <a:cubicBezTo>
                      <a:pt x="15267" y="11130"/>
                      <a:pt x="15301" y="11167"/>
                      <a:pt x="15343" y="11167"/>
                    </a:cubicBezTo>
                    <a:cubicBezTo>
                      <a:pt x="15386" y="11167"/>
                      <a:pt x="15421" y="11130"/>
                      <a:pt x="15421" y="11085"/>
                    </a:cubicBezTo>
                    <a:cubicBezTo>
                      <a:pt x="15421" y="11040"/>
                      <a:pt x="15386" y="11004"/>
                      <a:pt x="15343" y="11004"/>
                    </a:cubicBezTo>
                    <a:close/>
                    <a:moveTo>
                      <a:pt x="6424" y="11005"/>
                    </a:moveTo>
                    <a:cubicBezTo>
                      <a:pt x="6382" y="11006"/>
                      <a:pt x="6348" y="11041"/>
                      <a:pt x="6348" y="11085"/>
                    </a:cubicBezTo>
                    <a:cubicBezTo>
                      <a:pt x="6348" y="11130"/>
                      <a:pt x="6382" y="11165"/>
                      <a:pt x="6424" y="11165"/>
                    </a:cubicBezTo>
                    <a:cubicBezTo>
                      <a:pt x="6466" y="11165"/>
                      <a:pt x="6500" y="11129"/>
                      <a:pt x="6500" y="11085"/>
                    </a:cubicBezTo>
                    <a:cubicBezTo>
                      <a:pt x="6500" y="11041"/>
                      <a:pt x="6466" y="11005"/>
                      <a:pt x="6424" y="11005"/>
                    </a:cubicBezTo>
                    <a:close/>
                    <a:moveTo>
                      <a:pt x="17714" y="11014"/>
                    </a:moveTo>
                    <a:cubicBezTo>
                      <a:pt x="17674" y="11014"/>
                      <a:pt x="17642" y="11049"/>
                      <a:pt x="17642" y="11091"/>
                    </a:cubicBezTo>
                    <a:cubicBezTo>
                      <a:pt x="17642" y="11133"/>
                      <a:pt x="17674" y="11166"/>
                      <a:pt x="17714" y="11166"/>
                    </a:cubicBezTo>
                    <a:cubicBezTo>
                      <a:pt x="17754" y="11166"/>
                      <a:pt x="17785" y="11133"/>
                      <a:pt x="17785" y="11091"/>
                    </a:cubicBezTo>
                    <a:cubicBezTo>
                      <a:pt x="17785" y="11049"/>
                      <a:pt x="17754" y="11014"/>
                      <a:pt x="17714" y="11014"/>
                    </a:cubicBezTo>
                    <a:close/>
                    <a:moveTo>
                      <a:pt x="14372" y="11034"/>
                    </a:moveTo>
                    <a:cubicBezTo>
                      <a:pt x="14329" y="11034"/>
                      <a:pt x="14295" y="11072"/>
                      <a:pt x="14295" y="11117"/>
                    </a:cubicBezTo>
                    <a:cubicBezTo>
                      <a:pt x="14295" y="11163"/>
                      <a:pt x="14329" y="11199"/>
                      <a:pt x="14372" y="11199"/>
                    </a:cubicBezTo>
                    <a:cubicBezTo>
                      <a:pt x="14415" y="11199"/>
                      <a:pt x="14451" y="11163"/>
                      <a:pt x="14451" y="11117"/>
                    </a:cubicBezTo>
                    <a:cubicBezTo>
                      <a:pt x="14451" y="11072"/>
                      <a:pt x="14415" y="11034"/>
                      <a:pt x="14372" y="11034"/>
                    </a:cubicBezTo>
                    <a:close/>
                    <a:moveTo>
                      <a:pt x="8837" y="11038"/>
                    </a:moveTo>
                    <a:cubicBezTo>
                      <a:pt x="8793" y="11039"/>
                      <a:pt x="8758" y="11077"/>
                      <a:pt x="8758" y="11123"/>
                    </a:cubicBezTo>
                    <a:cubicBezTo>
                      <a:pt x="8758" y="11169"/>
                      <a:pt x="8793" y="11206"/>
                      <a:pt x="8837" y="11206"/>
                    </a:cubicBezTo>
                    <a:cubicBezTo>
                      <a:pt x="8880" y="11206"/>
                      <a:pt x="8915" y="11169"/>
                      <a:pt x="8915" y="11123"/>
                    </a:cubicBezTo>
                    <a:cubicBezTo>
                      <a:pt x="8915" y="11077"/>
                      <a:pt x="8880" y="11038"/>
                      <a:pt x="8837" y="11038"/>
                    </a:cubicBezTo>
                    <a:close/>
                    <a:moveTo>
                      <a:pt x="12932" y="11038"/>
                    </a:moveTo>
                    <a:cubicBezTo>
                      <a:pt x="12888" y="11039"/>
                      <a:pt x="12853" y="11077"/>
                      <a:pt x="12853" y="11123"/>
                    </a:cubicBezTo>
                    <a:cubicBezTo>
                      <a:pt x="12853" y="11169"/>
                      <a:pt x="12888" y="11206"/>
                      <a:pt x="12932" y="11206"/>
                    </a:cubicBezTo>
                    <a:cubicBezTo>
                      <a:pt x="12975" y="11206"/>
                      <a:pt x="13010" y="11169"/>
                      <a:pt x="13010" y="11123"/>
                    </a:cubicBezTo>
                    <a:cubicBezTo>
                      <a:pt x="13010" y="11077"/>
                      <a:pt x="12975" y="11038"/>
                      <a:pt x="12932" y="11038"/>
                    </a:cubicBezTo>
                    <a:close/>
                    <a:moveTo>
                      <a:pt x="16288" y="11041"/>
                    </a:moveTo>
                    <a:cubicBezTo>
                      <a:pt x="16247" y="11041"/>
                      <a:pt x="16214" y="11077"/>
                      <a:pt x="16214" y="11121"/>
                    </a:cubicBezTo>
                    <a:cubicBezTo>
                      <a:pt x="16214" y="11164"/>
                      <a:pt x="16247" y="11199"/>
                      <a:pt x="16288" y="11199"/>
                    </a:cubicBezTo>
                    <a:cubicBezTo>
                      <a:pt x="16329" y="11199"/>
                      <a:pt x="16364" y="11164"/>
                      <a:pt x="16364" y="11121"/>
                    </a:cubicBezTo>
                    <a:cubicBezTo>
                      <a:pt x="16364" y="11077"/>
                      <a:pt x="16329" y="11041"/>
                      <a:pt x="16288" y="11041"/>
                    </a:cubicBezTo>
                    <a:close/>
                    <a:moveTo>
                      <a:pt x="0" y="11064"/>
                    </a:moveTo>
                    <a:lnTo>
                      <a:pt x="0" y="11176"/>
                    </a:lnTo>
                    <a:cubicBezTo>
                      <a:pt x="25" y="11170"/>
                      <a:pt x="46" y="11148"/>
                      <a:pt x="46" y="11119"/>
                    </a:cubicBezTo>
                    <a:cubicBezTo>
                      <a:pt x="46" y="11090"/>
                      <a:pt x="25" y="11070"/>
                      <a:pt x="0" y="11064"/>
                    </a:cubicBezTo>
                    <a:close/>
                    <a:moveTo>
                      <a:pt x="1552" y="11082"/>
                    </a:moveTo>
                    <a:cubicBezTo>
                      <a:pt x="1517" y="11082"/>
                      <a:pt x="1487" y="11112"/>
                      <a:pt x="1487" y="11149"/>
                    </a:cubicBezTo>
                    <a:cubicBezTo>
                      <a:pt x="1487" y="11186"/>
                      <a:pt x="1517" y="11216"/>
                      <a:pt x="1552" y="11216"/>
                    </a:cubicBezTo>
                    <a:cubicBezTo>
                      <a:pt x="1587" y="11216"/>
                      <a:pt x="1615" y="11186"/>
                      <a:pt x="1615" y="11149"/>
                    </a:cubicBezTo>
                    <a:cubicBezTo>
                      <a:pt x="1615" y="11112"/>
                      <a:pt x="1587" y="11082"/>
                      <a:pt x="1552" y="11082"/>
                    </a:cubicBezTo>
                    <a:close/>
                    <a:moveTo>
                      <a:pt x="19079" y="11084"/>
                    </a:moveTo>
                    <a:cubicBezTo>
                      <a:pt x="19040" y="11084"/>
                      <a:pt x="19007" y="11118"/>
                      <a:pt x="19007" y="11160"/>
                    </a:cubicBezTo>
                    <a:cubicBezTo>
                      <a:pt x="19007" y="11203"/>
                      <a:pt x="19040" y="11237"/>
                      <a:pt x="19079" y="11237"/>
                    </a:cubicBezTo>
                    <a:cubicBezTo>
                      <a:pt x="19119" y="11237"/>
                      <a:pt x="19151" y="11203"/>
                      <a:pt x="19151" y="11160"/>
                    </a:cubicBezTo>
                    <a:cubicBezTo>
                      <a:pt x="19151" y="11118"/>
                      <a:pt x="19119" y="11084"/>
                      <a:pt x="19079" y="11084"/>
                    </a:cubicBezTo>
                    <a:close/>
                    <a:moveTo>
                      <a:pt x="7178" y="11109"/>
                    </a:moveTo>
                    <a:cubicBezTo>
                      <a:pt x="7134" y="11109"/>
                      <a:pt x="7098" y="11147"/>
                      <a:pt x="7098" y="11194"/>
                    </a:cubicBezTo>
                    <a:cubicBezTo>
                      <a:pt x="7098" y="11240"/>
                      <a:pt x="7134" y="11279"/>
                      <a:pt x="7178" y="11279"/>
                    </a:cubicBezTo>
                    <a:cubicBezTo>
                      <a:pt x="7222" y="11279"/>
                      <a:pt x="7258" y="11240"/>
                      <a:pt x="7258" y="11194"/>
                    </a:cubicBezTo>
                    <a:cubicBezTo>
                      <a:pt x="7258" y="11147"/>
                      <a:pt x="7222" y="11109"/>
                      <a:pt x="7178" y="11109"/>
                    </a:cubicBezTo>
                    <a:close/>
                    <a:moveTo>
                      <a:pt x="21320" y="11113"/>
                    </a:moveTo>
                    <a:cubicBezTo>
                      <a:pt x="21285" y="11113"/>
                      <a:pt x="21257" y="11142"/>
                      <a:pt x="21257" y="11179"/>
                    </a:cubicBezTo>
                    <a:cubicBezTo>
                      <a:pt x="21257" y="11215"/>
                      <a:pt x="21285" y="11245"/>
                      <a:pt x="21320" y="11245"/>
                    </a:cubicBezTo>
                    <a:cubicBezTo>
                      <a:pt x="21354" y="11245"/>
                      <a:pt x="21382" y="11215"/>
                      <a:pt x="21382" y="11179"/>
                    </a:cubicBezTo>
                    <a:cubicBezTo>
                      <a:pt x="21382" y="11142"/>
                      <a:pt x="21355" y="11113"/>
                      <a:pt x="21320" y="11113"/>
                    </a:cubicBezTo>
                    <a:close/>
                    <a:moveTo>
                      <a:pt x="17207" y="11133"/>
                    </a:moveTo>
                    <a:cubicBezTo>
                      <a:pt x="17165" y="11133"/>
                      <a:pt x="17131" y="11169"/>
                      <a:pt x="17131" y="11213"/>
                    </a:cubicBezTo>
                    <a:cubicBezTo>
                      <a:pt x="17131" y="11257"/>
                      <a:pt x="17165" y="11294"/>
                      <a:pt x="17207" y="11294"/>
                    </a:cubicBezTo>
                    <a:cubicBezTo>
                      <a:pt x="17248" y="11294"/>
                      <a:pt x="17282" y="11257"/>
                      <a:pt x="17282" y="11213"/>
                    </a:cubicBezTo>
                    <a:cubicBezTo>
                      <a:pt x="17282" y="11169"/>
                      <a:pt x="17248" y="11133"/>
                      <a:pt x="17207" y="11133"/>
                    </a:cubicBezTo>
                    <a:close/>
                    <a:moveTo>
                      <a:pt x="4561" y="11134"/>
                    </a:moveTo>
                    <a:cubicBezTo>
                      <a:pt x="4519" y="11134"/>
                      <a:pt x="4486" y="11169"/>
                      <a:pt x="4486" y="11213"/>
                    </a:cubicBezTo>
                    <a:cubicBezTo>
                      <a:pt x="4486" y="11257"/>
                      <a:pt x="4519" y="11293"/>
                      <a:pt x="4561" y="11293"/>
                    </a:cubicBezTo>
                    <a:cubicBezTo>
                      <a:pt x="4602" y="11293"/>
                      <a:pt x="4636" y="11257"/>
                      <a:pt x="4636" y="11213"/>
                    </a:cubicBezTo>
                    <a:cubicBezTo>
                      <a:pt x="4636" y="11169"/>
                      <a:pt x="4602" y="11134"/>
                      <a:pt x="4561" y="11134"/>
                    </a:cubicBezTo>
                    <a:close/>
                    <a:moveTo>
                      <a:pt x="13379" y="11137"/>
                    </a:moveTo>
                    <a:cubicBezTo>
                      <a:pt x="13333" y="11137"/>
                      <a:pt x="13297" y="11175"/>
                      <a:pt x="13297" y="11223"/>
                    </a:cubicBezTo>
                    <a:cubicBezTo>
                      <a:pt x="13297" y="11271"/>
                      <a:pt x="13334" y="11310"/>
                      <a:pt x="13379" y="11310"/>
                    </a:cubicBezTo>
                    <a:cubicBezTo>
                      <a:pt x="13424" y="11310"/>
                      <a:pt x="13461" y="11271"/>
                      <a:pt x="13461" y="11223"/>
                    </a:cubicBezTo>
                    <a:cubicBezTo>
                      <a:pt x="13461" y="11175"/>
                      <a:pt x="13424" y="11137"/>
                      <a:pt x="13379" y="11137"/>
                    </a:cubicBezTo>
                    <a:close/>
                    <a:moveTo>
                      <a:pt x="8389" y="11138"/>
                    </a:moveTo>
                    <a:cubicBezTo>
                      <a:pt x="8345" y="11138"/>
                      <a:pt x="8309" y="11176"/>
                      <a:pt x="8309" y="11223"/>
                    </a:cubicBezTo>
                    <a:cubicBezTo>
                      <a:pt x="8309" y="11270"/>
                      <a:pt x="8345" y="11309"/>
                      <a:pt x="8389" y="11309"/>
                    </a:cubicBezTo>
                    <a:cubicBezTo>
                      <a:pt x="8434" y="11309"/>
                      <a:pt x="8470" y="11270"/>
                      <a:pt x="8470" y="11223"/>
                    </a:cubicBezTo>
                    <a:cubicBezTo>
                      <a:pt x="8470" y="11176"/>
                      <a:pt x="8434" y="11138"/>
                      <a:pt x="8389" y="11138"/>
                    </a:cubicBezTo>
                    <a:close/>
                    <a:moveTo>
                      <a:pt x="3862" y="11146"/>
                    </a:moveTo>
                    <a:cubicBezTo>
                      <a:pt x="3822" y="11146"/>
                      <a:pt x="3789" y="11180"/>
                      <a:pt x="3789" y="11222"/>
                    </a:cubicBezTo>
                    <a:cubicBezTo>
                      <a:pt x="3789" y="11265"/>
                      <a:pt x="3822" y="11300"/>
                      <a:pt x="3862" y="11300"/>
                    </a:cubicBezTo>
                    <a:cubicBezTo>
                      <a:pt x="3902" y="11300"/>
                      <a:pt x="3934" y="11265"/>
                      <a:pt x="3934" y="11222"/>
                    </a:cubicBezTo>
                    <a:cubicBezTo>
                      <a:pt x="3934" y="11180"/>
                      <a:pt x="3902" y="11146"/>
                      <a:pt x="3862" y="11146"/>
                    </a:cubicBezTo>
                    <a:close/>
                    <a:moveTo>
                      <a:pt x="5275" y="11150"/>
                    </a:moveTo>
                    <a:cubicBezTo>
                      <a:pt x="5233" y="11150"/>
                      <a:pt x="5198" y="11186"/>
                      <a:pt x="5198" y="11231"/>
                    </a:cubicBezTo>
                    <a:cubicBezTo>
                      <a:pt x="5198" y="11276"/>
                      <a:pt x="5233" y="11312"/>
                      <a:pt x="5275" y="11312"/>
                    </a:cubicBezTo>
                    <a:cubicBezTo>
                      <a:pt x="5317" y="11312"/>
                      <a:pt x="5352" y="11276"/>
                      <a:pt x="5352" y="11231"/>
                    </a:cubicBezTo>
                    <a:cubicBezTo>
                      <a:pt x="5352" y="11186"/>
                      <a:pt x="5317" y="11150"/>
                      <a:pt x="5275" y="11150"/>
                    </a:cubicBezTo>
                    <a:close/>
                    <a:moveTo>
                      <a:pt x="20856" y="11172"/>
                    </a:moveTo>
                    <a:cubicBezTo>
                      <a:pt x="20820" y="11172"/>
                      <a:pt x="20791" y="11203"/>
                      <a:pt x="20791" y="11241"/>
                    </a:cubicBezTo>
                    <a:cubicBezTo>
                      <a:pt x="20791" y="11280"/>
                      <a:pt x="20820" y="11311"/>
                      <a:pt x="20856" y="11311"/>
                    </a:cubicBezTo>
                    <a:cubicBezTo>
                      <a:pt x="20893" y="11311"/>
                      <a:pt x="20922" y="11280"/>
                      <a:pt x="20922" y="11241"/>
                    </a:cubicBezTo>
                    <a:cubicBezTo>
                      <a:pt x="20922" y="11203"/>
                      <a:pt x="20893" y="11172"/>
                      <a:pt x="20856" y="11172"/>
                    </a:cubicBezTo>
                    <a:close/>
                    <a:moveTo>
                      <a:pt x="912" y="11173"/>
                    </a:moveTo>
                    <a:cubicBezTo>
                      <a:pt x="876" y="11173"/>
                      <a:pt x="847" y="11204"/>
                      <a:pt x="847" y="11241"/>
                    </a:cubicBezTo>
                    <a:cubicBezTo>
                      <a:pt x="847" y="11279"/>
                      <a:pt x="876" y="11310"/>
                      <a:pt x="912" y="11310"/>
                    </a:cubicBezTo>
                    <a:cubicBezTo>
                      <a:pt x="947" y="11310"/>
                      <a:pt x="976" y="11279"/>
                      <a:pt x="976" y="11241"/>
                    </a:cubicBezTo>
                    <a:cubicBezTo>
                      <a:pt x="976" y="11204"/>
                      <a:pt x="947" y="11173"/>
                      <a:pt x="912" y="11173"/>
                    </a:cubicBezTo>
                    <a:close/>
                    <a:moveTo>
                      <a:pt x="3178" y="11179"/>
                    </a:moveTo>
                    <a:cubicBezTo>
                      <a:pt x="3139" y="11179"/>
                      <a:pt x="3106" y="11213"/>
                      <a:pt x="3106" y="11255"/>
                    </a:cubicBezTo>
                    <a:cubicBezTo>
                      <a:pt x="3106" y="11297"/>
                      <a:pt x="3138" y="11330"/>
                      <a:pt x="3178" y="11330"/>
                    </a:cubicBezTo>
                    <a:cubicBezTo>
                      <a:pt x="3218" y="11330"/>
                      <a:pt x="3249" y="11297"/>
                      <a:pt x="3249" y="11255"/>
                    </a:cubicBezTo>
                    <a:cubicBezTo>
                      <a:pt x="3249" y="11213"/>
                      <a:pt x="3218" y="11179"/>
                      <a:pt x="3178" y="11179"/>
                    </a:cubicBezTo>
                    <a:close/>
                    <a:moveTo>
                      <a:pt x="18590" y="11179"/>
                    </a:moveTo>
                    <a:cubicBezTo>
                      <a:pt x="18551" y="11179"/>
                      <a:pt x="18518" y="11213"/>
                      <a:pt x="18518" y="11255"/>
                    </a:cubicBezTo>
                    <a:cubicBezTo>
                      <a:pt x="18518" y="11297"/>
                      <a:pt x="18551" y="11330"/>
                      <a:pt x="18590" y="11330"/>
                    </a:cubicBezTo>
                    <a:cubicBezTo>
                      <a:pt x="18630" y="11330"/>
                      <a:pt x="18662" y="11297"/>
                      <a:pt x="18662" y="11255"/>
                    </a:cubicBezTo>
                    <a:cubicBezTo>
                      <a:pt x="18662" y="11213"/>
                      <a:pt x="18630" y="11179"/>
                      <a:pt x="18590" y="11179"/>
                    </a:cubicBezTo>
                    <a:close/>
                    <a:moveTo>
                      <a:pt x="14804" y="11191"/>
                    </a:moveTo>
                    <a:cubicBezTo>
                      <a:pt x="14760" y="11191"/>
                      <a:pt x="14725" y="11229"/>
                      <a:pt x="14725" y="11276"/>
                    </a:cubicBezTo>
                    <a:cubicBezTo>
                      <a:pt x="14725" y="11322"/>
                      <a:pt x="14760" y="11360"/>
                      <a:pt x="14804" y="11360"/>
                    </a:cubicBezTo>
                    <a:cubicBezTo>
                      <a:pt x="14849" y="11360"/>
                      <a:pt x="14885" y="11322"/>
                      <a:pt x="14885" y="11276"/>
                    </a:cubicBezTo>
                    <a:cubicBezTo>
                      <a:pt x="14885" y="11229"/>
                      <a:pt x="14849" y="11191"/>
                      <a:pt x="14804" y="11191"/>
                    </a:cubicBezTo>
                    <a:close/>
                    <a:moveTo>
                      <a:pt x="15762" y="11196"/>
                    </a:moveTo>
                    <a:cubicBezTo>
                      <a:pt x="15719" y="11196"/>
                      <a:pt x="15684" y="11233"/>
                      <a:pt x="15684" y="11279"/>
                    </a:cubicBezTo>
                    <a:cubicBezTo>
                      <a:pt x="15684" y="11325"/>
                      <a:pt x="15719" y="11364"/>
                      <a:pt x="15762" y="11364"/>
                    </a:cubicBezTo>
                    <a:cubicBezTo>
                      <a:pt x="15806" y="11364"/>
                      <a:pt x="15842" y="11325"/>
                      <a:pt x="15842" y="11279"/>
                    </a:cubicBezTo>
                    <a:cubicBezTo>
                      <a:pt x="15842" y="11233"/>
                      <a:pt x="15806" y="11196"/>
                      <a:pt x="15762" y="11196"/>
                    </a:cubicBezTo>
                    <a:close/>
                    <a:moveTo>
                      <a:pt x="6005" y="11197"/>
                    </a:moveTo>
                    <a:cubicBezTo>
                      <a:pt x="5962" y="11197"/>
                      <a:pt x="5927" y="11234"/>
                      <a:pt x="5927" y="11279"/>
                    </a:cubicBezTo>
                    <a:cubicBezTo>
                      <a:pt x="5927" y="11325"/>
                      <a:pt x="5961" y="11362"/>
                      <a:pt x="6005" y="11362"/>
                    </a:cubicBezTo>
                    <a:cubicBezTo>
                      <a:pt x="6048" y="11362"/>
                      <a:pt x="6082" y="11325"/>
                      <a:pt x="6082" y="11279"/>
                    </a:cubicBezTo>
                    <a:cubicBezTo>
                      <a:pt x="6082" y="11234"/>
                      <a:pt x="6048" y="11197"/>
                      <a:pt x="6005" y="11197"/>
                    </a:cubicBezTo>
                    <a:close/>
                    <a:moveTo>
                      <a:pt x="10998" y="11216"/>
                    </a:moveTo>
                    <a:cubicBezTo>
                      <a:pt x="10953" y="11216"/>
                      <a:pt x="10915" y="11256"/>
                      <a:pt x="10915" y="11304"/>
                    </a:cubicBezTo>
                    <a:cubicBezTo>
                      <a:pt x="10915" y="11353"/>
                      <a:pt x="10953" y="11391"/>
                      <a:pt x="10998" y="11391"/>
                    </a:cubicBezTo>
                    <a:cubicBezTo>
                      <a:pt x="11044" y="11391"/>
                      <a:pt x="11081" y="11353"/>
                      <a:pt x="11081" y="11304"/>
                    </a:cubicBezTo>
                    <a:cubicBezTo>
                      <a:pt x="11081" y="11256"/>
                      <a:pt x="11044" y="11216"/>
                      <a:pt x="10998" y="11216"/>
                    </a:cubicBezTo>
                    <a:close/>
                    <a:moveTo>
                      <a:pt x="10540" y="11221"/>
                    </a:moveTo>
                    <a:cubicBezTo>
                      <a:pt x="10495" y="11221"/>
                      <a:pt x="10457" y="11260"/>
                      <a:pt x="10457" y="11309"/>
                    </a:cubicBezTo>
                    <a:cubicBezTo>
                      <a:pt x="10457" y="11357"/>
                      <a:pt x="10495" y="11397"/>
                      <a:pt x="10540" y="11397"/>
                    </a:cubicBezTo>
                    <a:cubicBezTo>
                      <a:pt x="10586" y="11397"/>
                      <a:pt x="10623" y="11357"/>
                      <a:pt x="10623" y="11309"/>
                    </a:cubicBezTo>
                    <a:cubicBezTo>
                      <a:pt x="10623" y="11260"/>
                      <a:pt x="10586" y="11221"/>
                      <a:pt x="10540" y="11221"/>
                    </a:cubicBezTo>
                    <a:close/>
                    <a:moveTo>
                      <a:pt x="11455" y="11232"/>
                    </a:moveTo>
                    <a:cubicBezTo>
                      <a:pt x="11410" y="11232"/>
                      <a:pt x="11373" y="11271"/>
                      <a:pt x="11373" y="11319"/>
                    </a:cubicBezTo>
                    <a:cubicBezTo>
                      <a:pt x="11373" y="11368"/>
                      <a:pt x="11409" y="11407"/>
                      <a:pt x="11455" y="11407"/>
                    </a:cubicBezTo>
                    <a:cubicBezTo>
                      <a:pt x="11501" y="11407"/>
                      <a:pt x="11538" y="11368"/>
                      <a:pt x="11538" y="11319"/>
                    </a:cubicBezTo>
                    <a:cubicBezTo>
                      <a:pt x="11538" y="11271"/>
                      <a:pt x="11501" y="11232"/>
                      <a:pt x="11455" y="11232"/>
                    </a:cubicBezTo>
                    <a:close/>
                    <a:moveTo>
                      <a:pt x="2508" y="11236"/>
                    </a:moveTo>
                    <a:cubicBezTo>
                      <a:pt x="2469" y="11236"/>
                      <a:pt x="2439" y="11269"/>
                      <a:pt x="2439" y="11310"/>
                    </a:cubicBezTo>
                    <a:cubicBezTo>
                      <a:pt x="2439" y="11351"/>
                      <a:pt x="2469" y="11383"/>
                      <a:pt x="2508" y="11383"/>
                    </a:cubicBezTo>
                    <a:cubicBezTo>
                      <a:pt x="2546" y="11383"/>
                      <a:pt x="2578" y="11351"/>
                      <a:pt x="2578" y="11310"/>
                    </a:cubicBezTo>
                    <a:cubicBezTo>
                      <a:pt x="2578" y="11269"/>
                      <a:pt x="2546" y="11236"/>
                      <a:pt x="2508" y="11236"/>
                    </a:cubicBezTo>
                    <a:close/>
                    <a:moveTo>
                      <a:pt x="20388" y="11239"/>
                    </a:moveTo>
                    <a:cubicBezTo>
                      <a:pt x="20351" y="11239"/>
                      <a:pt x="20321" y="11271"/>
                      <a:pt x="20321" y="11310"/>
                    </a:cubicBezTo>
                    <a:cubicBezTo>
                      <a:pt x="20321" y="11349"/>
                      <a:pt x="20351" y="11381"/>
                      <a:pt x="20388" y="11381"/>
                    </a:cubicBezTo>
                    <a:cubicBezTo>
                      <a:pt x="20424" y="11381"/>
                      <a:pt x="20454" y="11349"/>
                      <a:pt x="20454" y="11310"/>
                    </a:cubicBezTo>
                    <a:cubicBezTo>
                      <a:pt x="20454" y="11271"/>
                      <a:pt x="20424" y="11239"/>
                      <a:pt x="20388" y="11239"/>
                    </a:cubicBezTo>
                    <a:close/>
                    <a:moveTo>
                      <a:pt x="10083" y="11247"/>
                    </a:moveTo>
                    <a:cubicBezTo>
                      <a:pt x="10038" y="11247"/>
                      <a:pt x="10001" y="11287"/>
                      <a:pt x="10001" y="11335"/>
                    </a:cubicBezTo>
                    <a:cubicBezTo>
                      <a:pt x="10001" y="11384"/>
                      <a:pt x="10038" y="11423"/>
                      <a:pt x="10083" y="11423"/>
                    </a:cubicBezTo>
                    <a:cubicBezTo>
                      <a:pt x="10129" y="11423"/>
                      <a:pt x="10166" y="11384"/>
                      <a:pt x="10166" y="11335"/>
                    </a:cubicBezTo>
                    <a:cubicBezTo>
                      <a:pt x="10166" y="11287"/>
                      <a:pt x="10129" y="11247"/>
                      <a:pt x="10083" y="11247"/>
                    </a:cubicBezTo>
                    <a:close/>
                    <a:moveTo>
                      <a:pt x="7945" y="11259"/>
                    </a:moveTo>
                    <a:cubicBezTo>
                      <a:pt x="7901" y="11259"/>
                      <a:pt x="7865" y="11297"/>
                      <a:pt x="7865" y="11344"/>
                    </a:cubicBezTo>
                    <a:cubicBezTo>
                      <a:pt x="7865" y="11391"/>
                      <a:pt x="7901" y="11430"/>
                      <a:pt x="7945" y="11430"/>
                    </a:cubicBezTo>
                    <a:cubicBezTo>
                      <a:pt x="7990" y="11430"/>
                      <a:pt x="8026" y="11391"/>
                      <a:pt x="8026" y="11344"/>
                    </a:cubicBezTo>
                    <a:cubicBezTo>
                      <a:pt x="8026" y="11297"/>
                      <a:pt x="7990" y="11259"/>
                      <a:pt x="7945" y="11259"/>
                    </a:cubicBezTo>
                    <a:close/>
                    <a:moveTo>
                      <a:pt x="13822" y="11259"/>
                    </a:moveTo>
                    <a:cubicBezTo>
                      <a:pt x="13777" y="11259"/>
                      <a:pt x="13741" y="11297"/>
                      <a:pt x="13741" y="11344"/>
                    </a:cubicBezTo>
                    <a:cubicBezTo>
                      <a:pt x="13741" y="11391"/>
                      <a:pt x="13777" y="11430"/>
                      <a:pt x="13822" y="11430"/>
                    </a:cubicBezTo>
                    <a:cubicBezTo>
                      <a:pt x="13866" y="11430"/>
                      <a:pt x="13902" y="11391"/>
                      <a:pt x="13902" y="11344"/>
                    </a:cubicBezTo>
                    <a:cubicBezTo>
                      <a:pt x="13902" y="11297"/>
                      <a:pt x="13866" y="11259"/>
                      <a:pt x="13822" y="11259"/>
                    </a:cubicBezTo>
                    <a:close/>
                    <a:moveTo>
                      <a:pt x="16694" y="11265"/>
                    </a:moveTo>
                    <a:cubicBezTo>
                      <a:pt x="16651" y="11266"/>
                      <a:pt x="16617" y="11302"/>
                      <a:pt x="16617" y="11346"/>
                    </a:cubicBezTo>
                    <a:cubicBezTo>
                      <a:pt x="16617" y="11391"/>
                      <a:pt x="16651" y="11427"/>
                      <a:pt x="16694" y="11427"/>
                    </a:cubicBezTo>
                    <a:cubicBezTo>
                      <a:pt x="16736" y="11427"/>
                      <a:pt x="16770" y="11391"/>
                      <a:pt x="16770" y="11346"/>
                    </a:cubicBezTo>
                    <a:cubicBezTo>
                      <a:pt x="16770" y="11302"/>
                      <a:pt x="16736" y="11265"/>
                      <a:pt x="16694" y="11265"/>
                    </a:cubicBezTo>
                    <a:close/>
                    <a:moveTo>
                      <a:pt x="11912" y="11269"/>
                    </a:moveTo>
                    <a:cubicBezTo>
                      <a:pt x="11867" y="11269"/>
                      <a:pt x="11829" y="11308"/>
                      <a:pt x="11829" y="11357"/>
                    </a:cubicBezTo>
                    <a:cubicBezTo>
                      <a:pt x="11829" y="11405"/>
                      <a:pt x="11867" y="11443"/>
                      <a:pt x="11912" y="11443"/>
                    </a:cubicBezTo>
                    <a:cubicBezTo>
                      <a:pt x="11958" y="11443"/>
                      <a:pt x="11995" y="11405"/>
                      <a:pt x="11995" y="11357"/>
                    </a:cubicBezTo>
                    <a:cubicBezTo>
                      <a:pt x="11995" y="11308"/>
                      <a:pt x="11958" y="11269"/>
                      <a:pt x="11912" y="11269"/>
                    </a:cubicBezTo>
                    <a:close/>
                    <a:moveTo>
                      <a:pt x="6749" y="11279"/>
                    </a:moveTo>
                    <a:cubicBezTo>
                      <a:pt x="6706" y="11279"/>
                      <a:pt x="6671" y="11317"/>
                      <a:pt x="6671" y="11362"/>
                    </a:cubicBezTo>
                    <a:cubicBezTo>
                      <a:pt x="6671" y="11409"/>
                      <a:pt x="6706" y="11446"/>
                      <a:pt x="6749" y="11446"/>
                    </a:cubicBezTo>
                    <a:cubicBezTo>
                      <a:pt x="6793" y="11446"/>
                      <a:pt x="6828" y="11409"/>
                      <a:pt x="6828" y="11362"/>
                    </a:cubicBezTo>
                    <a:cubicBezTo>
                      <a:pt x="6828" y="11316"/>
                      <a:pt x="6793" y="11279"/>
                      <a:pt x="6749" y="11279"/>
                    </a:cubicBezTo>
                    <a:close/>
                    <a:moveTo>
                      <a:pt x="18096" y="11280"/>
                    </a:moveTo>
                    <a:cubicBezTo>
                      <a:pt x="18055" y="11280"/>
                      <a:pt x="18023" y="11315"/>
                      <a:pt x="18023" y="11358"/>
                    </a:cubicBezTo>
                    <a:cubicBezTo>
                      <a:pt x="18023" y="11400"/>
                      <a:pt x="18055" y="11434"/>
                      <a:pt x="18096" y="11434"/>
                    </a:cubicBezTo>
                    <a:cubicBezTo>
                      <a:pt x="18136" y="11434"/>
                      <a:pt x="18169" y="11400"/>
                      <a:pt x="18169" y="11358"/>
                    </a:cubicBezTo>
                    <a:cubicBezTo>
                      <a:pt x="18169" y="11315"/>
                      <a:pt x="18136" y="11280"/>
                      <a:pt x="18096" y="11280"/>
                    </a:cubicBezTo>
                    <a:close/>
                    <a:moveTo>
                      <a:pt x="286" y="11283"/>
                    </a:moveTo>
                    <a:cubicBezTo>
                      <a:pt x="251" y="11283"/>
                      <a:pt x="222" y="11313"/>
                      <a:pt x="222" y="11350"/>
                    </a:cubicBezTo>
                    <a:cubicBezTo>
                      <a:pt x="222" y="11386"/>
                      <a:pt x="251" y="11416"/>
                      <a:pt x="286" y="11416"/>
                    </a:cubicBezTo>
                    <a:cubicBezTo>
                      <a:pt x="320" y="11416"/>
                      <a:pt x="348" y="11386"/>
                      <a:pt x="348" y="11350"/>
                    </a:cubicBezTo>
                    <a:cubicBezTo>
                      <a:pt x="348" y="11313"/>
                      <a:pt x="320" y="11283"/>
                      <a:pt x="286" y="11283"/>
                    </a:cubicBezTo>
                    <a:close/>
                    <a:moveTo>
                      <a:pt x="9629" y="11296"/>
                    </a:moveTo>
                    <a:cubicBezTo>
                      <a:pt x="9583" y="11296"/>
                      <a:pt x="9547" y="11335"/>
                      <a:pt x="9547" y="11383"/>
                    </a:cubicBezTo>
                    <a:cubicBezTo>
                      <a:pt x="9547" y="11431"/>
                      <a:pt x="9584" y="11469"/>
                      <a:pt x="9629" y="11469"/>
                    </a:cubicBezTo>
                    <a:cubicBezTo>
                      <a:pt x="9674" y="11469"/>
                      <a:pt x="9711" y="11431"/>
                      <a:pt x="9711" y="11383"/>
                    </a:cubicBezTo>
                    <a:cubicBezTo>
                      <a:pt x="9711" y="11335"/>
                      <a:pt x="9674" y="11296"/>
                      <a:pt x="9629" y="11296"/>
                    </a:cubicBezTo>
                    <a:close/>
                    <a:moveTo>
                      <a:pt x="19915" y="11311"/>
                    </a:moveTo>
                    <a:cubicBezTo>
                      <a:pt x="19877" y="11311"/>
                      <a:pt x="19848" y="11344"/>
                      <a:pt x="19848" y="11383"/>
                    </a:cubicBezTo>
                    <a:cubicBezTo>
                      <a:pt x="19848" y="11423"/>
                      <a:pt x="19877" y="11455"/>
                      <a:pt x="19915" y="11455"/>
                    </a:cubicBezTo>
                    <a:cubicBezTo>
                      <a:pt x="19952" y="11455"/>
                      <a:pt x="19982" y="11422"/>
                      <a:pt x="19982" y="11383"/>
                    </a:cubicBezTo>
                    <a:cubicBezTo>
                      <a:pt x="19982" y="11344"/>
                      <a:pt x="19952" y="11311"/>
                      <a:pt x="19915" y="11311"/>
                    </a:cubicBezTo>
                    <a:close/>
                    <a:moveTo>
                      <a:pt x="1852" y="11312"/>
                    </a:moveTo>
                    <a:cubicBezTo>
                      <a:pt x="1816" y="11312"/>
                      <a:pt x="1786" y="11344"/>
                      <a:pt x="1786" y="11383"/>
                    </a:cubicBezTo>
                    <a:cubicBezTo>
                      <a:pt x="1786" y="11422"/>
                      <a:pt x="1816" y="11454"/>
                      <a:pt x="1852" y="11454"/>
                    </a:cubicBezTo>
                    <a:cubicBezTo>
                      <a:pt x="1889" y="11454"/>
                      <a:pt x="1919" y="11422"/>
                      <a:pt x="1919" y="11383"/>
                    </a:cubicBezTo>
                    <a:cubicBezTo>
                      <a:pt x="1919" y="11344"/>
                      <a:pt x="1889" y="11312"/>
                      <a:pt x="1852" y="11312"/>
                    </a:cubicBezTo>
                    <a:close/>
                    <a:moveTo>
                      <a:pt x="12366" y="11327"/>
                    </a:moveTo>
                    <a:cubicBezTo>
                      <a:pt x="12321" y="11327"/>
                      <a:pt x="12285" y="11366"/>
                      <a:pt x="12285" y="11414"/>
                    </a:cubicBezTo>
                    <a:cubicBezTo>
                      <a:pt x="12285" y="11462"/>
                      <a:pt x="12321" y="11500"/>
                      <a:pt x="12366" y="11500"/>
                    </a:cubicBezTo>
                    <a:cubicBezTo>
                      <a:pt x="12411" y="11500"/>
                      <a:pt x="12448" y="11461"/>
                      <a:pt x="12448" y="11414"/>
                    </a:cubicBezTo>
                    <a:cubicBezTo>
                      <a:pt x="12448" y="11366"/>
                      <a:pt x="12411" y="11327"/>
                      <a:pt x="12366" y="11327"/>
                    </a:cubicBezTo>
                    <a:close/>
                    <a:moveTo>
                      <a:pt x="9175" y="11364"/>
                    </a:moveTo>
                    <a:cubicBezTo>
                      <a:pt x="9130" y="11364"/>
                      <a:pt x="9093" y="11402"/>
                      <a:pt x="9093" y="11450"/>
                    </a:cubicBezTo>
                    <a:cubicBezTo>
                      <a:pt x="9093" y="11498"/>
                      <a:pt x="9130" y="11537"/>
                      <a:pt x="9175" y="11537"/>
                    </a:cubicBezTo>
                    <a:cubicBezTo>
                      <a:pt x="9220" y="11537"/>
                      <a:pt x="9257" y="11498"/>
                      <a:pt x="9257" y="11450"/>
                    </a:cubicBezTo>
                    <a:cubicBezTo>
                      <a:pt x="9257" y="11403"/>
                      <a:pt x="9220" y="11364"/>
                      <a:pt x="9175" y="11364"/>
                    </a:cubicBezTo>
                    <a:close/>
                    <a:moveTo>
                      <a:pt x="15231" y="11370"/>
                    </a:moveTo>
                    <a:cubicBezTo>
                      <a:pt x="15188" y="11370"/>
                      <a:pt x="15151" y="11408"/>
                      <a:pt x="15151" y="11454"/>
                    </a:cubicBezTo>
                    <a:cubicBezTo>
                      <a:pt x="15151" y="11500"/>
                      <a:pt x="15188" y="11537"/>
                      <a:pt x="15231" y="11537"/>
                    </a:cubicBezTo>
                    <a:cubicBezTo>
                      <a:pt x="15275" y="11537"/>
                      <a:pt x="15310" y="11500"/>
                      <a:pt x="15310" y="11454"/>
                    </a:cubicBezTo>
                    <a:cubicBezTo>
                      <a:pt x="15310" y="11408"/>
                      <a:pt x="15275" y="11370"/>
                      <a:pt x="15231" y="11370"/>
                    </a:cubicBezTo>
                    <a:close/>
                    <a:moveTo>
                      <a:pt x="4875" y="11386"/>
                    </a:moveTo>
                    <a:cubicBezTo>
                      <a:pt x="4834" y="11386"/>
                      <a:pt x="4800" y="11421"/>
                      <a:pt x="4800" y="11465"/>
                    </a:cubicBezTo>
                    <a:cubicBezTo>
                      <a:pt x="4800" y="11509"/>
                      <a:pt x="4834" y="11545"/>
                      <a:pt x="4875" y="11545"/>
                    </a:cubicBezTo>
                    <a:cubicBezTo>
                      <a:pt x="4916" y="11545"/>
                      <a:pt x="4950" y="11509"/>
                      <a:pt x="4950" y="11465"/>
                    </a:cubicBezTo>
                    <a:cubicBezTo>
                      <a:pt x="4950" y="11421"/>
                      <a:pt x="4916" y="11386"/>
                      <a:pt x="4875" y="11386"/>
                    </a:cubicBezTo>
                    <a:close/>
                    <a:moveTo>
                      <a:pt x="19438" y="11389"/>
                    </a:moveTo>
                    <a:cubicBezTo>
                      <a:pt x="19400" y="11389"/>
                      <a:pt x="19368" y="11421"/>
                      <a:pt x="19368" y="11462"/>
                    </a:cubicBezTo>
                    <a:cubicBezTo>
                      <a:pt x="19368" y="11502"/>
                      <a:pt x="19400" y="11536"/>
                      <a:pt x="19438" y="11536"/>
                    </a:cubicBezTo>
                    <a:cubicBezTo>
                      <a:pt x="19477" y="11536"/>
                      <a:pt x="19507" y="11503"/>
                      <a:pt x="19507" y="11462"/>
                    </a:cubicBezTo>
                    <a:cubicBezTo>
                      <a:pt x="19507" y="11421"/>
                      <a:pt x="19477" y="11389"/>
                      <a:pt x="19438" y="11389"/>
                    </a:cubicBezTo>
                    <a:close/>
                    <a:moveTo>
                      <a:pt x="17596" y="11390"/>
                    </a:moveTo>
                    <a:cubicBezTo>
                      <a:pt x="17554" y="11390"/>
                      <a:pt x="17521" y="11425"/>
                      <a:pt x="17521" y="11469"/>
                    </a:cubicBezTo>
                    <a:cubicBezTo>
                      <a:pt x="17521" y="11512"/>
                      <a:pt x="17554" y="11547"/>
                      <a:pt x="17596" y="11547"/>
                    </a:cubicBezTo>
                    <a:cubicBezTo>
                      <a:pt x="17637" y="11547"/>
                      <a:pt x="17670" y="11512"/>
                      <a:pt x="17670" y="11469"/>
                    </a:cubicBezTo>
                    <a:cubicBezTo>
                      <a:pt x="17670" y="11425"/>
                      <a:pt x="17637" y="11390"/>
                      <a:pt x="17596" y="11390"/>
                    </a:cubicBezTo>
                    <a:close/>
                    <a:moveTo>
                      <a:pt x="4172" y="11391"/>
                    </a:moveTo>
                    <a:cubicBezTo>
                      <a:pt x="4131" y="11391"/>
                      <a:pt x="4098" y="11425"/>
                      <a:pt x="4098" y="11469"/>
                    </a:cubicBezTo>
                    <a:cubicBezTo>
                      <a:pt x="4098" y="11512"/>
                      <a:pt x="4131" y="11546"/>
                      <a:pt x="4172" y="11546"/>
                    </a:cubicBezTo>
                    <a:cubicBezTo>
                      <a:pt x="4212" y="11546"/>
                      <a:pt x="4246" y="11512"/>
                      <a:pt x="4246" y="11469"/>
                    </a:cubicBezTo>
                    <a:cubicBezTo>
                      <a:pt x="4246" y="11425"/>
                      <a:pt x="4212" y="11391"/>
                      <a:pt x="4172" y="11391"/>
                    </a:cubicBezTo>
                    <a:close/>
                    <a:moveTo>
                      <a:pt x="14260" y="11398"/>
                    </a:moveTo>
                    <a:cubicBezTo>
                      <a:pt x="14216" y="11398"/>
                      <a:pt x="14179" y="11436"/>
                      <a:pt x="14179" y="11483"/>
                    </a:cubicBezTo>
                    <a:cubicBezTo>
                      <a:pt x="14179" y="11531"/>
                      <a:pt x="14216" y="11569"/>
                      <a:pt x="14260" y="11569"/>
                    </a:cubicBezTo>
                    <a:cubicBezTo>
                      <a:pt x="14305" y="11569"/>
                      <a:pt x="14341" y="11531"/>
                      <a:pt x="14341" y="11483"/>
                    </a:cubicBezTo>
                    <a:cubicBezTo>
                      <a:pt x="14341" y="11436"/>
                      <a:pt x="14305" y="11398"/>
                      <a:pt x="14260" y="11398"/>
                    </a:cubicBezTo>
                    <a:close/>
                    <a:moveTo>
                      <a:pt x="7508" y="11399"/>
                    </a:moveTo>
                    <a:cubicBezTo>
                      <a:pt x="7464" y="11399"/>
                      <a:pt x="7428" y="11437"/>
                      <a:pt x="7428" y="11483"/>
                    </a:cubicBezTo>
                    <a:cubicBezTo>
                      <a:pt x="7428" y="11530"/>
                      <a:pt x="7464" y="11568"/>
                      <a:pt x="7508" y="11568"/>
                    </a:cubicBezTo>
                    <a:cubicBezTo>
                      <a:pt x="7552" y="11568"/>
                      <a:pt x="7588" y="11530"/>
                      <a:pt x="7588" y="11483"/>
                    </a:cubicBezTo>
                    <a:cubicBezTo>
                      <a:pt x="7588" y="11437"/>
                      <a:pt x="7552" y="11399"/>
                      <a:pt x="7508" y="11399"/>
                    </a:cubicBezTo>
                    <a:close/>
                    <a:moveTo>
                      <a:pt x="1211" y="11405"/>
                    </a:moveTo>
                    <a:cubicBezTo>
                      <a:pt x="1176" y="11405"/>
                      <a:pt x="1147" y="11435"/>
                      <a:pt x="1147" y="11473"/>
                    </a:cubicBezTo>
                    <a:cubicBezTo>
                      <a:pt x="1147" y="11511"/>
                      <a:pt x="1176" y="11542"/>
                      <a:pt x="1211" y="11542"/>
                    </a:cubicBezTo>
                    <a:cubicBezTo>
                      <a:pt x="1247" y="11542"/>
                      <a:pt x="1276" y="11511"/>
                      <a:pt x="1276" y="11473"/>
                    </a:cubicBezTo>
                    <a:cubicBezTo>
                      <a:pt x="1276" y="11435"/>
                      <a:pt x="1247" y="11405"/>
                      <a:pt x="1211" y="11405"/>
                    </a:cubicBezTo>
                    <a:close/>
                    <a:moveTo>
                      <a:pt x="12818" y="11406"/>
                    </a:moveTo>
                    <a:cubicBezTo>
                      <a:pt x="12773" y="11406"/>
                      <a:pt x="12736" y="11444"/>
                      <a:pt x="12736" y="11492"/>
                    </a:cubicBezTo>
                    <a:cubicBezTo>
                      <a:pt x="12736" y="11540"/>
                      <a:pt x="12773" y="11579"/>
                      <a:pt x="12818" y="11579"/>
                    </a:cubicBezTo>
                    <a:cubicBezTo>
                      <a:pt x="12863" y="11579"/>
                      <a:pt x="12899" y="11540"/>
                      <a:pt x="12899" y="11492"/>
                    </a:cubicBezTo>
                    <a:cubicBezTo>
                      <a:pt x="12899" y="11444"/>
                      <a:pt x="12863" y="11406"/>
                      <a:pt x="12818" y="11406"/>
                    </a:cubicBezTo>
                    <a:close/>
                    <a:moveTo>
                      <a:pt x="5593" y="11410"/>
                    </a:moveTo>
                    <a:cubicBezTo>
                      <a:pt x="5551" y="11410"/>
                      <a:pt x="5516" y="11446"/>
                      <a:pt x="5516" y="11491"/>
                    </a:cubicBezTo>
                    <a:cubicBezTo>
                      <a:pt x="5516" y="11536"/>
                      <a:pt x="5551" y="11572"/>
                      <a:pt x="5593" y="11572"/>
                    </a:cubicBezTo>
                    <a:cubicBezTo>
                      <a:pt x="5635" y="11572"/>
                      <a:pt x="5669" y="11536"/>
                      <a:pt x="5669" y="11491"/>
                    </a:cubicBezTo>
                    <a:cubicBezTo>
                      <a:pt x="5669" y="11446"/>
                      <a:pt x="5635" y="11410"/>
                      <a:pt x="5593" y="11410"/>
                    </a:cubicBezTo>
                    <a:close/>
                    <a:moveTo>
                      <a:pt x="16174" y="11410"/>
                    </a:moveTo>
                    <a:cubicBezTo>
                      <a:pt x="16132" y="11410"/>
                      <a:pt x="16098" y="11446"/>
                      <a:pt x="16098" y="11491"/>
                    </a:cubicBezTo>
                    <a:cubicBezTo>
                      <a:pt x="16098" y="11536"/>
                      <a:pt x="16132" y="11572"/>
                      <a:pt x="16174" y="11572"/>
                    </a:cubicBezTo>
                    <a:cubicBezTo>
                      <a:pt x="16216" y="11572"/>
                      <a:pt x="16252" y="11536"/>
                      <a:pt x="16252" y="11491"/>
                    </a:cubicBezTo>
                    <a:cubicBezTo>
                      <a:pt x="16252" y="11446"/>
                      <a:pt x="16216" y="11410"/>
                      <a:pt x="16174" y="11410"/>
                    </a:cubicBezTo>
                    <a:close/>
                    <a:moveTo>
                      <a:pt x="3485" y="11421"/>
                    </a:moveTo>
                    <a:cubicBezTo>
                      <a:pt x="3445" y="11421"/>
                      <a:pt x="3413" y="11455"/>
                      <a:pt x="3413" y="11497"/>
                    </a:cubicBezTo>
                    <a:cubicBezTo>
                      <a:pt x="3413" y="11539"/>
                      <a:pt x="3445" y="11572"/>
                      <a:pt x="3485" y="11572"/>
                    </a:cubicBezTo>
                    <a:cubicBezTo>
                      <a:pt x="3525" y="11572"/>
                      <a:pt x="3556" y="11539"/>
                      <a:pt x="3556" y="11497"/>
                    </a:cubicBezTo>
                    <a:cubicBezTo>
                      <a:pt x="3556" y="11455"/>
                      <a:pt x="3525" y="11421"/>
                      <a:pt x="3485" y="11421"/>
                    </a:cubicBezTo>
                    <a:close/>
                    <a:moveTo>
                      <a:pt x="8726" y="11450"/>
                    </a:moveTo>
                    <a:cubicBezTo>
                      <a:pt x="8679" y="11450"/>
                      <a:pt x="8642" y="11490"/>
                      <a:pt x="8642" y="11539"/>
                    </a:cubicBezTo>
                    <a:cubicBezTo>
                      <a:pt x="8642" y="11588"/>
                      <a:pt x="8679" y="11628"/>
                      <a:pt x="8726" y="11628"/>
                    </a:cubicBezTo>
                    <a:cubicBezTo>
                      <a:pt x="8772" y="11628"/>
                      <a:pt x="8809" y="11588"/>
                      <a:pt x="8809" y="11539"/>
                    </a:cubicBezTo>
                    <a:cubicBezTo>
                      <a:pt x="8809" y="11490"/>
                      <a:pt x="8772" y="11450"/>
                      <a:pt x="8726" y="11450"/>
                    </a:cubicBezTo>
                    <a:close/>
                    <a:moveTo>
                      <a:pt x="6327" y="11465"/>
                    </a:moveTo>
                    <a:cubicBezTo>
                      <a:pt x="6283" y="11465"/>
                      <a:pt x="6247" y="11503"/>
                      <a:pt x="6247" y="11550"/>
                    </a:cubicBezTo>
                    <a:cubicBezTo>
                      <a:pt x="6247" y="11596"/>
                      <a:pt x="6283" y="11634"/>
                      <a:pt x="6327" y="11634"/>
                    </a:cubicBezTo>
                    <a:cubicBezTo>
                      <a:pt x="6371" y="11634"/>
                      <a:pt x="6407" y="11596"/>
                      <a:pt x="6407" y="11550"/>
                    </a:cubicBezTo>
                    <a:cubicBezTo>
                      <a:pt x="6407" y="11503"/>
                      <a:pt x="6371" y="11465"/>
                      <a:pt x="6327" y="11465"/>
                    </a:cubicBezTo>
                    <a:close/>
                    <a:moveTo>
                      <a:pt x="18955" y="11469"/>
                    </a:moveTo>
                    <a:cubicBezTo>
                      <a:pt x="18915" y="11469"/>
                      <a:pt x="18882" y="11504"/>
                      <a:pt x="18882" y="11547"/>
                    </a:cubicBezTo>
                    <a:cubicBezTo>
                      <a:pt x="18882" y="11590"/>
                      <a:pt x="18915" y="11625"/>
                      <a:pt x="18955" y="11625"/>
                    </a:cubicBezTo>
                    <a:cubicBezTo>
                      <a:pt x="18996" y="11625"/>
                      <a:pt x="19030" y="11590"/>
                      <a:pt x="19030" y="11547"/>
                    </a:cubicBezTo>
                    <a:cubicBezTo>
                      <a:pt x="19030" y="11504"/>
                      <a:pt x="18996" y="11469"/>
                      <a:pt x="18955" y="11469"/>
                    </a:cubicBezTo>
                    <a:close/>
                    <a:moveTo>
                      <a:pt x="2812" y="11470"/>
                    </a:moveTo>
                    <a:cubicBezTo>
                      <a:pt x="2771" y="11470"/>
                      <a:pt x="2739" y="11505"/>
                      <a:pt x="2739" y="11547"/>
                    </a:cubicBezTo>
                    <a:cubicBezTo>
                      <a:pt x="2739" y="11590"/>
                      <a:pt x="2771" y="11624"/>
                      <a:pt x="2812" y="11624"/>
                    </a:cubicBezTo>
                    <a:cubicBezTo>
                      <a:pt x="2852" y="11624"/>
                      <a:pt x="2885" y="11590"/>
                      <a:pt x="2885" y="11547"/>
                    </a:cubicBezTo>
                    <a:cubicBezTo>
                      <a:pt x="2885" y="11505"/>
                      <a:pt x="2852" y="11470"/>
                      <a:pt x="2812" y="11470"/>
                    </a:cubicBezTo>
                    <a:close/>
                    <a:moveTo>
                      <a:pt x="21600" y="11474"/>
                    </a:moveTo>
                    <a:cubicBezTo>
                      <a:pt x="21588" y="11486"/>
                      <a:pt x="21580" y="11503"/>
                      <a:pt x="21580" y="11522"/>
                    </a:cubicBezTo>
                    <a:cubicBezTo>
                      <a:pt x="21580" y="11541"/>
                      <a:pt x="21588" y="11559"/>
                      <a:pt x="21600" y="11571"/>
                    </a:cubicBezTo>
                    <a:lnTo>
                      <a:pt x="21600" y="11474"/>
                    </a:lnTo>
                    <a:close/>
                    <a:moveTo>
                      <a:pt x="13266" y="11503"/>
                    </a:moveTo>
                    <a:cubicBezTo>
                      <a:pt x="13219" y="11503"/>
                      <a:pt x="13183" y="11543"/>
                      <a:pt x="13183" y="11592"/>
                    </a:cubicBezTo>
                    <a:cubicBezTo>
                      <a:pt x="13183" y="11641"/>
                      <a:pt x="13219" y="11680"/>
                      <a:pt x="13266" y="11680"/>
                    </a:cubicBezTo>
                    <a:cubicBezTo>
                      <a:pt x="13312" y="11680"/>
                      <a:pt x="13350" y="11641"/>
                      <a:pt x="13350" y="11592"/>
                    </a:cubicBezTo>
                    <a:cubicBezTo>
                      <a:pt x="13350" y="11543"/>
                      <a:pt x="13312" y="11503"/>
                      <a:pt x="13266" y="11503"/>
                    </a:cubicBezTo>
                    <a:close/>
                    <a:moveTo>
                      <a:pt x="17090" y="11505"/>
                    </a:moveTo>
                    <a:cubicBezTo>
                      <a:pt x="17047" y="11505"/>
                      <a:pt x="17011" y="11542"/>
                      <a:pt x="17011" y="11588"/>
                    </a:cubicBezTo>
                    <a:cubicBezTo>
                      <a:pt x="17011" y="11634"/>
                      <a:pt x="17047" y="11673"/>
                      <a:pt x="17090" y="11673"/>
                    </a:cubicBezTo>
                    <a:cubicBezTo>
                      <a:pt x="17134" y="11673"/>
                      <a:pt x="17169" y="11634"/>
                      <a:pt x="17169" y="11588"/>
                    </a:cubicBezTo>
                    <a:cubicBezTo>
                      <a:pt x="17169" y="11542"/>
                      <a:pt x="17134" y="11505"/>
                      <a:pt x="17090" y="11505"/>
                    </a:cubicBezTo>
                    <a:close/>
                    <a:moveTo>
                      <a:pt x="21185" y="11508"/>
                    </a:moveTo>
                    <a:cubicBezTo>
                      <a:pt x="21148" y="11508"/>
                      <a:pt x="21118" y="11540"/>
                      <a:pt x="21118" y="11579"/>
                    </a:cubicBezTo>
                    <a:cubicBezTo>
                      <a:pt x="21118" y="11618"/>
                      <a:pt x="21148" y="11650"/>
                      <a:pt x="21185" y="11650"/>
                    </a:cubicBezTo>
                    <a:cubicBezTo>
                      <a:pt x="21222" y="11650"/>
                      <a:pt x="21251" y="11618"/>
                      <a:pt x="21251" y="11579"/>
                    </a:cubicBezTo>
                    <a:cubicBezTo>
                      <a:pt x="21251" y="11540"/>
                      <a:pt x="21222" y="11508"/>
                      <a:pt x="21185" y="11508"/>
                    </a:cubicBezTo>
                    <a:close/>
                    <a:moveTo>
                      <a:pt x="583" y="11510"/>
                    </a:moveTo>
                    <a:cubicBezTo>
                      <a:pt x="547" y="11510"/>
                      <a:pt x="517" y="11541"/>
                      <a:pt x="517" y="11579"/>
                    </a:cubicBezTo>
                    <a:cubicBezTo>
                      <a:pt x="517" y="11618"/>
                      <a:pt x="547" y="11649"/>
                      <a:pt x="583" y="11649"/>
                    </a:cubicBezTo>
                    <a:cubicBezTo>
                      <a:pt x="619" y="11649"/>
                      <a:pt x="649" y="11618"/>
                      <a:pt x="649" y="11579"/>
                    </a:cubicBezTo>
                    <a:cubicBezTo>
                      <a:pt x="649" y="11541"/>
                      <a:pt x="619" y="11510"/>
                      <a:pt x="583" y="11510"/>
                    </a:cubicBezTo>
                    <a:close/>
                    <a:moveTo>
                      <a:pt x="2154" y="11543"/>
                    </a:moveTo>
                    <a:cubicBezTo>
                      <a:pt x="2116" y="11543"/>
                      <a:pt x="2085" y="11576"/>
                      <a:pt x="2085" y="11617"/>
                    </a:cubicBezTo>
                    <a:cubicBezTo>
                      <a:pt x="2085" y="11658"/>
                      <a:pt x="2116" y="11691"/>
                      <a:pt x="2154" y="11691"/>
                    </a:cubicBezTo>
                    <a:cubicBezTo>
                      <a:pt x="2193" y="11691"/>
                      <a:pt x="2224" y="11658"/>
                      <a:pt x="2224" y="11617"/>
                    </a:cubicBezTo>
                    <a:cubicBezTo>
                      <a:pt x="2224" y="11576"/>
                      <a:pt x="2193" y="11543"/>
                      <a:pt x="2154" y="11543"/>
                    </a:cubicBezTo>
                    <a:close/>
                    <a:moveTo>
                      <a:pt x="14692" y="11555"/>
                    </a:moveTo>
                    <a:cubicBezTo>
                      <a:pt x="14647" y="11555"/>
                      <a:pt x="14609" y="11595"/>
                      <a:pt x="14609" y="11643"/>
                    </a:cubicBezTo>
                    <a:cubicBezTo>
                      <a:pt x="14609" y="11692"/>
                      <a:pt x="14647" y="11731"/>
                      <a:pt x="14692" y="11731"/>
                    </a:cubicBezTo>
                    <a:cubicBezTo>
                      <a:pt x="14738" y="11731"/>
                      <a:pt x="14775" y="11692"/>
                      <a:pt x="14775" y="11643"/>
                    </a:cubicBezTo>
                    <a:cubicBezTo>
                      <a:pt x="14775" y="11595"/>
                      <a:pt x="14738" y="11555"/>
                      <a:pt x="14692" y="11555"/>
                    </a:cubicBezTo>
                    <a:close/>
                    <a:moveTo>
                      <a:pt x="7076" y="11556"/>
                    </a:moveTo>
                    <a:cubicBezTo>
                      <a:pt x="7030" y="11556"/>
                      <a:pt x="6994" y="11595"/>
                      <a:pt x="6994" y="11643"/>
                    </a:cubicBezTo>
                    <a:cubicBezTo>
                      <a:pt x="6994" y="11691"/>
                      <a:pt x="7031" y="11730"/>
                      <a:pt x="7076" y="11730"/>
                    </a:cubicBezTo>
                    <a:cubicBezTo>
                      <a:pt x="7121" y="11730"/>
                      <a:pt x="7158" y="11691"/>
                      <a:pt x="7158" y="11643"/>
                    </a:cubicBezTo>
                    <a:cubicBezTo>
                      <a:pt x="7158" y="11595"/>
                      <a:pt x="7121" y="11556"/>
                      <a:pt x="7076" y="11556"/>
                    </a:cubicBezTo>
                    <a:close/>
                    <a:moveTo>
                      <a:pt x="8279" y="11560"/>
                    </a:moveTo>
                    <a:cubicBezTo>
                      <a:pt x="8233" y="11560"/>
                      <a:pt x="8195" y="11600"/>
                      <a:pt x="8195" y="11649"/>
                    </a:cubicBezTo>
                    <a:cubicBezTo>
                      <a:pt x="8195" y="11698"/>
                      <a:pt x="8233" y="11737"/>
                      <a:pt x="8279" y="11737"/>
                    </a:cubicBezTo>
                    <a:cubicBezTo>
                      <a:pt x="8326" y="11737"/>
                      <a:pt x="8363" y="11698"/>
                      <a:pt x="8363" y="11649"/>
                    </a:cubicBezTo>
                    <a:cubicBezTo>
                      <a:pt x="8363" y="11600"/>
                      <a:pt x="8326" y="11560"/>
                      <a:pt x="8279" y="11560"/>
                    </a:cubicBezTo>
                    <a:close/>
                    <a:moveTo>
                      <a:pt x="18468" y="11560"/>
                    </a:moveTo>
                    <a:cubicBezTo>
                      <a:pt x="18427" y="11560"/>
                      <a:pt x="18394" y="11595"/>
                      <a:pt x="18394" y="11638"/>
                    </a:cubicBezTo>
                    <a:cubicBezTo>
                      <a:pt x="18394" y="11682"/>
                      <a:pt x="18427" y="11718"/>
                      <a:pt x="18468" y="11718"/>
                    </a:cubicBezTo>
                    <a:cubicBezTo>
                      <a:pt x="18510" y="11718"/>
                      <a:pt x="18543" y="11682"/>
                      <a:pt x="18543" y="11638"/>
                    </a:cubicBezTo>
                    <a:cubicBezTo>
                      <a:pt x="18543" y="11595"/>
                      <a:pt x="18510" y="11560"/>
                      <a:pt x="18468" y="11560"/>
                    </a:cubicBezTo>
                    <a:close/>
                    <a:moveTo>
                      <a:pt x="15649" y="11562"/>
                    </a:moveTo>
                    <a:cubicBezTo>
                      <a:pt x="15604" y="11562"/>
                      <a:pt x="15567" y="11601"/>
                      <a:pt x="15567" y="11649"/>
                    </a:cubicBezTo>
                    <a:cubicBezTo>
                      <a:pt x="15567" y="11697"/>
                      <a:pt x="15604" y="11735"/>
                      <a:pt x="15649" y="11735"/>
                    </a:cubicBezTo>
                    <a:cubicBezTo>
                      <a:pt x="15694" y="11735"/>
                      <a:pt x="15731" y="11696"/>
                      <a:pt x="15731" y="11649"/>
                    </a:cubicBezTo>
                    <a:cubicBezTo>
                      <a:pt x="15731" y="11601"/>
                      <a:pt x="15694" y="11562"/>
                      <a:pt x="15649" y="11562"/>
                    </a:cubicBezTo>
                    <a:close/>
                    <a:moveTo>
                      <a:pt x="20723" y="11568"/>
                    </a:moveTo>
                    <a:cubicBezTo>
                      <a:pt x="20685" y="11568"/>
                      <a:pt x="20655" y="11600"/>
                      <a:pt x="20655" y="11640"/>
                    </a:cubicBezTo>
                    <a:cubicBezTo>
                      <a:pt x="20655" y="11679"/>
                      <a:pt x="20686" y="11712"/>
                      <a:pt x="20723" y="11712"/>
                    </a:cubicBezTo>
                    <a:cubicBezTo>
                      <a:pt x="20760" y="11712"/>
                      <a:pt x="20791" y="11679"/>
                      <a:pt x="20791" y="11640"/>
                    </a:cubicBezTo>
                    <a:cubicBezTo>
                      <a:pt x="20791" y="11600"/>
                      <a:pt x="20760" y="11568"/>
                      <a:pt x="20723" y="11568"/>
                    </a:cubicBezTo>
                    <a:close/>
                    <a:moveTo>
                      <a:pt x="10884" y="11600"/>
                    </a:moveTo>
                    <a:cubicBezTo>
                      <a:pt x="10837" y="11600"/>
                      <a:pt x="10799" y="11639"/>
                      <a:pt x="10799" y="11689"/>
                    </a:cubicBezTo>
                    <a:cubicBezTo>
                      <a:pt x="10799" y="11738"/>
                      <a:pt x="10837" y="11779"/>
                      <a:pt x="10884" y="11779"/>
                    </a:cubicBezTo>
                    <a:cubicBezTo>
                      <a:pt x="10931" y="11779"/>
                      <a:pt x="10969" y="11738"/>
                      <a:pt x="10969" y="11689"/>
                    </a:cubicBezTo>
                    <a:cubicBezTo>
                      <a:pt x="10969" y="11639"/>
                      <a:pt x="10931" y="11600"/>
                      <a:pt x="10884" y="11600"/>
                    </a:cubicBezTo>
                    <a:close/>
                    <a:moveTo>
                      <a:pt x="10426" y="11610"/>
                    </a:moveTo>
                    <a:cubicBezTo>
                      <a:pt x="10379" y="11610"/>
                      <a:pt x="10342" y="11650"/>
                      <a:pt x="10342" y="11700"/>
                    </a:cubicBezTo>
                    <a:cubicBezTo>
                      <a:pt x="10342" y="11750"/>
                      <a:pt x="10379" y="11790"/>
                      <a:pt x="10426" y="11790"/>
                    </a:cubicBezTo>
                    <a:cubicBezTo>
                      <a:pt x="10473" y="11790"/>
                      <a:pt x="10511" y="11750"/>
                      <a:pt x="10511" y="11700"/>
                    </a:cubicBezTo>
                    <a:cubicBezTo>
                      <a:pt x="10511" y="11650"/>
                      <a:pt x="10473" y="11610"/>
                      <a:pt x="10426" y="11610"/>
                    </a:cubicBezTo>
                    <a:close/>
                    <a:moveTo>
                      <a:pt x="11341" y="11610"/>
                    </a:moveTo>
                    <a:cubicBezTo>
                      <a:pt x="11294" y="11610"/>
                      <a:pt x="11256" y="11650"/>
                      <a:pt x="11256" y="11700"/>
                    </a:cubicBezTo>
                    <a:cubicBezTo>
                      <a:pt x="11256" y="11750"/>
                      <a:pt x="11294" y="11790"/>
                      <a:pt x="11341" y="11790"/>
                    </a:cubicBezTo>
                    <a:cubicBezTo>
                      <a:pt x="11388" y="11790"/>
                      <a:pt x="11426" y="11750"/>
                      <a:pt x="11426" y="11700"/>
                    </a:cubicBezTo>
                    <a:cubicBezTo>
                      <a:pt x="11426" y="11650"/>
                      <a:pt x="11388" y="11610"/>
                      <a:pt x="11341" y="11610"/>
                    </a:cubicBezTo>
                    <a:close/>
                    <a:moveTo>
                      <a:pt x="13710" y="11623"/>
                    </a:moveTo>
                    <a:cubicBezTo>
                      <a:pt x="13663" y="11623"/>
                      <a:pt x="13626" y="11662"/>
                      <a:pt x="13626" y="11712"/>
                    </a:cubicBezTo>
                    <a:cubicBezTo>
                      <a:pt x="13626" y="11761"/>
                      <a:pt x="13663" y="11799"/>
                      <a:pt x="13710" y="11799"/>
                    </a:cubicBezTo>
                    <a:cubicBezTo>
                      <a:pt x="13756" y="11799"/>
                      <a:pt x="13794" y="11761"/>
                      <a:pt x="13794" y="11712"/>
                    </a:cubicBezTo>
                    <a:cubicBezTo>
                      <a:pt x="13794" y="11662"/>
                      <a:pt x="13756" y="11623"/>
                      <a:pt x="13710" y="11623"/>
                    </a:cubicBezTo>
                    <a:close/>
                    <a:moveTo>
                      <a:pt x="20257" y="11632"/>
                    </a:moveTo>
                    <a:cubicBezTo>
                      <a:pt x="20219" y="11632"/>
                      <a:pt x="20187" y="11665"/>
                      <a:pt x="20187" y="11706"/>
                    </a:cubicBezTo>
                    <a:cubicBezTo>
                      <a:pt x="20187" y="11747"/>
                      <a:pt x="20219" y="11780"/>
                      <a:pt x="20257" y="11780"/>
                    </a:cubicBezTo>
                    <a:cubicBezTo>
                      <a:pt x="20296" y="11780"/>
                      <a:pt x="20327" y="11747"/>
                      <a:pt x="20327" y="11706"/>
                    </a:cubicBezTo>
                    <a:cubicBezTo>
                      <a:pt x="20327" y="11665"/>
                      <a:pt x="20296" y="11632"/>
                      <a:pt x="20257" y="11632"/>
                    </a:cubicBezTo>
                    <a:close/>
                    <a:moveTo>
                      <a:pt x="1511" y="11634"/>
                    </a:moveTo>
                    <a:cubicBezTo>
                      <a:pt x="1473" y="11634"/>
                      <a:pt x="1443" y="11666"/>
                      <a:pt x="1443" y="11706"/>
                    </a:cubicBezTo>
                    <a:cubicBezTo>
                      <a:pt x="1443" y="11745"/>
                      <a:pt x="1474" y="11777"/>
                      <a:pt x="1511" y="11777"/>
                    </a:cubicBezTo>
                    <a:cubicBezTo>
                      <a:pt x="1548" y="11777"/>
                      <a:pt x="1579" y="11745"/>
                      <a:pt x="1579" y="11706"/>
                    </a:cubicBezTo>
                    <a:cubicBezTo>
                      <a:pt x="1579" y="11666"/>
                      <a:pt x="1548" y="11634"/>
                      <a:pt x="1511" y="11634"/>
                    </a:cubicBezTo>
                    <a:close/>
                    <a:moveTo>
                      <a:pt x="4483" y="11635"/>
                    </a:moveTo>
                    <a:cubicBezTo>
                      <a:pt x="4441" y="11635"/>
                      <a:pt x="4406" y="11671"/>
                      <a:pt x="4406" y="11716"/>
                    </a:cubicBezTo>
                    <a:cubicBezTo>
                      <a:pt x="4406" y="11761"/>
                      <a:pt x="4441" y="11797"/>
                      <a:pt x="4483" y="11797"/>
                    </a:cubicBezTo>
                    <a:cubicBezTo>
                      <a:pt x="4525" y="11797"/>
                      <a:pt x="4559" y="11761"/>
                      <a:pt x="4559" y="11716"/>
                    </a:cubicBezTo>
                    <a:cubicBezTo>
                      <a:pt x="4560" y="11671"/>
                      <a:pt x="4526" y="11635"/>
                      <a:pt x="4483" y="11635"/>
                    </a:cubicBezTo>
                    <a:close/>
                    <a:moveTo>
                      <a:pt x="5190" y="11636"/>
                    </a:moveTo>
                    <a:cubicBezTo>
                      <a:pt x="5146" y="11636"/>
                      <a:pt x="5111" y="11673"/>
                      <a:pt x="5111" y="11719"/>
                    </a:cubicBezTo>
                    <a:cubicBezTo>
                      <a:pt x="5111" y="11766"/>
                      <a:pt x="5146" y="11804"/>
                      <a:pt x="5190" y="11804"/>
                    </a:cubicBezTo>
                    <a:cubicBezTo>
                      <a:pt x="5233" y="11804"/>
                      <a:pt x="5269" y="11766"/>
                      <a:pt x="5269" y="11719"/>
                    </a:cubicBezTo>
                    <a:cubicBezTo>
                      <a:pt x="5268" y="11673"/>
                      <a:pt x="5233" y="11636"/>
                      <a:pt x="5190" y="11636"/>
                    </a:cubicBezTo>
                    <a:close/>
                    <a:moveTo>
                      <a:pt x="16578" y="11636"/>
                    </a:moveTo>
                    <a:cubicBezTo>
                      <a:pt x="16535" y="11636"/>
                      <a:pt x="16500" y="11673"/>
                      <a:pt x="16500" y="11719"/>
                    </a:cubicBezTo>
                    <a:cubicBezTo>
                      <a:pt x="16500" y="11766"/>
                      <a:pt x="16535" y="11804"/>
                      <a:pt x="16578" y="11804"/>
                    </a:cubicBezTo>
                    <a:cubicBezTo>
                      <a:pt x="16622" y="11804"/>
                      <a:pt x="16657" y="11766"/>
                      <a:pt x="16657" y="11719"/>
                    </a:cubicBezTo>
                    <a:cubicBezTo>
                      <a:pt x="16657" y="11673"/>
                      <a:pt x="16622" y="11636"/>
                      <a:pt x="16578" y="11636"/>
                    </a:cubicBezTo>
                    <a:close/>
                    <a:moveTo>
                      <a:pt x="9970" y="11642"/>
                    </a:moveTo>
                    <a:cubicBezTo>
                      <a:pt x="9923" y="11642"/>
                      <a:pt x="9885" y="11683"/>
                      <a:pt x="9885" y="11732"/>
                    </a:cubicBezTo>
                    <a:cubicBezTo>
                      <a:pt x="9885" y="11782"/>
                      <a:pt x="9923" y="11822"/>
                      <a:pt x="9970" y="11822"/>
                    </a:cubicBezTo>
                    <a:cubicBezTo>
                      <a:pt x="10017" y="11822"/>
                      <a:pt x="10054" y="11782"/>
                      <a:pt x="10054" y="11732"/>
                    </a:cubicBezTo>
                    <a:cubicBezTo>
                      <a:pt x="10054" y="11683"/>
                      <a:pt x="10017" y="11642"/>
                      <a:pt x="9970" y="11642"/>
                    </a:cubicBezTo>
                    <a:close/>
                    <a:moveTo>
                      <a:pt x="11798" y="11642"/>
                    </a:moveTo>
                    <a:cubicBezTo>
                      <a:pt x="11751" y="11642"/>
                      <a:pt x="11713" y="11683"/>
                      <a:pt x="11713" y="11732"/>
                    </a:cubicBezTo>
                    <a:cubicBezTo>
                      <a:pt x="11713" y="11782"/>
                      <a:pt x="11751" y="11822"/>
                      <a:pt x="11798" y="11822"/>
                    </a:cubicBezTo>
                    <a:cubicBezTo>
                      <a:pt x="11845" y="11822"/>
                      <a:pt x="11883" y="11782"/>
                      <a:pt x="11883" y="11732"/>
                    </a:cubicBezTo>
                    <a:cubicBezTo>
                      <a:pt x="11883" y="11683"/>
                      <a:pt x="11845" y="11642"/>
                      <a:pt x="11798" y="11642"/>
                    </a:cubicBezTo>
                    <a:close/>
                    <a:moveTo>
                      <a:pt x="0" y="11646"/>
                    </a:moveTo>
                    <a:lnTo>
                      <a:pt x="0" y="11751"/>
                    </a:lnTo>
                    <a:cubicBezTo>
                      <a:pt x="17" y="11740"/>
                      <a:pt x="30" y="11722"/>
                      <a:pt x="30" y="11699"/>
                    </a:cubicBezTo>
                    <a:cubicBezTo>
                      <a:pt x="30" y="11676"/>
                      <a:pt x="17" y="11658"/>
                      <a:pt x="0" y="11646"/>
                    </a:cubicBezTo>
                    <a:close/>
                    <a:moveTo>
                      <a:pt x="17976" y="11657"/>
                    </a:moveTo>
                    <a:cubicBezTo>
                      <a:pt x="17934" y="11657"/>
                      <a:pt x="17899" y="11694"/>
                      <a:pt x="17899" y="11739"/>
                    </a:cubicBezTo>
                    <a:cubicBezTo>
                      <a:pt x="17899" y="11784"/>
                      <a:pt x="17934" y="11820"/>
                      <a:pt x="17976" y="11820"/>
                    </a:cubicBezTo>
                    <a:cubicBezTo>
                      <a:pt x="18018" y="11820"/>
                      <a:pt x="18052" y="11784"/>
                      <a:pt x="18052" y="11739"/>
                    </a:cubicBezTo>
                    <a:cubicBezTo>
                      <a:pt x="18052" y="11694"/>
                      <a:pt x="18018" y="11657"/>
                      <a:pt x="17976" y="11657"/>
                    </a:cubicBezTo>
                    <a:close/>
                    <a:moveTo>
                      <a:pt x="3792" y="11658"/>
                    </a:moveTo>
                    <a:cubicBezTo>
                      <a:pt x="3750" y="11658"/>
                      <a:pt x="3717" y="11695"/>
                      <a:pt x="3717" y="11739"/>
                    </a:cubicBezTo>
                    <a:cubicBezTo>
                      <a:pt x="3717" y="11783"/>
                      <a:pt x="3750" y="11819"/>
                      <a:pt x="3792" y="11819"/>
                    </a:cubicBezTo>
                    <a:cubicBezTo>
                      <a:pt x="3834" y="11819"/>
                      <a:pt x="3868" y="11783"/>
                      <a:pt x="3868" y="11739"/>
                    </a:cubicBezTo>
                    <a:cubicBezTo>
                      <a:pt x="3868" y="11695"/>
                      <a:pt x="3834" y="11658"/>
                      <a:pt x="3792" y="11658"/>
                    </a:cubicBezTo>
                    <a:close/>
                    <a:moveTo>
                      <a:pt x="5912" y="11669"/>
                    </a:moveTo>
                    <a:cubicBezTo>
                      <a:pt x="5868" y="11669"/>
                      <a:pt x="5832" y="11707"/>
                      <a:pt x="5832" y="11754"/>
                    </a:cubicBezTo>
                    <a:cubicBezTo>
                      <a:pt x="5832" y="11800"/>
                      <a:pt x="5868" y="11838"/>
                      <a:pt x="5912" y="11838"/>
                    </a:cubicBezTo>
                    <a:cubicBezTo>
                      <a:pt x="5956" y="11838"/>
                      <a:pt x="5992" y="11800"/>
                      <a:pt x="5992" y="11754"/>
                    </a:cubicBezTo>
                    <a:cubicBezTo>
                      <a:pt x="5992" y="11707"/>
                      <a:pt x="5956" y="11669"/>
                      <a:pt x="5912" y="11669"/>
                    </a:cubicBezTo>
                    <a:close/>
                    <a:moveTo>
                      <a:pt x="7839" y="11690"/>
                    </a:moveTo>
                    <a:cubicBezTo>
                      <a:pt x="7792" y="11690"/>
                      <a:pt x="7755" y="11730"/>
                      <a:pt x="7755" y="11779"/>
                    </a:cubicBezTo>
                    <a:cubicBezTo>
                      <a:pt x="7755" y="11828"/>
                      <a:pt x="7792" y="11867"/>
                      <a:pt x="7839" y="11867"/>
                    </a:cubicBezTo>
                    <a:cubicBezTo>
                      <a:pt x="7885" y="11867"/>
                      <a:pt x="7923" y="11828"/>
                      <a:pt x="7923" y="11779"/>
                    </a:cubicBezTo>
                    <a:cubicBezTo>
                      <a:pt x="7923" y="11730"/>
                      <a:pt x="7885" y="11690"/>
                      <a:pt x="7839" y="11690"/>
                    </a:cubicBezTo>
                    <a:close/>
                    <a:moveTo>
                      <a:pt x="9515" y="11697"/>
                    </a:moveTo>
                    <a:cubicBezTo>
                      <a:pt x="9469" y="11697"/>
                      <a:pt x="9430" y="11737"/>
                      <a:pt x="9430" y="11787"/>
                    </a:cubicBezTo>
                    <a:cubicBezTo>
                      <a:pt x="9430" y="11836"/>
                      <a:pt x="9468" y="11877"/>
                      <a:pt x="9515" y="11877"/>
                    </a:cubicBezTo>
                    <a:cubicBezTo>
                      <a:pt x="9562" y="11877"/>
                      <a:pt x="9600" y="11836"/>
                      <a:pt x="9600" y="11787"/>
                    </a:cubicBezTo>
                    <a:cubicBezTo>
                      <a:pt x="9600" y="11737"/>
                      <a:pt x="9562" y="11697"/>
                      <a:pt x="9515" y="11697"/>
                    </a:cubicBezTo>
                    <a:close/>
                    <a:moveTo>
                      <a:pt x="12253" y="11697"/>
                    </a:moveTo>
                    <a:cubicBezTo>
                      <a:pt x="12206" y="11697"/>
                      <a:pt x="12168" y="11737"/>
                      <a:pt x="12168" y="11787"/>
                    </a:cubicBezTo>
                    <a:cubicBezTo>
                      <a:pt x="12168" y="11837"/>
                      <a:pt x="12206" y="11877"/>
                      <a:pt x="12253" y="11877"/>
                    </a:cubicBezTo>
                    <a:cubicBezTo>
                      <a:pt x="12299" y="11877"/>
                      <a:pt x="12338" y="11836"/>
                      <a:pt x="12338" y="11787"/>
                    </a:cubicBezTo>
                    <a:cubicBezTo>
                      <a:pt x="12338" y="11737"/>
                      <a:pt x="12299" y="11697"/>
                      <a:pt x="12253" y="11697"/>
                    </a:cubicBezTo>
                    <a:close/>
                    <a:moveTo>
                      <a:pt x="19786" y="11700"/>
                    </a:moveTo>
                    <a:cubicBezTo>
                      <a:pt x="19747" y="11700"/>
                      <a:pt x="19715" y="11733"/>
                      <a:pt x="19715" y="11775"/>
                    </a:cubicBezTo>
                    <a:cubicBezTo>
                      <a:pt x="19715" y="11817"/>
                      <a:pt x="19747" y="11852"/>
                      <a:pt x="19786" y="11852"/>
                    </a:cubicBezTo>
                    <a:cubicBezTo>
                      <a:pt x="19826" y="11852"/>
                      <a:pt x="19859" y="11817"/>
                      <a:pt x="19859" y="11775"/>
                    </a:cubicBezTo>
                    <a:cubicBezTo>
                      <a:pt x="19858" y="11733"/>
                      <a:pt x="19826" y="11700"/>
                      <a:pt x="19786" y="11700"/>
                    </a:cubicBezTo>
                    <a:close/>
                    <a:moveTo>
                      <a:pt x="3117" y="11707"/>
                    </a:moveTo>
                    <a:cubicBezTo>
                      <a:pt x="3076" y="11707"/>
                      <a:pt x="3043" y="11741"/>
                      <a:pt x="3043" y="11785"/>
                    </a:cubicBezTo>
                    <a:cubicBezTo>
                      <a:pt x="3043" y="11828"/>
                      <a:pt x="3076" y="11863"/>
                      <a:pt x="3117" y="11863"/>
                    </a:cubicBezTo>
                    <a:cubicBezTo>
                      <a:pt x="3157" y="11863"/>
                      <a:pt x="3190" y="11828"/>
                      <a:pt x="3190" y="11785"/>
                    </a:cubicBezTo>
                    <a:cubicBezTo>
                      <a:pt x="3190" y="11741"/>
                      <a:pt x="3157" y="11707"/>
                      <a:pt x="3117" y="11707"/>
                    </a:cubicBezTo>
                    <a:close/>
                    <a:moveTo>
                      <a:pt x="6650" y="11735"/>
                    </a:moveTo>
                    <a:cubicBezTo>
                      <a:pt x="6605" y="11735"/>
                      <a:pt x="6568" y="11774"/>
                      <a:pt x="6568" y="11822"/>
                    </a:cubicBezTo>
                    <a:cubicBezTo>
                      <a:pt x="6568" y="11870"/>
                      <a:pt x="6605" y="11908"/>
                      <a:pt x="6650" y="11908"/>
                    </a:cubicBezTo>
                    <a:cubicBezTo>
                      <a:pt x="6695" y="11908"/>
                      <a:pt x="6732" y="11870"/>
                      <a:pt x="6732" y="11822"/>
                    </a:cubicBezTo>
                    <a:cubicBezTo>
                      <a:pt x="6732" y="11774"/>
                      <a:pt x="6695" y="11735"/>
                      <a:pt x="6650" y="11735"/>
                    </a:cubicBezTo>
                    <a:close/>
                    <a:moveTo>
                      <a:pt x="15118" y="11735"/>
                    </a:moveTo>
                    <a:cubicBezTo>
                      <a:pt x="15073" y="11735"/>
                      <a:pt x="15036" y="11774"/>
                      <a:pt x="15036" y="11822"/>
                    </a:cubicBezTo>
                    <a:cubicBezTo>
                      <a:pt x="15036" y="11870"/>
                      <a:pt x="15073" y="11908"/>
                      <a:pt x="15118" y="11908"/>
                    </a:cubicBezTo>
                    <a:cubicBezTo>
                      <a:pt x="15163" y="11908"/>
                      <a:pt x="15199" y="11870"/>
                      <a:pt x="15199" y="11822"/>
                    </a:cubicBezTo>
                    <a:cubicBezTo>
                      <a:pt x="15199" y="11774"/>
                      <a:pt x="15163" y="11735"/>
                      <a:pt x="15118" y="11735"/>
                    </a:cubicBezTo>
                    <a:close/>
                    <a:moveTo>
                      <a:pt x="882" y="11739"/>
                    </a:moveTo>
                    <a:cubicBezTo>
                      <a:pt x="845" y="11739"/>
                      <a:pt x="815" y="11771"/>
                      <a:pt x="815" y="11810"/>
                    </a:cubicBezTo>
                    <a:cubicBezTo>
                      <a:pt x="815" y="11849"/>
                      <a:pt x="845" y="11879"/>
                      <a:pt x="882" y="11879"/>
                    </a:cubicBezTo>
                    <a:cubicBezTo>
                      <a:pt x="918" y="11879"/>
                      <a:pt x="948" y="11849"/>
                      <a:pt x="948" y="11810"/>
                    </a:cubicBezTo>
                    <a:cubicBezTo>
                      <a:pt x="948" y="11771"/>
                      <a:pt x="918" y="11739"/>
                      <a:pt x="882" y="11739"/>
                    </a:cubicBezTo>
                    <a:close/>
                    <a:moveTo>
                      <a:pt x="14147" y="11762"/>
                    </a:moveTo>
                    <a:cubicBezTo>
                      <a:pt x="14101" y="11762"/>
                      <a:pt x="14064" y="11802"/>
                      <a:pt x="14064" y="11851"/>
                    </a:cubicBezTo>
                    <a:cubicBezTo>
                      <a:pt x="14064" y="11900"/>
                      <a:pt x="14101" y="11940"/>
                      <a:pt x="14147" y="11940"/>
                    </a:cubicBezTo>
                    <a:cubicBezTo>
                      <a:pt x="14193" y="11940"/>
                      <a:pt x="14231" y="11900"/>
                      <a:pt x="14231" y="11851"/>
                    </a:cubicBezTo>
                    <a:cubicBezTo>
                      <a:pt x="14231" y="11802"/>
                      <a:pt x="14193" y="11762"/>
                      <a:pt x="14147" y="11762"/>
                    </a:cubicBezTo>
                    <a:close/>
                    <a:moveTo>
                      <a:pt x="17477" y="11765"/>
                    </a:moveTo>
                    <a:cubicBezTo>
                      <a:pt x="17435" y="11765"/>
                      <a:pt x="17400" y="11802"/>
                      <a:pt x="17400" y="11847"/>
                    </a:cubicBezTo>
                    <a:cubicBezTo>
                      <a:pt x="17400" y="11892"/>
                      <a:pt x="17435" y="11928"/>
                      <a:pt x="17477" y="11928"/>
                    </a:cubicBezTo>
                    <a:cubicBezTo>
                      <a:pt x="17519" y="11928"/>
                      <a:pt x="17554" y="11892"/>
                      <a:pt x="17554" y="11847"/>
                    </a:cubicBezTo>
                    <a:cubicBezTo>
                      <a:pt x="17554" y="11802"/>
                      <a:pt x="17519" y="11765"/>
                      <a:pt x="17477" y="11765"/>
                    </a:cubicBezTo>
                    <a:close/>
                    <a:moveTo>
                      <a:pt x="9063" y="11773"/>
                    </a:moveTo>
                    <a:cubicBezTo>
                      <a:pt x="9016" y="11773"/>
                      <a:pt x="8979" y="11812"/>
                      <a:pt x="8979" y="11862"/>
                    </a:cubicBezTo>
                    <a:cubicBezTo>
                      <a:pt x="8979" y="11912"/>
                      <a:pt x="9016" y="11952"/>
                      <a:pt x="9063" y="11952"/>
                    </a:cubicBezTo>
                    <a:cubicBezTo>
                      <a:pt x="9110" y="11952"/>
                      <a:pt x="9148" y="11912"/>
                      <a:pt x="9148" y="11862"/>
                    </a:cubicBezTo>
                    <a:cubicBezTo>
                      <a:pt x="9148" y="11812"/>
                      <a:pt x="9110" y="11773"/>
                      <a:pt x="9063" y="11773"/>
                    </a:cubicBezTo>
                    <a:close/>
                    <a:moveTo>
                      <a:pt x="12704" y="11773"/>
                    </a:moveTo>
                    <a:cubicBezTo>
                      <a:pt x="12657" y="11773"/>
                      <a:pt x="12620" y="11812"/>
                      <a:pt x="12620" y="11862"/>
                    </a:cubicBezTo>
                    <a:cubicBezTo>
                      <a:pt x="12620" y="11912"/>
                      <a:pt x="12657" y="11952"/>
                      <a:pt x="12704" y="11952"/>
                    </a:cubicBezTo>
                    <a:cubicBezTo>
                      <a:pt x="12751" y="11952"/>
                      <a:pt x="12789" y="11912"/>
                      <a:pt x="12789" y="11862"/>
                    </a:cubicBezTo>
                    <a:cubicBezTo>
                      <a:pt x="12789" y="11812"/>
                      <a:pt x="12751" y="11773"/>
                      <a:pt x="12704" y="11773"/>
                    </a:cubicBezTo>
                    <a:close/>
                    <a:moveTo>
                      <a:pt x="19311" y="11774"/>
                    </a:moveTo>
                    <a:cubicBezTo>
                      <a:pt x="19271" y="11774"/>
                      <a:pt x="19239" y="11809"/>
                      <a:pt x="19239" y="11852"/>
                    </a:cubicBezTo>
                    <a:cubicBezTo>
                      <a:pt x="19239" y="11894"/>
                      <a:pt x="19271" y="11928"/>
                      <a:pt x="19311" y="11928"/>
                    </a:cubicBezTo>
                    <a:cubicBezTo>
                      <a:pt x="19351" y="11928"/>
                      <a:pt x="19383" y="11894"/>
                      <a:pt x="19383" y="11852"/>
                    </a:cubicBezTo>
                    <a:cubicBezTo>
                      <a:pt x="19383" y="11809"/>
                      <a:pt x="19351" y="11774"/>
                      <a:pt x="19311" y="11774"/>
                    </a:cubicBezTo>
                    <a:close/>
                    <a:moveTo>
                      <a:pt x="2457" y="11777"/>
                    </a:moveTo>
                    <a:cubicBezTo>
                      <a:pt x="2417" y="11777"/>
                      <a:pt x="2385" y="11810"/>
                      <a:pt x="2385" y="11852"/>
                    </a:cubicBezTo>
                    <a:cubicBezTo>
                      <a:pt x="2385" y="11894"/>
                      <a:pt x="2417" y="11928"/>
                      <a:pt x="2457" y="11928"/>
                    </a:cubicBezTo>
                    <a:cubicBezTo>
                      <a:pt x="2497" y="11928"/>
                      <a:pt x="2528" y="11894"/>
                      <a:pt x="2528" y="11852"/>
                    </a:cubicBezTo>
                    <a:cubicBezTo>
                      <a:pt x="2528" y="11810"/>
                      <a:pt x="2497" y="11777"/>
                      <a:pt x="2457" y="11777"/>
                    </a:cubicBezTo>
                    <a:close/>
                    <a:moveTo>
                      <a:pt x="16060" y="11778"/>
                    </a:moveTo>
                    <a:cubicBezTo>
                      <a:pt x="16016" y="11778"/>
                      <a:pt x="15980" y="11815"/>
                      <a:pt x="15980" y="11862"/>
                    </a:cubicBezTo>
                    <a:cubicBezTo>
                      <a:pt x="15980" y="11909"/>
                      <a:pt x="16016" y="11948"/>
                      <a:pt x="16060" y="11948"/>
                    </a:cubicBezTo>
                    <a:cubicBezTo>
                      <a:pt x="16104" y="11948"/>
                      <a:pt x="16140" y="11909"/>
                      <a:pt x="16140" y="11862"/>
                    </a:cubicBezTo>
                    <a:cubicBezTo>
                      <a:pt x="16140" y="11815"/>
                      <a:pt x="16104" y="11778"/>
                      <a:pt x="16060" y="11778"/>
                    </a:cubicBezTo>
                    <a:close/>
                    <a:moveTo>
                      <a:pt x="7403" y="11838"/>
                    </a:moveTo>
                    <a:cubicBezTo>
                      <a:pt x="7357" y="11838"/>
                      <a:pt x="7318" y="11878"/>
                      <a:pt x="7318" y="11928"/>
                    </a:cubicBezTo>
                    <a:cubicBezTo>
                      <a:pt x="7318" y="11978"/>
                      <a:pt x="7357" y="12018"/>
                      <a:pt x="7403" y="12018"/>
                    </a:cubicBezTo>
                    <a:cubicBezTo>
                      <a:pt x="7450" y="12018"/>
                      <a:pt x="7488" y="11978"/>
                      <a:pt x="7488" y="11928"/>
                    </a:cubicBezTo>
                    <a:cubicBezTo>
                      <a:pt x="7488" y="11879"/>
                      <a:pt x="7450" y="11838"/>
                      <a:pt x="7403" y="11838"/>
                    </a:cubicBezTo>
                    <a:close/>
                    <a:moveTo>
                      <a:pt x="18832" y="11854"/>
                    </a:moveTo>
                    <a:cubicBezTo>
                      <a:pt x="18790" y="11854"/>
                      <a:pt x="18755" y="11890"/>
                      <a:pt x="18755" y="11934"/>
                    </a:cubicBezTo>
                    <a:cubicBezTo>
                      <a:pt x="18755" y="11978"/>
                      <a:pt x="18790" y="12014"/>
                      <a:pt x="18832" y="12014"/>
                    </a:cubicBezTo>
                    <a:cubicBezTo>
                      <a:pt x="18873" y="12014"/>
                      <a:pt x="18907" y="11978"/>
                      <a:pt x="18907" y="11934"/>
                    </a:cubicBezTo>
                    <a:cubicBezTo>
                      <a:pt x="18907" y="11890"/>
                      <a:pt x="18874" y="11854"/>
                      <a:pt x="18832" y="11854"/>
                    </a:cubicBezTo>
                    <a:close/>
                    <a:moveTo>
                      <a:pt x="21503" y="11855"/>
                    </a:moveTo>
                    <a:cubicBezTo>
                      <a:pt x="21466" y="11855"/>
                      <a:pt x="21435" y="11888"/>
                      <a:pt x="21435" y="11927"/>
                    </a:cubicBezTo>
                    <a:cubicBezTo>
                      <a:pt x="21435" y="11967"/>
                      <a:pt x="21466" y="11999"/>
                      <a:pt x="21503" y="11999"/>
                    </a:cubicBezTo>
                    <a:cubicBezTo>
                      <a:pt x="21540" y="11999"/>
                      <a:pt x="21571" y="11967"/>
                      <a:pt x="21571" y="11927"/>
                    </a:cubicBezTo>
                    <a:cubicBezTo>
                      <a:pt x="21571" y="11888"/>
                      <a:pt x="21540" y="11855"/>
                      <a:pt x="21503" y="11855"/>
                    </a:cubicBezTo>
                    <a:close/>
                    <a:moveTo>
                      <a:pt x="265" y="11858"/>
                    </a:moveTo>
                    <a:cubicBezTo>
                      <a:pt x="229" y="11858"/>
                      <a:pt x="199" y="11889"/>
                      <a:pt x="199" y="11927"/>
                    </a:cubicBezTo>
                    <a:cubicBezTo>
                      <a:pt x="199" y="11965"/>
                      <a:pt x="229" y="11997"/>
                      <a:pt x="265" y="11997"/>
                    </a:cubicBezTo>
                    <a:cubicBezTo>
                      <a:pt x="301" y="11997"/>
                      <a:pt x="330" y="11965"/>
                      <a:pt x="330" y="11927"/>
                    </a:cubicBezTo>
                    <a:cubicBezTo>
                      <a:pt x="330" y="11889"/>
                      <a:pt x="301" y="11858"/>
                      <a:pt x="265" y="11858"/>
                    </a:cubicBezTo>
                    <a:close/>
                    <a:moveTo>
                      <a:pt x="1810" y="11862"/>
                    </a:moveTo>
                    <a:cubicBezTo>
                      <a:pt x="1771" y="11862"/>
                      <a:pt x="1739" y="11895"/>
                      <a:pt x="1739" y="11937"/>
                    </a:cubicBezTo>
                    <a:cubicBezTo>
                      <a:pt x="1739" y="11979"/>
                      <a:pt x="1771" y="12014"/>
                      <a:pt x="1810" y="12014"/>
                    </a:cubicBezTo>
                    <a:cubicBezTo>
                      <a:pt x="1850" y="12014"/>
                      <a:pt x="1883" y="11979"/>
                      <a:pt x="1883" y="11937"/>
                    </a:cubicBezTo>
                    <a:cubicBezTo>
                      <a:pt x="1883" y="11895"/>
                      <a:pt x="1850" y="11862"/>
                      <a:pt x="1810" y="11862"/>
                    </a:cubicBezTo>
                    <a:close/>
                    <a:moveTo>
                      <a:pt x="8615" y="11868"/>
                    </a:moveTo>
                    <a:cubicBezTo>
                      <a:pt x="8567" y="11868"/>
                      <a:pt x="8527" y="11909"/>
                      <a:pt x="8527" y="11960"/>
                    </a:cubicBezTo>
                    <a:cubicBezTo>
                      <a:pt x="8527" y="12011"/>
                      <a:pt x="8567" y="12051"/>
                      <a:pt x="8615" y="12051"/>
                    </a:cubicBezTo>
                    <a:cubicBezTo>
                      <a:pt x="8663" y="12051"/>
                      <a:pt x="8702" y="12011"/>
                      <a:pt x="8702" y="11960"/>
                    </a:cubicBezTo>
                    <a:cubicBezTo>
                      <a:pt x="8702" y="11909"/>
                      <a:pt x="8663" y="11868"/>
                      <a:pt x="8615" y="11868"/>
                    </a:cubicBezTo>
                    <a:close/>
                    <a:moveTo>
                      <a:pt x="13152" y="11868"/>
                    </a:moveTo>
                    <a:cubicBezTo>
                      <a:pt x="13104" y="11868"/>
                      <a:pt x="13066" y="11909"/>
                      <a:pt x="13066" y="11960"/>
                    </a:cubicBezTo>
                    <a:cubicBezTo>
                      <a:pt x="13066" y="12011"/>
                      <a:pt x="13104" y="12051"/>
                      <a:pt x="13152" y="12051"/>
                    </a:cubicBezTo>
                    <a:cubicBezTo>
                      <a:pt x="13200" y="12051"/>
                      <a:pt x="13240" y="12011"/>
                      <a:pt x="13240" y="11960"/>
                    </a:cubicBezTo>
                    <a:cubicBezTo>
                      <a:pt x="13240" y="11909"/>
                      <a:pt x="13201" y="11868"/>
                      <a:pt x="13152" y="11868"/>
                    </a:cubicBezTo>
                    <a:close/>
                    <a:moveTo>
                      <a:pt x="16973" y="11879"/>
                    </a:moveTo>
                    <a:cubicBezTo>
                      <a:pt x="16928" y="11879"/>
                      <a:pt x="16892" y="11918"/>
                      <a:pt x="16892" y="11965"/>
                    </a:cubicBezTo>
                    <a:cubicBezTo>
                      <a:pt x="16892" y="12012"/>
                      <a:pt x="16928" y="12050"/>
                      <a:pt x="16973" y="12050"/>
                    </a:cubicBezTo>
                    <a:cubicBezTo>
                      <a:pt x="17017" y="12050"/>
                      <a:pt x="17053" y="12012"/>
                      <a:pt x="17053" y="11965"/>
                    </a:cubicBezTo>
                    <a:cubicBezTo>
                      <a:pt x="17053" y="11917"/>
                      <a:pt x="17017" y="11879"/>
                      <a:pt x="16973" y="11879"/>
                    </a:cubicBezTo>
                    <a:close/>
                    <a:moveTo>
                      <a:pt x="4794" y="11880"/>
                    </a:moveTo>
                    <a:cubicBezTo>
                      <a:pt x="4750" y="11880"/>
                      <a:pt x="4715" y="11918"/>
                      <a:pt x="4715" y="11965"/>
                    </a:cubicBezTo>
                    <a:cubicBezTo>
                      <a:pt x="4715" y="12011"/>
                      <a:pt x="4750" y="12049"/>
                      <a:pt x="4794" y="12049"/>
                    </a:cubicBezTo>
                    <a:cubicBezTo>
                      <a:pt x="4838" y="12049"/>
                      <a:pt x="4874" y="12011"/>
                      <a:pt x="4874" y="11965"/>
                    </a:cubicBezTo>
                    <a:cubicBezTo>
                      <a:pt x="4874" y="11918"/>
                      <a:pt x="4838" y="11880"/>
                      <a:pt x="4794" y="11880"/>
                    </a:cubicBezTo>
                    <a:close/>
                    <a:moveTo>
                      <a:pt x="5506" y="11889"/>
                    </a:moveTo>
                    <a:cubicBezTo>
                      <a:pt x="5460" y="11889"/>
                      <a:pt x="5424" y="11928"/>
                      <a:pt x="5424" y="11976"/>
                    </a:cubicBezTo>
                    <a:cubicBezTo>
                      <a:pt x="5424" y="12024"/>
                      <a:pt x="5461" y="12063"/>
                      <a:pt x="5506" y="12063"/>
                    </a:cubicBezTo>
                    <a:cubicBezTo>
                      <a:pt x="5551" y="12063"/>
                      <a:pt x="5586" y="12024"/>
                      <a:pt x="5586" y="11976"/>
                    </a:cubicBezTo>
                    <a:cubicBezTo>
                      <a:pt x="5586" y="11928"/>
                      <a:pt x="5551" y="11889"/>
                      <a:pt x="5506" y="11889"/>
                    </a:cubicBezTo>
                    <a:close/>
                    <a:moveTo>
                      <a:pt x="4100" y="11900"/>
                    </a:moveTo>
                    <a:cubicBezTo>
                      <a:pt x="4057" y="11900"/>
                      <a:pt x="4023" y="11936"/>
                      <a:pt x="4023" y="11982"/>
                    </a:cubicBezTo>
                    <a:cubicBezTo>
                      <a:pt x="4023" y="12028"/>
                      <a:pt x="4057" y="12064"/>
                      <a:pt x="4100" y="12064"/>
                    </a:cubicBezTo>
                    <a:cubicBezTo>
                      <a:pt x="4143" y="12064"/>
                      <a:pt x="4178" y="12028"/>
                      <a:pt x="4178" y="11982"/>
                    </a:cubicBezTo>
                    <a:cubicBezTo>
                      <a:pt x="4178" y="11936"/>
                      <a:pt x="4143" y="11900"/>
                      <a:pt x="4100" y="11900"/>
                    </a:cubicBezTo>
                    <a:close/>
                    <a:moveTo>
                      <a:pt x="21048" y="11909"/>
                    </a:moveTo>
                    <a:cubicBezTo>
                      <a:pt x="21010" y="11909"/>
                      <a:pt x="20979" y="11942"/>
                      <a:pt x="20979" y="11982"/>
                    </a:cubicBezTo>
                    <a:cubicBezTo>
                      <a:pt x="20979" y="12022"/>
                      <a:pt x="21010" y="12054"/>
                      <a:pt x="21048" y="12054"/>
                    </a:cubicBezTo>
                    <a:cubicBezTo>
                      <a:pt x="21086" y="12054"/>
                      <a:pt x="21116" y="12022"/>
                      <a:pt x="21116" y="11982"/>
                    </a:cubicBezTo>
                    <a:cubicBezTo>
                      <a:pt x="21116" y="11942"/>
                      <a:pt x="21086" y="11909"/>
                      <a:pt x="21048" y="11909"/>
                    </a:cubicBezTo>
                    <a:close/>
                    <a:moveTo>
                      <a:pt x="14579" y="11920"/>
                    </a:moveTo>
                    <a:cubicBezTo>
                      <a:pt x="14532" y="11920"/>
                      <a:pt x="14494" y="11961"/>
                      <a:pt x="14494" y="12010"/>
                    </a:cubicBezTo>
                    <a:cubicBezTo>
                      <a:pt x="14494" y="12060"/>
                      <a:pt x="14532" y="12101"/>
                      <a:pt x="14579" y="12101"/>
                    </a:cubicBezTo>
                    <a:cubicBezTo>
                      <a:pt x="14626" y="12101"/>
                      <a:pt x="14664" y="12060"/>
                      <a:pt x="14664" y="12010"/>
                    </a:cubicBezTo>
                    <a:cubicBezTo>
                      <a:pt x="14664" y="11961"/>
                      <a:pt x="14626" y="11920"/>
                      <a:pt x="14579" y="11920"/>
                    </a:cubicBezTo>
                    <a:close/>
                    <a:moveTo>
                      <a:pt x="6232" y="11931"/>
                    </a:moveTo>
                    <a:cubicBezTo>
                      <a:pt x="6186" y="11931"/>
                      <a:pt x="6149" y="11970"/>
                      <a:pt x="6149" y="12018"/>
                    </a:cubicBezTo>
                    <a:cubicBezTo>
                      <a:pt x="6149" y="12067"/>
                      <a:pt x="6186" y="12106"/>
                      <a:pt x="6232" y="12106"/>
                    </a:cubicBezTo>
                    <a:cubicBezTo>
                      <a:pt x="6277" y="12106"/>
                      <a:pt x="6315" y="12067"/>
                      <a:pt x="6315" y="12018"/>
                    </a:cubicBezTo>
                    <a:cubicBezTo>
                      <a:pt x="6315" y="11970"/>
                      <a:pt x="6278" y="11931"/>
                      <a:pt x="6232" y="11931"/>
                    </a:cubicBezTo>
                    <a:close/>
                    <a:moveTo>
                      <a:pt x="15536" y="11931"/>
                    </a:moveTo>
                    <a:cubicBezTo>
                      <a:pt x="15490" y="11931"/>
                      <a:pt x="15452" y="11969"/>
                      <a:pt x="15452" y="12018"/>
                    </a:cubicBezTo>
                    <a:cubicBezTo>
                      <a:pt x="15452" y="12067"/>
                      <a:pt x="15490" y="12107"/>
                      <a:pt x="15536" y="12107"/>
                    </a:cubicBezTo>
                    <a:cubicBezTo>
                      <a:pt x="15582" y="12107"/>
                      <a:pt x="15619" y="12067"/>
                      <a:pt x="15619" y="12018"/>
                    </a:cubicBezTo>
                    <a:cubicBezTo>
                      <a:pt x="15619" y="11969"/>
                      <a:pt x="15582" y="11931"/>
                      <a:pt x="15536" y="11931"/>
                    </a:cubicBezTo>
                    <a:close/>
                    <a:moveTo>
                      <a:pt x="3421" y="11942"/>
                    </a:moveTo>
                    <a:cubicBezTo>
                      <a:pt x="3379" y="11942"/>
                      <a:pt x="3345" y="11979"/>
                      <a:pt x="3345" y="12024"/>
                    </a:cubicBezTo>
                    <a:cubicBezTo>
                      <a:pt x="3345" y="12069"/>
                      <a:pt x="3379" y="12105"/>
                      <a:pt x="3421" y="12105"/>
                    </a:cubicBezTo>
                    <a:cubicBezTo>
                      <a:pt x="3464" y="12105"/>
                      <a:pt x="3498" y="12069"/>
                      <a:pt x="3498" y="12024"/>
                    </a:cubicBezTo>
                    <a:cubicBezTo>
                      <a:pt x="3498" y="11979"/>
                      <a:pt x="3464" y="11942"/>
                      <a:pt x="3421" y="11942"/>
                    </a:cubicBezTo>
                    <a:close/>
                    <a:moveTo>
                      <a:pt x="18334" y="11943"/>
                    </a:moveTo>
                    <a:cubicBezTo>
                      <a:pt x="18291" y="11950"/>
                      <a:pt x="18262" y="11993"/>
                      <a:pt x="18269" y="12038"/>
                    </a:cubicBezTo>
                    <a:cubicBezTo>
                      <a:pt x="18276" y="12083"/>
                      <a:pt x="18316" y="12113"/>
                      <a:pt x="18358" y="12106"/>
                    </a:cubicBezTo>
                    <a:cubicBezTo>
                      <a:pt x="18401" y="12099"/>
                      <a:pt x="18430" y="12056"/>
                      <a:pt x="18423" y="12012"/>
                    </a:cubicBezTo>
                    <a:cubicBezTo>
                      <a:pt x="18416" y="11967"/>
                      <a:pt x="18376" y="11936"/>
                      <a:pt x="18334" y="11943"/>
                    </a:cubicBezTo>
                    <a:close/>
                    <a:moveTo>
                      <a:pt x="20588" y="11966"/>
                    </a:moveTo>
                    <a:cubicBezTo>
                      <a:pt x="20550" y="11966"/>
                      <a:pt x="20519" y="11999"/>
                      <a:pt x="20519" y="12040"/>
                    </a:cubicBezTo>
                    <a:cubicBezTo>
                      <a:pt x="20519" y="12081"/>
                      <a:pt x="20549" y="12114"/>
                      <a:pt x="20588" y="12114"/>
                    </a:cubicBezTo>
                    <a:cubicBezTo>
                      <a:pt x="20627" y="12114"/>
                      <a:pt x="20658" y="12081"/>
                      <a:pt x="20658" y="12040"/>
                    </a:cubicBezTo>
                    <a:cubicBezTo>
                      <a:pt x="20658" y="11999"/>
                      <a:pt x="20627" y="11966"/>
                      <a:pt x="20588" y="11966"/>
                    </a:cubicBezTo>
                    <a:close/>
                    <a:moveTo>
                      <a:pt x="1179" y="11967"/>
                    </a:moveTo>
                    <a:cubicBezTo>
                      <a:pt x="1141" y="11967"/>
                      <a:pt x="1111" y="12000"/>
                      <a:pt x="1111" y="12040"/>
                    </a:cubicBezTo>
                    <a:cubicBezTo>
                      <a:pt x="1111" y="12080"/>
                      <a:pt x="1141" y="12112"/>
                      <a:pt x="1179" y="12112"/>
                    </a:cubicBezTo>
                    <a:cubicBezTo>
                      <a:pt x="1217" y="12112"/>
                      <a:pt x="1248" y="12080"/>
                      <a:pt x="1248" y="12040"/>
                    </a:cubicBezTo>
                    <a:cubicBezTo>
                      <a:pt x="1248" y="12000"/>
                      <a:pt x="1217" y="11967"/>
                      <a:pt x="1179" y="11967"/>
                    </a:cubicBezTo>
                    <a:close/>
                    <a:moveTo>
                      <a:pt x="10770" y="11982"/>
                    </a:moveTo>
                    <a:cubicBezTo>
                      <a:pt x="10721" y="11982"/>
                      <a:pt x="10681" y="12024"/>
                      <a:pt x="10681" y="12075"/>
                    </a:cubicBezTo>
                    <a:cubicBezTo>
                      <a:pt x="10681" y="12127"/>
                      <a:pt x="10721" y="12169"/>
                      <a:pt x="10770" y="12169"/>
                    </a:cubicBezTo>
                    <a:cubicBezTo>
                      <a:pt x="10818" y="12169"/>
                      <a:pt x="10857" y="12127"/>
                      <a:pt x="10857" y="12075"/>
                    </a:cubicBezTo>
                    <a:cubicBezTo>
                      <a:pt x="10857" y="12024"/>
                      <a:pt x="10818" y="11982"/>
                      <a:pt x="10770" y="11982"/>
                    </a:cubicBezTo>
                    <a:close/>
                    <a:moveTo>
                      <a:pt x="8171" y="11986"/>
                    </a:moveTo>
                    <a:cubicBezTo>
                      <a:pt x="8123" y="11986"/>
                      <a:pt x="8084" y="12027"/>
                      <a:pt x="8084" y="12078"/>
                    </a:cubicBezTo>
                    <a:cubicBezTo>
                      <a:pt x="8084" y="12129"/>
                      <a:pt x="8123" y="12170"/>
                      <a:pt x="8171" y="12170"/>
                    </a:cubicBezTo>
                    <a:cubicBezTo>
                      <a:pt x="8219" y="12170"/>
                      <a:pt x="8258" y="12129"/>
                      <a:pt x="8258" y="12078"/>
                    </a:cubicBezTo>
                    <a:cubicBezTo>
                      <a:pt x="8258" y="12027"/>
                      <a:pt x="8219" y="11986"/>
                      <a:pt x="8171" y="11986"/>
                    </a:cubicBezTo>
                    <a:close/>
                    <a:moveTo>
                      <a:pt x="13596" y="11986"/>
                    </a:moveTo>
                    <a:cubicBezTo>
                      <a:pt x="13548" y="11986"/>
                      <a:pt x="13510" y="12027"/>
                      <a:pt x="13510" y="12078"/>
                    </a:cubicBezTo>
                    <a:cubicBezTo>
                      <a:pt x="13510" y="12129"/>
                      <a:pt x="13548" y="12170"/>
                      <a:pt x="13596" y="12170"/>
                    </a:cubicBezTo>
                    <a:cubicBezTo>
                      <a:pt x="13644" y="12170"/>
                      <a:pt x="13684" y="12129"/>
                      <a:pt x="13684" y="12078"/>
                    </a:cubicBezTo>
                    <a:cubicBezTo>
                      <a:pt x="13684" y="12027"/>
                      <a:pt x="13644" y="11986"/>
                      <a:pt x="13596" y="11986"/>
                    </a:cubicBezTo>
                    <a:close/>
                    <a:moveTo>
                      <a:pt x="11227" y="11988"/>
                    </a:moveTo>
                    <a:cubicBezTo>
                      <a:pt x="11178" y="11988"/>
                      <a:pt x="11139" y="12030"/>
                      <a:pt x="11139" y="12081"/>
                    </a:cubicBezTo>
                    <a:cubicBezTo>
                      <a:pt x="11139" y="12132"/>
                      <a:pt x="11178" y="12174"/>
                      <a:pt x="11227" y="12174"/>
                    </a:cubicBezTo>
                    <a:cubicBezTo>
                      <a:pt x="11275" y="12174"/>
                      <a:pt x="11315" y="12132"/>
                      <a:pt x="11315" y="12081"/>
                    </a:cubicBezTo>
                    <a:cubicBezTo>
                      <a:pt x="11315" y="12030"/>
                      <a:pt x="11275" y="11988"/>
                      <a:pt x="11227" y="11988"/>
                    </a:cubicBezTo>
                    <a:close/>
                    <a:moveTo>
                      <a:pt x="10312" y="11999"/>
                    </a:moveTo>
                    <a:cubicBezTo>
                      <a:pt x="10263" y="11999"/>
                      <a:pt x="10225" y="12041"/>
                      <a:pt x="10225" y="12093"/>
                    </a:cubicBezTo>
                    <a:cubicBezTo>
                      <a:pt x="10225" y="12144"/>
                      <a:pt x="10263" y="12185"/>
                      <a:pt x="10312" y="12185"/>
                    </a:cubicBezTo>
                    <a:cubicBezTo>
                      <a:pt x="10360" y="12185"/>
                      <a:pt x="10400" y="12144"/>
                      <a:pt x="10400" y="12093"/>
                    </a:cubicBezTo>
                    <a:cubicBezTo>
                      <a:pt x="10400" y="12041"/>
                      <a:pt x="10360" y="11999"/>
                      <a:pt x="10312" y="11999"/>
                    </a:cubicBezTo>
                    <a:close/>
                    <a:moveTo>
                      <a:pt x="16463" y="12007"/>
                    </a:moveTo>
                    <a:cubicBezTo>
                      <a:pt x="16418" y="12007"/>
                      <a:pt x="16381" y="12046"/>
                      <a:pt x="16381" y="12094"/>
                    </a:cubicBezTo>
                    <a:cubicBezTo>
                      <a:pt x="16381" y="12142"/>
                      <a:pt x="16418" y="12180"/>
                      <a:pt x="16463" y="12180"/>
                    </a:cubicBezTo>
                    <a:cubicBezTo>
                      <a:pt x="16508" y="12180"/>
                      <a:pt x="16545" y="12141"/>
                      <a:pt x="16545" y="12094"/>
                    </a:cubicBezTo>
                    <a:cubicBezTo>
                      <a:pt x="16545" y="12046"/>
                      <a:pt x="16508" y="12007"/>
                      <a:pt x="16463" y="12007"/>
                    </a:cubicBezTo>
                    <a:close/>
                    <a:moveTo>
                      <a:pt x="2759" y="12008"/>
                    </a:moveTo>
                    <a:cubicBezTo>
                      <a:pt x="2717" y="12008"/>
                      <a:pt x="2684" y="12043"/>
                      <a:pt x="2684" y="12087"/>
                    </a:cubicBezTo>
                    <a:cubicBezTo>
                      <a:pt x="2684" y="12131"/>
                      <a:pt x="2718" y="12166"/>
                      <a:pt x="2759" y="12166"/>
                    </a:cubicBezTo>
                    <a:cubicBezTo>
                      <a:pt x="2800" y="12166"/>
                      <a:pt x="2833" y="12130"/>
                      <a:pt x="2833" y="12087"/>
                    </a:cubicBezTo>
                    <a:cubicBezTo>
                      <a:pt x="2833" y="12043"/>
                      <a:pt x="2800" y="12008"/>
                      <a:pt x="2759" y="12008"/>
                    </a:cubicBezTo>
                    <a:close/>
                    <a:moveTo>
                      <a:pt x="6974" y="12008"/>
                    </a:moveTo>
                    <a:cubicBezTo>
                      <a:pt x="6927" y="12008"/>
                      <a:pt x="6890" y="12048"/>
                      <a:pt x="6890" y="12098"/>
                    </a:cubicBezTo>
                    <a:cubicBezTo>
                      <a:pt x="6890" y="12148"/>
                      <a:pt x="6927" y="12188"/>
                      <a:pt x="6974" y="12188"/>
                    </a:cubicBezTo>
                    <a:cubicBezTo>
                      <a:pt x="7021" y="12188"/>
                      <a:pt x="7060" y="12148"/>
                      <a:pt x="7060" y="12098"/>
                    </a:cubicBezTo>
                    <a:cubicBezTo>
                      <a:pt x="7060" y="12049"/>
                      <a:pt x="7021" y="12008"/>
                      <a:pt x="6974" y="12008"/>
                    </a:cubicBezTo>
                    <a:close/>
                    <a:moveTo>
                      <a:pt x="11684" y="12016"/>
                    </a:moveTo>
                    <a:cubicBezTo>
                      <a:pt x="11635" y="12016"/>
                      <a:pt x="11596" y="12058"/>
                      <a:pt x="11596" y="12110"/>
                    </a:cubicBezTo>
                    <a:cubicBezTo>
                      <a:pt x="11596" y="12161"/>
                      <a:pt x="11635" y="12202"/>
                      <a:pt x="11684" y="12202"/>
                    </a:cubicBezTo>
                    <a:cubicBezTo>
                      <a:pt x="11732" y="12202"/>
                      <a:pt x="11772" y="12161"/>
                      <a:pt x="11772" y="12110"/>
                    </a:cubicBezTo>
                    <a:cubicBezTo>
                      <a:pt x="11772" y="12058"/>
                      <a:pt x="11732" y="12016"/>
                      <a:pt x="11684" y="12016"/>
                    </a:cubicBezTo>
                    <a:close/>
                    <a:moveTo>
                      <a:pt x="20125" y="12025"/>
                    </a:moveTo>
                    <a:cubicBezTo>
                      <a:pt x="20085" y="12025"/>
                      <a:pt x="20053" y="12060"/>
                      <a:pt x="20053" y="12103"/>
                    </a:cubicBezTo>
                    <a:cubicBezTo>
                      <a:pt x="20053" y="12145"/>
                      <a:pt x="20085" y="12179"/>
                      <a:pt x="20125" y="12179"/>
                    </a:cubicBezTo>
                    <a:cubicBezTo>
                      <a:pt x="20165" y="12179"/>
                      <a:pt x="20198" y="12145"/>
                      <a:pt x="20198" y="12103"/>
                    </a:cubicBezTo>
                    <a:cubicBezTo>
                      <a:pt x="20198" y="12060"/>
                      <a:pt x="20165" y="12025"/>
                      <a:pt x="20125" y="12025"/>
                    </a:cubicBezTo>
                    <a:close/>
                    <a:moveTo>
                      <a:pt x="17855" y="12037"/>
                    </a:moveTo>
                    <a:cubicBezTo>
                      <a:pt x="17812" y="12037"/>
                      <a:pt x="17777" y="12075"/>
                      <a:pt x="17777" y="12121"/>
                    </a:cubicBezTo>
                    <a:cubicBezTo>
                      <a:pt x="17777" y="12167"/>
                      <a:pt x="17812" y="12204"/>
                      <a:pt x="17855" y="12204"/>
                    </a:cubicBezTo>
                    <a:cubicBezTo>
                      <a:pt x="17899" y="12204"/>
                      <a:pt x="17934" y="12167"/>
                      <a:pt x="17934" y="12121"/>
                    </a:cubicBezTo>
                    <a:cubicBezTo>
                      <a:pt x="17934" y="12075"/>
                      <a:pt x="17899" y="12037"/>
                      <a:pt x="17855" y="12037"/>
                    </a:cubicBezTo>
                    <a:close/>
                    <a:moveTo>
                      <a:pt x="9856" y="12039"/>
                    </a:moveTo>
                    <a:cubicBezTo>
                      <a:pt x="9808" y="12039"/>
                      <a:pt x="9768" y="12080"/>
                      <a:pt x="9768" y="12131"/>
                    </a:cubicBezTo>
                    <a:cubicBezTo>
                      <a:pt x="9768" y="12183"/>
                      <a:pt x="9808" y="12225"/>
                      <a:pt x="9856" y="12225"/>
                    </a:cubicBezTo>
                    <a:cubicBezTo>
                      <a:pt x="9904" y="12225"/>
                      <a:pt x="9944" y="12183"/>
                      <a:pt x="9944" y="12131"/>
                    </a:cubicBezTo>
                    <a:cubicBezTo>
                      <a:pt x="9944" y="12080"/>
                      <a:pt x="9904" y="12039"/>
                      <a:pt x="9856" y="12039"/>
                    </a:cubicBezTo>
                    <a:close/>
                    <a:moveTo>
                      <a:pt x="12139" y="12066"/>
                    </a:moveTo>
                    <a:cubicBezTo>
                      <a:pt x="12091" y="12066"/>
                      <a:pt x="12051" y="12108"/>
                      <a:pt x="12051" y="12160"/>
                    </a:cubicBezTo>
                    <a:cubicBezTo>
                      <a:pt x="12051" y="12211"/>
                      <a:pt x="12091" y="12253"/>
                      <a:pt x="12139" y="12253"/>
                    </a:cubicBezTo>
                    <a:cubicBezTo>
                      <a:pt x="12188" y="12253"/>
                      <a:pt x="12227" y="12211"/>
                      <a:pt x="12227" y="12160"/>
                    </a:cubicBezTo>
                    <a:cubicBezTo>
                      <a:pt x="12227" y="12108"/>
                      <a:pt x="12188" y="12066"/>
                      <a:pt x="12139" y="12066"/>
                    </a:cubicBezTo>
                    <a:close/>
                    <a:moveTo>
                      <a:pt x="561" y="12085"/>
                    </a:moveTo>
                    <a:cubicBezTo>
                      <a:pt x="524" y="12085"/>
                      <a:pt x="494" y="12117"/>
                      <a:pt x="494" y="12156"/>
                    </a:cubicBezTo>
                    <a:cubicBezTo>
                      <a:pt x="494" y="12196"/>
                      <a:pt x="524" y="12228"/>
                      <a:pt x="561" y="12228"/>
                    </a:cubicBezTo>
                    <a:cubicBezTo>
                      <a:pt x="599" y="12228"/>
                      <a:pt x="629" y="12196"/>
                      <a:pt x="629" y="12156"/>
                    </a:cubicBezTo>
                    <a:cubicBezTo>
                      <a:pt x="629" y="12117"/>
                      <a:pt x="599" y="12085"/>
                      <a:pt x="561" y="12085"/>
                    </a:cubicBezTo>
                    <a:close/>
                    <a:moveTo>
                      <a:pt x="19657" y="12091"/>
                    </a:moveTo>
                    <a:cubicBezTo>
                      <a:pt x="19616" y="12091"/>
                      <a:pt x="19583" y="12127"/>
                      <a:pt x="19583" y="12170"/>
                    </a:cubicBezTo>
                    <a:cubicBezTo>
                      <a:pt x="19583" y="12213"/>
                      <a:pt x="19616" y="12248"/>
                      <a:pt x="19657" y="12248"/>
                    </a:cubicBezTo>
                    <a:cubicBezTo>
                      <a:pt x="19698" y="12248"/>
                      <a:pt x="19730" y="12213"/>
                      <a:pt x="19730" y="12170"/>
                    </a:cubicBezTo>
                    <a:cubicBezTo>
                      <a:pt x="19730" y="12127"/>
                      <a:pt x="19698" y="12091"/>
                      <a:pt x="19657" y="12091"/>
                    </a:cubicBezTo>
                    <a:close/>
                    <a:moveTo>
                      <a:pt x="2111" y="12093"/>
                    </a:moveTo>
                    <a:cubicBezTo>
                      <a:pt x="2071" y="12093"/>
                      <a:pt x="2039" y="12128"/>
                      <a:pt x="2039" y="12170"/>
                    </a:cubicBezTo>
                    <a:cubicBezTo>
                      <a:pt x="2039" y="12213"/>
                      <a:pt x="2071" y="12247"/>
                      <a:pt x="2111" y="12247"/>
                    </a:cubicBezTo>
                    <a:cubicBezTo>
                      <a:pt x="2151" y="12247"/>
                      <a:pt x="2184" y="12213"/>
                      <a:pt x="2184" y="12170"/>
                    </a:cubicBezTo>
                    <a:cubicBezTo>
                      <a:pt x="2184" y="12128"/>
                      <a:pt x="2151" y="12093"/>
                      <a:pt x="2111" y="12093"/>
                    </a:cubicBezTo>
                    <a:close/>
                    <a:moveTo>
                      <a:pt x="15005" y="12099"/>
                    </a:moveTo>
                    <a:cubicBezTo>
                      <a:pt x="14958" y="12099"/>
                      <a:pt x="14920" y="12140"/>
                      <a:pt x="14920" y="12190"/>
                    </a:cubicBezTo>
                    <a:cubicBezTo>
                      <a:pt x="14920" y="12239"/>
                      <a:pt x="14958" y="12280"/>
                      <a:pt x="15005" y="12280"/>
                    </a:cubicBezTo>
                    <a:cubicBezTo>
                      <a:pt x="15052" y="12280"/>
                      <a:pt x="15090" y="12239"/>
                      <a:pt x="15090" y="12190"/>
                    </a:cubicBezTo>
                    <a:cubicBezTo>
                      <a:pt x="15090" y="12140"/>
                      <a:pt x="15052" y="12099"/>
                      <a:pt x="15005" y="12099"/>
                    </a:cubicBezTo>
                    <a:close/>
                    <a:moveTo>
                      <a:pt x="9402" y="12102"/>
                    </a:moveTo>
                    <a:cubicBezTo>
                      <a:pt x="9354" y="12102"/>
                      <a:pt x="9315" y="12143"/>
                      <a:pt x="9315" y="12194"/>
                    </a:cubicBezTo>
                    <a:cubicBezTo>
                      <a:pt x="9315" y="12245"/>
                      <a:pt x="9354" y="12285"/>
                      <a:pt x="9402" y="12285"/>
                    </a:cubicBezTo>
                    <a:cubicBezTo>
                      <a:pt x="9450" y="12285"/>
                      <a:pt x="9490" y="12245"/>
                      <a:pt x="9490" y="12194"/>
                    </a:cubicBezTo>
                    <a:cubicBezTo>
                      <a:pt x="9490" y="12143"/>
                      <a:pt x="9450" y="12102"/>
                      <a:pt x="9402" y="12102"/>
                    </a:cubicBezTo>
                    <a:close/>
                    <a:moveTo>
                      <a:pt x="14035" y="12127"/>
                    </a:moveTo>
                    <a:cubicBezTo>
                      <a:pt x="13988" y="12127"/>
                      <a:pt x="13949" y="12168"/>
                      <a:pt x="13949" y="12218"/>
                    </a:cubicBezTo>
                    <a:cubicBezTo>
                      <a:pt x="13949" y="12268"/>
                      <a:pt x="13988" y="12308"/>
                      <a:pt x="14035" y="12308"/>
                    </a:cubicBezTo>
                    <a:cubicBezTo>
                      <a:pt x="14083" y="12308"/>
                      <a:pt x="14121" y="12268"/>
                      <a:pt x="14121" y="12218"/>
                    </a:cubicBezTo>
                    <a:cubicBezTo>
                      <a:pt x="14121" y="12168"/>
                      <a:pt x="14083" y="12127"/>
                      <a:pt x="14035" y="12127"/>
                    </a:cubicBezTo>
                    <a:close/>
                    <a:moveTo>
                      <a:pt x="7733" y="12128"/>
                    </a:moveTo>
                    <a:cubicBezTo>
                      <a:pt x="7686" y="12128"/>
                      <a:pt x="7648" y="12168"/>
                      <a:pt x="7648" y="12218"/>
                    </a:cubicBezTo>
                    <a:cubicBezTo>
                      <a:pt x="7648" y="12268"/>
                      <a:pt x="7686" y="12308"/>
                      <a:pt x="7733" y="12308"/>
                    </a:cubicBezTo>
                    <a:cubicBezTo>
                      <a:pt x="7780" y="12308"/>
                      <a:pt x="7818" y="12268"/>
                      <a:pt x="7818" y="12218"/>
                    </a:cubicBezTo>
                    <a:cubicBezTo>
                      <a:pt x="7818" y="12168"/>
                      <a:pt x="7780" y="12128"/>
                      <a:pt x="7733" y="12128"/>
                    </a:cubicBezTo>
                    <a:close/>
                    <a:moveTo>
                      <a:pt x="5107" y="12130"/>
                    </a:moveTo>
                    <a:cubicBezTo>
                      <a:pt x="5062" y="12130"/>
                      <a:pt x="5026" y="12169"/>
                      <a:pt x="5026" y="12216"/>
                    </a:cubicBezTo>
                    <a:cubicBezTo>
                      <a:pt x="5026" y="12263"/>
                      <a:pt x="5062" y="12301"/>
                      <a:pt x="5107" y="12301"/>
                    </a:cubicBezTo>
                    <a:cubicBezTo>
                      <a:pt x="5151" y="12301"/>
                      <a:pt x="5188" y="12263"/>
                      <a:pt x="5188" y="12216"/>
                    </a:cubicBezTo>
                    <a:cubicBezTo>
                      <a:pt x="5188" y="12169"/>
                      <a:pt x="5151" y="12130"/>
                      <a:pt x="5107" y="12130"/>
                    </a:cubicBezTo>
                    <a:close/>
                    <a:moveTo>
                      <a:pt x="12591" y="12140"/>
                    </a:moveTo>
                    <a:cubicBezTo>
                      <a:pt x="12543" y="12140"/>
                      <a:pt x="12505" y="12182"/>
                      <a:pt x="12505" y="12233"/>
                    </a:cubicBezTo>
                    <a:cubicBezTo>
                      <a:pt x="12505" y="12284"/>
                      <a:pt x="12543" y="12325"/>
                      <a:pt x="12591" y="12325"/>
                    </a:cubicBezTo>
                    <a:cubicBezTo>
                      <a:pt x="12639" y="12325"/>
                      <a:pt x="12678" y="12284"/>
                      <a:pt x="12678" y="12233"/>
                    </a:cubicBezTo>
                    <a:cubicBezTo>
                      <a:pt x="12678" y="12182"/>
                      <a:pt x="12639" y="12140"/>
                      <a:pt x="12591" y="12140"/>
                    </a:cubicBezTo>
                    <a:close/>
                    <a:moveTo>
                      <a:pt x="17358" y="12142"/>
                    </a:moveTo>
                    <a:cubicBezTo>
                      <a:pt x="17314" y="12142"/>
                      <a:pt x="17279" y="12179"/>
                      <a:pt x="17279" y="12226"/>
                    </a:cubicBezTo>
                    <a:cubicBezTo>
                      <a:pt x="17279" y="12273"/>
                      <a:pt x="17314" y="12310"/>
                      <a:pt x="17358" y="12310"/>
                    </a:cubicBezTo>
                    <a:cubicBezTo>
                      <a:pt x="17403" y="12310"/>
                      <a:pt x="17438" y="12273"/>
                      <a:pt x="17438" y="12226"/>
                    </a:cubicBezTo>
                    <a:cubicBezTo>
                      <a:pt x="17438" y="12179"/>
                      <a:pt x="17403" y="12142"/>
                      <a:pt x="17358" y="12142"/>
                    </a:cubicBezTo>
                    <a:close/>
                    <a:moveTo>
                      <a:pt x="4410" y="12143"/>
                    </a:moveTo>
                    <a:cubicBezTo>
                      <a:pt x="4366" y="12143"/>
                      <a:pt x="4331" y="12180"/>
                      <a:pt x="4331" y="12226"/>
                    </a:cubicBezTo>
                    <a:cubicBezTo>
                      <a:pt x="4331" y="12272"/>
                      <a:pt x="4366" y="12309"/>
                      <a:pt x="4410" y="12309"/>
                    </a:cubicBezTo>
                    <a:cubicBezTo>
                      <a:pt x="4453" y="12309"/>
                      <a:pt x="4488" y="12272"/>
                      <a:pt x="4488" y="12226"/>
                    </a:cubicBezTo>
                    <a:cubicBezTo>
                      <a:pt x="4488" y="12180"/>
                      <a:pt x="4453" y="12143"/>
                      <a:pt x="4410" y="12143"/>
                    </a:cubicBezTo>
                    <a:close/>
                    <a:moveTo>
                      <a:pt x="5822" y="12147"/>
                    </a:moveTo>
                    <a:cubicBezTo>
                      <a:pt x="5777" y="12147"/>
                      <a:pt x="5741" y="12186"/>
                      <a:pt x="5741" y="12234"/>
                    </a:cubicBezTo>
                    <a:cubicBezTo>
                      <a:pt x="5741" y="12282"/>
                      <a:pt x="5777" y="12321"/>
                      <a:pt x="5822" y="12321"/>
                    </a:cubicBezTo>
                    <a:cubicBezTo>
                      <a:pt x="5867" y="12321"/>
                      <a:pt x="5904" y="12282"/>
                      <a:pt x="5904" y="12234"/>
                    </a:cubicBezTo>
                    <a:cubicBezTo>
                      <a:pt x="5904" y="12186"/>
                      <a:pt x="5867" y="12147"/>
                      <a:pt x="5822" y="12147"/>
                    </a:cubicBezTo>
                    <a:close/>
                    <a:moveTo>
                      <a:pt x="15946" y="12147"/>
                    </a:moveTo>
                    <a:cubicBezTo>
                      <a:pt x="15900" y="12147"/>
                      <a:pt x="15863" y="12186"/>
                      <a:pt x="15863" y="12234"/>
                    </a:cubicBezTo>
                    <a:cubicBezTo>
                      <a:pt x="15863" y="12282"/>
                      <a:pt x="15900" y="12322"/>
                      <a:pt x="15946" y="12322"/>
                    </a:cubicBezTo>
                    <a:cubicBezTo>
                      <a:pt x="15991" y="12322"/>
                      <a:pt x="16029" y="12282"/>
                      <a:pt x="16029" y="12234"/>
                    </a:cubicBezTo>
                    <a:cubicBezTo>
                      <a:pt x="16029" y="12186"/>
                      <a:pt x="15991" y="12147"/>
                      <a:pt x="15946" y="12147"/>
                    </a:cubicBezTo>
                    <a:close/>
                    <a:moveTo>
                      <a:pt x="19184" y="12164"/>
                    </a:moveTo>
                    <a:cubicBezTo>
                      <a:pt x="19143" y="12164"/>
                      <a:pt x="19110" y="12200"/>
                      <a:pt x="19110" y="12243"/>
                    </a:cubicBezTo>
                    <a:cubicBezTo>
                      <a:pt x="19110" y="12287"/>
                      <a:pt x="19143" y="12322"/>
                      <a:pt x="19184" y="12322"/>
                    </a:cubicBezTo>
                    <a:cubicBezTo>
                      <a:pt x="19225" y="12322"/>
                      <a:pt x="19258" y="12287"/>
                      <a:pt x="19258" y="12243"/>
                    </a:cubicBezTo>
                    <a:cubicBezTo>
                      <a:pt x="19258" y="12200"/>
                      <a:pt x="19225" y="12164"/>
                      <a:pt x="19184" y="12164"/>
                    </a:cubicBezTo>
                    <a:close/>
                    <a:moveTo>
                      <a:pt x="3728" y="12182"/>
                    </a:moveTo>
                    <a:cubicBezTo>
                      <a:pt x="3685" y="12182"/>
                      <a:pt x="3651" y="12218"/>
                      <a:pt x="3651" y="12263"/>
                    </a:cubicBezTo>
                    <a:cubicBezTo>
                      <a:pt x="3651" y="12307"/>
                      <a:pt x="3685" y="12345"/>
                      <a:pt x="3728" y="12345"/>
                    </a:cubicBezTo>
                    <a:cubicBezTo>
                      <a:pt x="3770" y="12345"/>
                      <a:pt x="3804" y="12308"/>
                      <a:pt x="3804" y="12263"/>
                    </a:cubicBezTo>
                    <a:cubicBezTo>
                      <a:pt x="3804" y="12218"/>
                      <a:pt x="3770" y="12182"/>
                      <a:pt x="3728" y="12182"/>
                    </a:cubicBezTo>
                    <a:close/>
                    <a:moveTo>
                      <a:pt x="8952" y="12186"/>
                    </a:moveTo>
                    <a:cubicBezTo>
                      <a:pt x="8904" y="12186"/>
                      <a:pt x="8865" y="12227"/>
                      <a:pt x="8865" y="12277"/>
                    </a:cubicBezTo>
                    <a:cubicBezTo>
                      <a:pt x="8865" y="12328"/>
                      <a:pt x="8904" y="12370"/>
                      <a:pt x="8952" y="12370"/>
                    </a:cubicBezTo>
                    <a:cubicBezTo>
                      <a:pt x="9000" y="12370"/>
                      <a:pt x="9038" y="12328"/>
                      <a:pt x="9038" y="12277"/>
                    </a:cubicBezTo>
                    <a:cubicBezTo>
                      <a:pt x="9038" y="12227"/>
                      <a:pt x="9000" y="12186"/>
                      <a:pt x="8952" y="12186"/>
                    </a:cubicBezTo>
                    <a:close/>
                    <a:moveTo>
                      <a:pt x="1477" y="12196"/>
                    </a:moveTo>
                    <a:cubicBezTo>
                      <a:pt x="1439" y="12197"/>
                      <a:pt x="1408" y="12229"/>
                      <a:pt x="1408" y="12269"/>
                    </a:cubicBezTo>
                    <a:cubicBezTo>
                      <a:pt x="1408" y="12310"/>
                      <a:pt x="1439" y="12344"/>
                      <a:pt x="1477" y="12344"/>
                    </a:cubicBezTo>
                    <a:cubicBezTo>
                      <a:pt x="1516" y="12344"/>
                      <a:pt x="1547" y="12310"/>
                      <a:pt x="1547" y="12269"/>
                    </a:cubicBezTo>
                    <a:cubicBezTo>
                      <a:pt x="1547" y="12229"/>
                      <a:pt x="1516" y="12196"/>
                      <a:pt x="1477" y="12196"/>
                    </a:cubicBezTo>
                    <a:close/>
                    <a:moveTo>
                      <a:pt x="6553" y="12197"/>
                    </a:moveTo>
                    <a:cubicBezTo>
                      <a:pt x="6507" y="12197"/>
                      <a:pt x="6470" y="12237"/>
                      <a:pt x="6470" y="12286"/>
                    </a:cubicBezTo>
                    <a:cubicBezTo>
                      <a:pt x="6470" y="12335"/>
                      <a:pt x="6507" y="12375"/>
                      <a:pt x="6553" y="12375"/>
                    </a:cubicBezTo>
                    <a:cubicBezTo>
                      <a:pt x="6599" y="12375"/>
                      <a:pt x="6637" y="12335"/>
                      <a:pt x="6637" y="12286"/>
                    </a:cubicBezTo>
                    <a:cubicBezTo>
                      <a:pt x="6637" y="12238"/>
                      <a:pt x="6599" y="12197"/>
                      <a:pt x="6553" y="12197"/>
                    </a:cubicBezTo>
                    <a:close/>
                    <a:moveTo>
                      <a:pt x="13040" y="12233"/>
                    </a:moveTo>
                    <a:cubicBezTo>
                      <a:pt x="12991" y="12233"/>
                      <a:pt x="12950" y="12276"/>
                      <a:pt x="12950" y="12329"/>
                    </a:cubicBezTo>
                    <a:cubicBezTo>
                      <a:pt x="12950" y="12381"/>
                      <a:pt x="12991" y="12423"/>
                      <a:pt x="13040" y="12423"/>
                    </a:cubicBezTo>
                    <a:cubicBezTo>
                      <a:pt x="13090" y="12423"/>
                      <a:pt x="13130" y="12381"/>
                      <a:pt x="13130" y="12329"/>
                    </a:cubicBezTo>
                    <a:cubicBezTo>
                      <a:pt x="13130" y="12276"/>
                      <a:pt x="13090" y="12233"/>
                      <a:pt x="13040" y="12233"/>
                    </a:cubicBezTo>
                    <a:close/>
                    <a:moveTo>
                      <a:pt x="0" y="12236"/>
                    </a:moveTo>
                    <a:lnTo>
                      <a:pt x="0" y="12336"/>
                    </a:lnTo>
                    <a:cubicBezTo>
                      <a:pt x="13" y="12323"/>
                      <a:pt x="22" y="12305"/>
                      <a:pt x="22" y="12285"/>
                    </a:cubicBezTo>
                    <a:cubicBezTo>
                      <a:pt x="22" y="12265"/>
                      <a:pt x="13" y="12249"/>
                      <a:pt x="0" y="12236"/>
                    </a:cubicBezTo>
                    <a:close/>
                    <a:moveTo>
                      <a:pt x="18705" y="12239"/>
                    </a:moveTo>
                    <a:cubicBezTo>
                      <a:pt x="18661" y="12239"/>
                      <a:pt x="18626" y="12276"/>
                      <a:pt x="18626" y="12323"/>
                    </a:cubicBezTo>
                    <a:cubicBezTo>
                      <a:pt x="18626" y="12370"/>
                      <a:pt x="18661" y="12407"/>
                      <a:pt x="18705" y="12407"/>
                    </a:cubicBezTo>
                    <a:cubicBezTo>
                      <a:pt x="18750" y="12407"/>
                      <a:pt x="18785" y="12370"/>
                      <a:pt x="18785" y="12323"/>
                    </a:cubicBezTo>
                    <a:cubicBezTo>
                      <a:pt x="18785" y="12276"/>
                      <a:pt x="18750" y="12239"/>
                      <a:pt x="18705" y="12239"/>
                    </a:cubicBezTo>
                    <a:close/>
                    <a:moveTo>
                      <a:pt x="3062" y="12240"/>
                    </a:moveTo>
                    <a:cubicBezTo>
                      <a:pt x="3018" y="12240"/>
                      <a:pt x="2983" y="12277"/>
                      <a:pt x="2983" y="12323"/>
                    </a:cubicBezTo>
                    <a:cubicBezTo>
                      <a:pt x="2983" y="12369"/>
                      <a:pt x="3018" y="12406"/>
                      <a:pt x="3062" y="12406"/>
                    </a:cubicBezTo>
                    <a:cubicBezTo>
                      <a:pt x="3105" y="12406"/>
                      <a:pt x="3140" y="12369"/>
                      <a:pt x="3140" y="12323"/>
                    </a:cubicBezTo>
                    <a:cubicBezTo>
                      <a:pt x="3140" y="12277"/>
                      <a:pt x="3105" y="12240"/>
                      <a:pt x="3062" y="12240"/>
                    </a:cubicBezTo>
                    <a:close/>
                    <a:moveTo>
                      <a:pt x="16856" y="12253"/>
                    </a:moveTo>
                    <a:cubicBezTo>
                      <a:pt x="16810" y="12253"/>
                      <a:pt x="16772" y="12292"/>
                      <a:pt x="16772" y="12341"/>
                    </a:cubicBezTo>
                    <a:cubicBezTo>
                      <a:pt x="16772" y="12390"/>
                      <a:pt x="16810" y="12430"/>
                      <a:pt x="16856" y="12430"/>
                    </a:cubicBezTo>
                    <a:cubicBezTo>
                      <a:pt x="16903" y="12430"/>
                      <a:pt x="16939" y="12390"/>
                      <a:pt x="16939" y="12341"/>
                    </a:cubicBezTo>
                    <a:cubicBezTo>
                      <a:pt x="16939" y="12292"/>
                      <a:pt x="16903" y="12253"/>
                      <a:pt x="16856" y="12253"/>
                    </a:cubicBezTo>
                    <a:close/>
                    <a:moveTo>
                      <a:pt x="21362" y="12259"/>
                    </a:moveTo>
                    <a:cubicBezTo>
                      <a:pt x="21323" y="12259"/>
                      <a:pt x="21292" y="12292"/>
                      <a:pt x="21292" y="12333"/>
                    </a:cubicBezTo>
                    <a:cubicBezTo>
                      <a:pt x="21292" y="12374"/>
                      <a:pt x="21323" y="12407"/>
                      <a:pt x="21362" y="12407"/>
                    </a:cubicBezTo>
                    <a:cubicBezTo>
                      <a:pt x="21401" y="12407"/>
                      <a:pt x="21432" y="12374"/>
                      <a:pt x="21432" y="12333"/>
                    </a:cubicBezTo>
                    <a:cubicBezTo>
                      <a:pt x="21432" y="12293"/>
                      <a:pt x="21401" y="12259"/>
                      <a:pt x="21362" y="12259"/>
                    </a:cubicBezTo>
                    <a:close/>
                    <a:moveTo>
                      <a:pt x="14467" y="12283"/>
                    </a:moveTo>
                    <a:cubicBezTo>
                      <a:pt x="14418" y="12283"/>
                      <a:pt x="14378" y="12326"/>
                      <a:pt x="14378" y="12378"/>
                    </a:cubicBezTo>
                    <a:cubicBezTo>
                      <a:pt x="14378" y="12430"/>
                      <a:pt x="14418" y="12471"/>
                      <a:pt x="14467" y="12471"/>
                    </a:cubicBezTo>
                    <a:cubicBezTo>
                      <a:pt x="14516" y="12471"/>
                      <a:pt x="14556" y="12430"/>
                      <a:pt x="14556" y="12378"/>
                    </a:cubicBezTo>
                    <a:cubicBezTo>
                      <a:pt x="14556" y="12326"/>
                      <a:pt x="14516" y="12283"/>
                      <a:pt x="14467" y="12283"/>
                    </a:cubicBezTo>
                    <a:close/>
                    <a:moveTo>
                      <a:pt x="7301" y="12284"/>
                    </a:moveTo>
                    <a:cubicBezTo>
                      <a:pt x="7252" y="12284"/>
                      <a:pt x="7213" y="12326"/>
                      <a:pt x="7213" y="12378"/>
                    </a:cubicBezTo>
                    <a:cubicBezTo>
                      <a:pt x="7213" y="12429"/>
                      <a:pt x="7252" y="12471"/>
                      <a:pt x="7301" y="12471"/>
                    </a:cubicBezTo>
                    <a:cubicBezTo>
                      <a:pt x="7349" y="12471"/>
                      <a:pt x="7388" y="12429"/>
                      <a:pt x="7388" y="12378"/>
                    </a:cubicBezTo>
                    <a:cubicBezTo>
                      <a:pt x="7388" y="12326"/>
                      <a:pt x="7349" y="12284"/>
                      <a:pt x="7301" y="12284"/>
                    </a:cubicBezTo>
                    <a:close/>
                    <a:moveTo>
                      <a:pt x="8505" y="12290"/>
                    </a:moveTo>
                    <a:cubicBezTo>
                      <a:pt x="8456" y="12290"/>
                      <a:pt x="8416" y="12332"/>
                      <a:pt x="8416" y="12385"/>
                    </a:cubicBezTo>
                    <a:cubicBezTo>
                      <a:pt x="8416" y="12437"/>
                      <a:pt x="8456" y="12478"/>
                      <a:pt x="8505" y="12478"/>
                    </a:cubicBezTo>
                    <a:cubicBezTo>
                      <a:pt x="8554" y="12478"/>
                      <a:pt x="8594" y="12436"/>
                      <a:pt x="8594" y="12385"/>
                    </a:cubicBezTo>
                    <a:cubicBezTo>
                      <a:pt x="8594" y="12332"/>
                      <a:pt x="8554" y="12290"/>
                      <a:pt x="8505" y="12290"/>
                    </a:cubicBezTo>
                    <a:close/>
                    <a:moveTo>
                      <a:pt x="15422" y="12297"/>
                    </a:moveTo>
                    <a:cubicBezTo>
                      <a:pt x="15374" y="12297"/>
                      <a:pt x="15335" y="12337"/>
                      <a:pt x="15335" y="12388"/>
                    </a:cubicBezTo>
                    <a:cubicBezTo>
                      <a:pt x="15335" y="12439"/>
                      <a:pt x="15374" y="12480"/>
                      <a:pt x="15422" y="12480"/>
                    </a:cubicBezTo>
                    <a:cubicBezTo>
                      <a:pt x="15470" y="12480"/>
                      <a:pt x="15509" y="12439"/>
                      <a:pt x="15509" y="12388"/>
                    </a:cubicBezTo>
                    <a:cubicBezTo>
                      <a:pt x="15509" y="12337"/>
                      <a:pt x="15470" y="12297"/>
                      <a:pt x="15422" y="12297"/>
                    </a:cubicBezTo>
                    <a:close/>
                    <a:moveTo>
                      <a:pt x="20909" y="12309"/>
                    </a:moveTo>
                    <a:cubicBezTo>
                      <a:pt x="20870" y="12309"/>
                      <a:pt x="20837" y="12344"/>
                      <a:pt x="20837" y="12386"/>
                    </a:cubicBezTo>
                    <a:cubicBezTo>
                      <a:pt x="20837" y="12428"/>
                      <a:pt x="20870" y="12461"/>
                      <a:pt x="20909" y="12461"/>
                    </a:cubicBezTo>
                    <a:cubicBezTo>
                      <a:pt x="20949" y="12461"/>
                      <a:pt x="20981" y="12428"/>
                      <a:pt x="20981" y="12386"/>
                    </a:cubicBezTo>
                    <a:cubicBezTo>
                      <a:pt x="20981" y="12344"/>
                      <a:pt x="20949" y="12309"/>
                      <a:pt x="20909" y="12309"/>
                    </a:cubicBezTo>
                    <a:close/>
                    <a:moveTo>
                      <a:pt x="859" y="12312"/>
                    </a:moveTo>
                    <a:cubicBezTo>
                      <a:pt x="820" y="12312"/>
                      <a:pt x="789" y="12345"/>
                      <a:pt x="789" y="12386"/>
                    </a:cubicBezTo>
                    <a:cubicBezTo>
                      <a:pt x="789" y="12427"/>
                      <a:pt x="820" y="12459"/>
                      <a:pt x="859" y="12459"/>
                    </a:cubicBezTo>
                    <a:cubicBezTo>
                      <a:pt x="897" y="12459"/>
                      <a:pt x="928" y="12427"/>
                      <a:pt x="928" y="12386"/>
                    </a:cubicBezTo>
                    <a:cubicBezTo>
                      <a:pt x="928" y="12345"/>
                      <a:pt x="897" y="12312"/>
                      <a:pt x="859" y="12312"/>
                    </a:cubicBezTo>
                    <a:close/>
                    <a:moveTo>
                      <a:pt x="2412" y="12323"/>
                    </a:moveTo>
                    <a:cubicBezTo>
                      <a:pt x="2370" y="12323"/>
                      <a:pt x="2336" y="12358"/>
                      <a:pt x="2336" y="12403"/>
                    </a:cubicBezTo>
                    <a:cubicBezTo>
                      <a:pt x="2336" y="12447"/>
                      <a:pt x="2370" y="12483"/>
                      <a:pt x="2412" y="12483"/>
                    </a:cubicBezTo>
                    <a:cubicBezTo>
                      <a:pt x="2454" y="12483"/>
                      <a:pt x="2487" y="12447"/>
                      <a:pt x="2487" y="12403"/>
                    </a:cubicBezTo>
                    <a:cubicBezTo>
                      <a:pt x="2487" y="12358"/>
                      <a:pt x="2454" y="12323"/>
                      <a:pt x="2412" y="12323"/>
                    </a:cubicBezTo>
                    <a:close/>
                    <a:moveTo>
                      <a:pt x="18223" y="12325"/>
                    </a:moveTo>
                    <a:cubicBezTo>
                      <a:pt x="18179" y="12325"/>
                      <a:pt x="18143" y="12363"/>
                      <a:pt x="18143" y="12410"/>
                    </a:cubicBezTo>
                    <a:cubicBezTo>
                      <a:pt x="18143" y="12456"/>
                      <a:pt x="18179" y="12494"/>
                      <a:pt x="18223" y="12494"/>
                    </a:cubicBezTo>
                    <a:cubicBezTo>
                      <a:pt x="18267" y="12494"/>
                      <a:pt x="18302" y="12456"/>
                      <a:pt x="18302" y="12410"/>
                    </a:cubicBezTo>
                    <a:cubicBezTo>
                      <a:pt x="18302" y="12363"/>
                      <a:pt x="18267" y="12325"/>
                      <a:pt x="18223" y="12325"/>
                    </a:cubicBezTo>
                    <a:close/>
                    <a:moveTo>
                      <a:pt x="13484" y="12350"/>
                    </a:moveTo>
                    <a:cubicBezTo>
                      <a:pt x="13435" y="12350"/>
                      <a:pt x="13394" y="12392"/>
                      <a:pt x="13394" y="12445"/>
                    </a:cubicBezTo>
                    <a:cubicBezTo>
                      <a:pt x="13394" y="12498"/>
                      <a:pt x="13435" y="12541"/>
                      <a:pt x="13484" y="12541"/>
                    </a:cubicBezTo>
                    <a:cubicBezTo>
                      <a:pt x="13534" y="12541"/>
                      <a:pt x="13574" y="12498"/>
                      <a:pt x="13574" y="12445"/>
                    </a:cubicBezTo>
                    <a:cubicBezTo>
                      <a:pt x="13574" y="12392"/>
                      <a:pt x="13534" y="12350"/>
                      <a:pt x="13484" y="12350"/>
                    </a:cubicBezTo>
                    <a:close/>
                    <a:moveTo>
                      <a:pt x="20452" y="12363"/>
                    </a:moveTo>
                    <a:cubicBezTo>
                      <a:pt x="20412" y="12363"/>
                      <a:pt x="20379" y="12397"/>
                      <a:pt x="20379" y="12440"/>
                    </a:cubicBezTo>
                    <a:cubicBezTo>
                      <a:pt x="20379" y="12484"/>
                      <a:pt x="20412" y="12519"/>
                      <a:pt x="20452" y="12519"/>
                    </a:cubicBezTo>
                    <a:cubicBezTo>
                      <a:pt x="20493" y="12519"/>
                      <a:pt x="20526" y="12484"/>
                      <a:pt x="20526" y="12440"/>
                    </a:cubicBezTo>
                    <a:cubicBezTo>
                      <a:pt x="20526" y="12397"/>
                      <a:pt x="20493" y="12363"/>
                      <a:pt x="20452" y="12363"/>
                    </a:cubicBezTo>
                    <a:close/>
                    <a:moveTo>
                      <a:pt x="10656" y="12367"/>
                    </a:moveTo>
                    <a:cubicBezTo>
                      <a:pt x="10605" y="12367"/>
                      <a:pt x="10564" y="12410"/>
                      <a:pt x="10564" y="12463"/>
                    </a:cubicBezTo>
                    <a:cubicBezTo>
                      <a:pt x="10564" y="12516"/>
                      <a:pt x="10605" y="12559"/>
                      <a:pt x="10656" y="12559"/>
                    </a:cubicBezTo>
                    <a:cubicBezTo>
                      <a:pt x="10706" y="12559"/>
                      <a:pt x="10746" y="12516"/>
                      <a:pt x="10746" y="12463"/>
                    </a:cubicBezTo>
                    <a:cubicBezTo>
                      <a:pt x="10746" y="12410"/>
                      <a:pt x="10706" y="12367"/>
                      <a:pt x="10656" y="12367"/>
                    </a:cubicBezTo>
                    <a:close/>
                    <a:moveTo>
                      <a:pt x="11113" y="12367"/>
                    </a:moveTo>
                    <a:cubicBezTo>
                      <a:pt x="11062" y="12367"/>
                      <a:pt x="11022" y="12410"/>
                      <a:pt x="11022" y="12463"/>
                    </a:cubicBezTo>
                    <a:cubicBezTo>
                      <a:pt x="11022" y="12516"/>
                      <a:pt x="11062" y="12559"/>
                      <a:pt x="11113" y="12559"/>
                    </a:cubicBezTo>
                    <a:cubicBezTo>
                      <a:pt x="11163" y="12559"/>
                      <a:pt x="11203" y="12516"/>
                      <a:pt x="11203" y="12463"/>
                    </a:cubicBezTo>
                    <a:cubicBezTo>
                      <a:pt x="11203" y="12410"/>
                      <a:pt x="11163" y="12367"/>
                      <a:pt x="11113" y="12367"/>
                    </a:cubicBezTo>
                    <a:close/>
                    <a:moveTo>
                      <a:pt x="16347" y="12378"/>
                    </a:moveTo>
                    <a:cubicBezTo>
                      <a:pt x="16300" y="12378"/>
                      <a:pt x="16261" y="12418"/>
                      <a:pt x="16261" y="12468"/>
                    </a:cubicBezTo>
                    <a:cubicBezTo>
                      <a:pt x="16261" y="12517"/>
                      <a:pt x="16300" y="12558"/>
                      <a:pt x="16347" y="12558"/>
                    </a:cubicBezTo>
                    <a:cubicBezTo>
                      <a:pt x="16393" y="12558"/>
                      <a:pt x="16432" y="12517"/>
                      <a:pt x="16432" y="12468"/>
                    </a:cubicBezTo>
                    <a:cubicBezTo>
                      <a:pt x="16432" y="12418"/>
                      <a:pt x="16394" y="12378"/>
                      <a:pt x="16347" y="12378"/>
                    </a:cubicBezTo>
                    <a:close/>
                    <a:moveTo>
                      <a:pt x="5420" y="12379"/>
                    </a:moveTo>
                    <a:cubicBezTo>
                      <a:pt x="5374" y="12379"/>
                      <a:pt x="5337" y="12419"/>
                      <a:pt x="5337" y="12468"/>
                    </a:cubicBezTo>
                    <a:cubicBezTo>
                      <a:pt x="5337" y="12517"/>
                      <a:pt x="5374" y="12557"/>
                      <a:pt x="5420" y="12557"/>
                    </a:cubicBezTo>
                    <a:cubicBezTo>
                      <a:pt x="5467" y="12557"/>
                      <a:pt x="5505" y="12517"/>
                      <a:pt x="5505" y="12468"/>
                    </a:cubicBezTo>
                    <a:cubicBezTo>
                      <a:pt x="5505" y="12419"/>
                      <a:pt x="5467" y="12379"/>
                      <a:pt x="5420" y="12379"/>
                    </a:cubicBezTo>
                    <a:close/>
                    <a:moveTo>
                      <a:pt x="4719" y="12386"/>
                    </a:moveTo>
                    <a:cubicBezTo>
                      <a:pt x="4674" y="12386"/>
                      <a:pt x="4637" y="12424"/>
                      <a:pt x="4637" y="12472"/>
                    </a:cubicBezTo>
                    <a:cubicBezTo>
                      <a:pt x="4637" y="12520"/>
                      <a:pt x="4674" y="12559"/>
                      <a:pt x="4719" y="12559"/>
                    </a:cubicBezTo>
                    <a:cubicBezTo>
                      <a:pt x="4764" y="12559"/>
                      <a:pt x="4801" y="12520"/>
                      <a:pt x="4801" y="12472"/>
                    </a:cubicBezTo>
                    <a:cubicBezTo>
                      <a:pt x="4801" y="12424"/>
                      <a:pt x="4764" y="12386"/>
                      <a:pt x="4719" y="12386"/>
                    </a:cubicBezTo>
                    <a:close/>
                    <a:moveTo>
                      <a:pt x="10198" y="12390"/>
                    </a:moveTo>
                    <a:cubicBezTo>
                      <a:pt x="10147" y="12390"/>
                      <a:pt x="10107" y="12434"/>
                      <a:pt x="10107" y="12487"/>
                    </a:cubicBezTo>
                    <a:cubicBezTo>
                      <a:pt x="10107" y="12540"/>
                      <a:pt x="10147" y="12583"/>
                      <a:pt x="10198" y="12583"/>
                    </a:cubicBezTo>
                    <a:cubicBezTo>
                      <a:pt x="10248" y="12583"/>
                      <a:pt x="10289" y="12540"/>
                      <a:pt x="10289" y="12487"/>
                    </a:cubicBezTo>
                    <a:cubicBezTo>
                      <a:pt x="10289" y="12434"/>
                      <a:pt x="10248" y="12390"/>
                      <a:pt x="10198" y="12390"/>
                    </a:cubicBezTo>
                    <a:close/>
                    <a:moveTo>
                      <a:pt x="11569" y="12390"/>
                    </a:moveTo>
                    <a:cubicBezTo>
                      <a:pt x="11519" y="12390"/>
                      <a:pt x="11479" y="12434"/>
                      <a:pt x="11479" y="12487"/>
                    </a:cubicBezTo>
                    <a:cubicBezTo>
                      <a:pt x="11479" y="12540"/>
                      <a:pt x="11519" y="12583"/>
                      <a:pt x="11569" y="12583"/>
                    </a:cubicBezTo>
                    <a:cubicBezTo>
                      <a:pt x="11620" y="12583"/>
                      <a:pt x="11661" y="12540"/>
                      <a:pt x="11661" y="12487"/>
                    </a:cubicBezTo>
                    <a:cubicBezTo>
                      <a:pt x="11661" y="12434"/>
                      <a:pt x="11620" y="12390"/>
                      <a:pt x="11569" y="12390"/>
                    </a:cubicBezTo>
                    <a:close/>
                    <a:moveTo>
                      <a:pt x="6140" y="12404"/>
                    </a:moveTo>
                    <a:cubicBezTo>
                      <a:pt x="6093" y="12404"/>
                      <a:pt x="6054" y="12445"/>
                      <a:pt x="6054" y="12495"/>
                    </a:cubicBezTo>
                    <a:cubicBezTo>
                      <a:pt x="6054" y="12546"/>
                      <a:pt x="6093" y="12587"/>
                      <a:pt x="6140" y="12587"/>
                    </a:cubicBezTo>
                    <a:cubicBezTo>
                      <a:pt x="6188" y="12587"/>
                      <a:pt x="6225" y="12546"/>
                      <a:pt x="6225" y="12495"/>
                    </a:cubicBezTo>
                    <a:cubicBezTo>
                      <a:pt x="6225" y="12445"/>
                      <a:pt x="6188" y="12404"/>
                      <a:pt x="6140" y="12404"/>
                    </a:cubicBezTo>
                    <a:close/>
                    <a:moveTo>
                      <a:pt x="17733" y="12417"/>
                    </a:moveTo>
                    <a:cubicBezTo>
                      <a:pt x="17688" y="12417"/>
                      <a:pt x="17652" y="12456"/>
                      <a:pt x="17652" y="12503"/>
                    </a:cubicBezTo>
                    <a:cubicBezTo>
                      <a:pt x="17652" y="12551"/>
                      <a:pt x="17688" y="12590"/>
                      <a:pt x="17733" y="12590"/>
                    </a:cubicBezTo>
                    <a:cubicBezTo>
                      <a:pt x="17779" y="12590"/>
                      <a:pt x="17815" y="12551"/>
                      <a:pt x="17815" y="12503"/>
                    </a:cubicBezTo>
                    <a:cubicBezTo>
                      <a:pt x="17815" y="12455"/>
                      <a:pt x="17779" y="12417"/>
                      <a:pt x="17733" y="12417"/>
                    </a:cubicBezTo>
                    <a:close/>
                    <a:moveTo>
                      <a:pt x="8064" y="12418"/>
                    </a:moveTo>
                    <a:cubicBezTo>
                      <a:pt x="8015" y="12418"/>
                      <a:pt x="7974" y="12460"/>
                      <a:pt x="7974" y="12512"/>
                    </a:cubicBezTo>
                    <a:cubicBezTo>
                      <a:pt x="7974" y="12564"/>
                      <a:pt x="8015" y="12606"/>
                      <a:pt x="8064" y="12606"/>
                    </a:cubicBezTo>
                    <a:cubicBezTo>
                      <a:pt x="8113" y="12606"/>
                      <a:pt x="8152" y="12564"/>
                      <a:pt x="8152" y="12512"/>
                    </a:cubicBezTo>
                    <a:cubicBezTo>
                      <a:pt x="8152" y="12460"/>
                      <a:pt x="8113" y="12418"/>
                      <a:pt x="8064" y="12418"/>
                    </a:cubicBezTo>
                    <a:close/>
                    <a:moveTo>
                      <a:pt x="4034" y="12419"/>
                    </a:moveTo>
                    <a:cubicBezTo>
                      <a:pt x="3990" y="12419"/>
                      <a:pt x="3954" y="12457"/>
                      <a:pt x="3954" y="12503"/>
                    </a:cubicBezTo>
                    <a:cubicBezTo>
                      <a:pt x="3954" y="12550"/>
                      <a:pt x="3990" y="12588"/>
                      <a:pt x="4034" y="12588"/>
                    </a:cubicBezTo>
                    <a:cubicBezTo>
                      <a:pt x="4078" y="12588"/>
                      <a:pt x="4113" y="12550"/>
                      <a:pt x="4113" y="12503"/>
                    </a:cubicBezTo>
                    <a:cubicBezTo>
                      <a:pt x="4113" y="12457"/>
                      <a:pt x="4078" y="12419"/>
                      <a:pt x="4034" y="12419"/>
                    </a:cubicBezTo>
                    <a:close/>
                    <a:moveTo>
                      <a:pt x="19991" y="12421"/>
                    </a:moveTo>
                    <a:cubicBezTo>
                      <a:pt x="19950" y="12421"/>
                      <a:pt x="19917" y="12456"/>
                      <a:pt x="19917" y="12500"/>
                    </a:cubicBezTo>
                    <a:cubicBezTo>
                      <a:pt x="19917" y="12544"/>
                      <a:pt x="19950" y="12580"/>
                      <a:pt x="19991" y="12580"/>
                    </a:cubicBezTo>
                    <a:cubicBezTo>
                      <a:pt x="20032" y="12580"/>
                      <a:pt x="20065" y="12543"/>
                      <a:pt x="20065" y="12500"/>
                    </a:cubicBezTo>
                    <a:cubicBezTo>
                      <a:pt x="20065" y="12456"/>
                      <a:pt x="20032" y="12421"/>
                      <a:pt x="19991" y="12421"/>
                    </a:cubicBezTo>
                    <a:close/>
                    <a:moveTo>
                      <a:pt x="1777" y="12422"/>
                    </a:moveTo>
                    <a:cubicBezTo>
                      <a:pt x="1736" y="12422"/>
                      <a:pt x="1703" y="12458"/>
                      <a:pt x="1703" y="12501"/>
                    </a:cubicBezTo>
                    <a:cubicBezTo>
                      <a:pt x="1703" y="12544"/>
                      <a:pt x="1736" y="12579"/>
                      <a:pt x="1777" y="12579"/>
                    </a:cubicBezTo>
                    <a:cubicBezTo>
                      <a:pt x="1818" y="12579"/>
                      <a:pt x="1850" y="12544"/>
                      <a:pt x="1850" y="12501"/>
                    </a:cubicBezTo>
                    <a:cubicBezTo>
                      <a:pt x="1850" y="12458"/>
                      <a:pt x="1818" y="12422"/>
                      <a:pt x="1777" y="12422"/>
                    </a:cubicBezTo>
                    <a:close/>
                    <a:moveTo>
                      <a:pt x="9743" y="12437"/>
                    </a:moveTo>
                    <a:cubicBezTo>
                      <a:pt x="9693" y="12437"/>
                      <a:pt x="9651" y="12481"/>
                      <a:pt x="9651" y="12534"/>
                    </a:cubicBezTo>
                    <a:cubicBezTo>
                      <a:pt x="9651" y="12587"/>
                      <a:pt x="9693" y="12630"/>
                      <a:pt x="9743" y="12630"/>
                    </a:cubicBezTo>
                    <a:cubicBezTo>
                      <a:pt x="9793" y="12630"/>
                      <a:pt x="9833" y="12587"/>
                      <a:pt x="9833" y="12534"/>
                    </a:cubicBezTo>
                    <a:cubicBezTo>
                      <a:pt x="9833" y="12481"/>
                      <a:pt x="9793" y="12437"/>
                      <a:pt x="9743" y="12437"/>
                    </a:cubicBezTo>
                    <a:close/>
                    <a:moveTo>
                      <a:pt x="12025" y="12437"/>
                    </a:moveTo>
                    <a:cubicBezTo>
                      <a:pt x="11975" y="12437"/>
                      <a:pt x="11935" y="12481"/>
                      <a:pt x="11935" y="12534"/>
                    </a:cubicBezTo>
                    <a:cubicBezTo>
                      <a:pt x="11935" y="12587"/>
                      <a:pt x="11975" y="12630"/>
                      <a:pt x="12025" y="12630"/>
                    </a:cubicBezTo>
                    <a:cubicBezTo>
                      <a:pt x="12075" y="12630"/>
                      <a:pt x="12116" y="12587"/>
                      <a:pt x="12116" y="12534"/>
                    </a:cubicBezTo>
                    <a:cubicBezTo>
                      <a:pt x="12116" y="12481"/>
                      <a:pt x="12075" y="12437"/>
                      <a:pt x="12025" y="12437"/>
                    </a:cubicBezTo>
                    <a:close/>
                    <a:moveTo>
                      <a:pt x="252" y="12440"/>
                    </a:moveTo>
                    <a:cubicBezTo>
                      <a:pt x="214" y="12440"/>
                      <a:pt x="184" y="12473"/>
                      <a:pt x="184" y="12513"/>
                    </a:cubicBezTo>
                    <a:cubicBezTo>
                      <a:pt x="184" y="12554"/>
                      <a:pt x="214" y="12587"/>
                      <a:pt x="252" y="12587"/>
                    </a:cubicBezTo>
                    <a:cubicBezTo>
                      <a:pt x="290" y="12587"/>
                      <a:pt x="321" y="12554"/>
                      <a:pt x="321" y="12513"/>
                    </a:cubicBezTo>
                    <a:cubicBezTo>
                      <a:pt x="321" y="12473"/>
                      <a:pt x="290" y="12440"/>
                      <a:pt x="252" y="12440"/>
                    </a:cubicBezTo>
                    <a:close/>
                    <a:moveTo>
                      <a:pt x="6876" y="12466"/>
                    </a:moveTo>
                    <a:cubicBezTo>
                      <a:pt x="6828" y="12466"/>
                      <a:pt x="6789" y="12507"/>
                      <a:pt x="6789" y="12558"/>
                    </a:cubicBezTo>
                    <a:cubicBezTo>
                      <a:pt x="6789" y="12609"/>
                      <a:pt x="6828" y="12650"/>
                      <a:pt x="6876" y="12650"/>
                    </a:cubicBezTo>
                    <a:cubicBezTo>
                      <a:pt x="6924" y="12650"/>
                      <a:pt x="6963" y="12609"/>
                      <a:pt x="6963" y="12558"/>
                    </a:cubicBezTo>
                    <a:cubicBezTo>
                      <a:pt x="6963" y="12507"/>
                      <a:pt x="6924" y="12466"/>
                      <a:pt x="6876" y="12466"/>
                    </a:cubicBezTo>
                    <a:close/>
                    <a:moveTo>
                      <a:pt x="14892" y="12466"/>
                    </a:moveTo>
                    <a:cubicBezTo>
                      <a:pt x="14843" y="12466"/>
                      <a:pt x="14803" y="12507"/>
                      <a:pt x="14803" y="12558"/>
                    </a:cubicBezTo>
                    <a:cubicBezTo>
                      <a:pt x="14803" y="12609"/>
                      <a:pt x="14843" y="12652"/>
                      <a:pt x="14892" y="12652"/>
                    </a:cubicBezTo>
                    <a:cubicBezTo>
                      <a:pt x="14940" y="12652"/>
                      <a:pt x="14979" y="12609"/>
                      <a:pt x="14979" y="12558"/>
                    </a:cubicBezTo>
                    <a:cubicBezTo>
                      <a:pt x="14979" y="12507"/>
                      <a:pt x="14940" y="12466"/>
                      <a:pt x="14892" y="12466"/>
                    </a:cubicBezTo>
                    <a:close/>
                    <a:moveTo>
                      <a:pt x="3365" y="12476"/>
                    </a:moveTo>
                    <a:cubicBezTo>
                      <a:pt x="3322" y="12476"/>
                      <a:pt x="3287" y="12513"/>
                      <a:pt x="3287" y="12559"/>
                    </a:cubicBezTo>
                    <a:cubicBezTo>
                      <a:pt x="3287" y="12605"/>
                      <a:pt x="3322" y="12642"/>
                      <a:pt x="3365" y="12642"/>
                    </a:cubicBezTo>
                    <a:cubicBezTo>
                      <a:pt x="3409" y="12642"/>
                      <a:pt x="3444" y="12605"/>
                      <a:pt x="3444" y="12559"/>
                    </a:cubicBezTo>
                    <a:cubicBezTo>
                      <a:pt x="3444" y="12513"/>
                      <a:pt x="3409" y="12476"/>
                      <a:pt x="3365" y="12476"/>
                    </a:cubicBezTo>
                    <a:close/>
                    <a:moveTo>
                      <a:pt x="19526" y="12485"/>
                    </a:moveTo>
                    <a:cubicBezTo>
                      <a:pt x="19484" y="12485"/>
                      <a:pt x="19450" y="12522"/>
                      <a:pt x="19450" y="12566"/>
                    </a:cubicBezTo>
                    <a:cubicBezTo>
                      <a:pt x="19450" y="12610"/>
                      <a:pt x="19484" y="12646"/>
                      <a:pt x="19526" y="12646"/>
                    </a:cubicBezTo>
                    <a:cubicBezTo>
                      <a:pt x="19567" y="12646"/>
                      <a:pt x="19601" y="12610"/>
                      <a:pt x="19601" y="12566"/>
                    </a:cubicBezTo>
                    <a:cubicBezTo>
                      <a:pt x="19601" y="12521"/>
                      <a:pt x="19567" y="12485"/>
                      <a:pt x="19526" y="12485"/>
                    </a:cubicBezTo>
                    <a:close/>
                    <a:moveTo>
                      <a:pt x="13923" y="12491"/>
                    </a:moveTo>
                    <a:cubicBezTo>
                      <a:pt x="13874" y="12491"/>
                      <a:pt x="13834" y="12532"/>
                      <a:pt x="13834" y="12584"/>
                    </a:cubicBezTo>
                    <a:cubicBezTo>
                      <a:pt x="13834" y="12636"/>
                      <a:pt x="13874" y="12679"/>
                      <a:pt x="13923" y="12679"/>
                    </a:cubicBezTo>
                    <a:cubicBezTo>
                      <a:pt x="13972" y="12679"/>
                      <a:pt x="14011" y="12636"/>
                      <a:pt x="14011" y="12584"/>
                    </a:cubicBezTo>
                    <a:cubicBezTo>
                      <a:pt x="14011" y="12532"/>
                      <a:pt x="13972" y="12491"/>
                      <a:pt x="13923" y="12491"/>
                    </a:cubicBezTo>
                    <a:close/>
                    <a:moveTo>
                      <a:pt x="9289" y="12508"/>
                    </a:moveTo>
                    <a:cubicBezTo>
                      <a:pt x="9239" y="12508"/>
                      <a:pt x="9199" y="12550"/>
                      <a:pt x="9199" y="12604"/>
                    </a:cubicBezTo>
                    <a:cubicBezTo>
                      <a:pt x="9199" y="12657"/>
                      <a:pt x="9239" y="12699"/>
                      <a:pt x="9289" y="12699"/>
                    </a:cubicBezTo>
                    <a:cubicBezTo>
                      <a:pt x="9339" y="12699"/>
                      <a:pt x="9381" y="12657"/>
                      <a:pt x="9381" y="12604"/>
                    </a:cubicBezTo>
                    <a:cubicBezTo>
                      <a:pt x="9381" y="12550"/>
                      <a:pt x="9339" y="12508"/>
                      <a:pt x="9289" y="12508"/>
                    </a:cubicBezTo>
                    <a:close/>
                    <a:moveTo>
                      <a:pt x="12478" y="12508"/>
                    </a:moveTo>
                    <a:cubicBezTo>
                      <a:pt x="12428" y="12508"/>
                      <a:pt x="12387" y="12550"/>
                      <a:pt x="12387" y="12604"/>
                    </a:cubicBezTo>
                    <a:cubicBezTo>
                      <a:pt x="12387" y="12657"/>
                      <a:pt x="12428" y="12699"/>
                      <a:pt x="12478" y="12699"/>
                    </a:cubicBezTo>
                    <a:cubicBezTo>
                      <a:pt x="12528" y="12699"/>
                      <a:pt x="12568" y="12657"/>
                      <a:pt x="12568" y="12604"/>
                    </a:cubicBezTo>
                    <a:cubicBezTo>
                      <a:pt x="12568" y="12550"/>
                      <a:pt x="12528" y="12508"/>
                      <a:pt x="12478" y="12508"/>
                    </a:cubicBezTo>
                    <a:close/>
                    <a:moveTo>
                      <a:pt x="15831" y="12517"/>
                    </a:moveTo>
                    <a:cubicBezTo>
                      <a:pt x="15784" y="12517"/>
                      <a:pt x="15746" y="12556"/>
                      <a:pt x="15746" y="12606"/>
                    </a:cubicBezTo>
                    <a:cubicBezTo>
                      <a:pt x="15746" y="12655"/>
                      <a:pt x="15784" y="12696"/>
                      <a:pt x="15831" y="12696"/>
                    </a:cubicBezTo>
                    <a:cubicBezTo>
                      <a:pt x="15878" y="12696"/>
                      <a:pt x="15916" y="12655"/>
                      <a:pt x="15916" y="12606"/>
                    </a:cubicBezTo>
                    <a:cubicBezTo>
                      <a:pt x="15916" y="12556"/>
                      <a:pt x="15878" y="12517"/>
                      <a:pt x="15831" y="12517"/>
                    </a:cubicBezTo>
                    <a:close/>
                    <a:moveTo>
                      <a:pt x="17239" y="12518"/>
                    </a:moveTo>
                    <a:cubicBezTo>
                      <a:pt x="17193" y="12518"/>
                      <a:pt x="17156" y="12557"/>
                      <a:pt x="17156" y="12606"/>
                    </a:cubicBezTo>
                    <a:cubicBezTo>
                      <a:pt x="17156" y="12655"/>
                      <a:pt x="17192" y="12695"/>
                      <a:pt x="17239" y="12695"/>
                    </a:cubicBezTo>
                    <a:cubicBezTo>
                      <a:pt x="17285" y="12695"/>
                      <a:pt x="17323" y="12655"/>
                      <a:pt x="17323" y="12606"/>
                    </a:cubicBezTo>
                    <a:cubicBezTo>
                      <a:pt x="17323" y="12557"/>
                      <a:pt x="17285" y="12518"/>
                      <a:pt x="17239" y="12518"/>
                    </a:cubicBezTo>
                    <a:close/>
                    <a:moveTo>
                      <a:pt x="1155" y="12539"/>
                    </a:moveTo>
                    <a:cubicBezTo>
                      <a:pt x="1116" y="12539"/>
                      <a:pt x="1084" y="12572"/>
                      <a:pt x="1084" y="12614"/>
                    </a:cubicBezTo>
                    <a:cubicBezTo>
                      <a:pt x="1084" y="12656"/>
                      <a:pt x="1116" y="12690"/>
                      <a:pt x="1155" y="12690"/>
                    </a:cubicBezTo>
                    <a:cubicBezTo>
                      <a:pt x="1195" y="12690"/>
                      <a:pt x="1227" y="12656"/>
                      <a:pt x="1227" y="12614"/>
                    </a:cubicBezTo>
                    <a:cubicBezTo>
                      <a:pt x="1227" y="12572"/>
                      <a:pt x="1195" y="12539"/>
                      <a:pt x="1155" y="12539"/>
                    </a:cubicBezTo>
                    <a:close/>
                    <a:moveTo>
                      <a:pt x="19056" y="12552"/>
                    </a:moveTo>
                    <a:cubicBezTo>
                      <a:pt x="19012" y="12552"/>
                      <a:pt x="18976" y="12589"/>
                      <a:pt x="18976" y="12636"/>
                    </a:cubicBezTo>
                    <a:cubicBezTo>
                      <a:pt x="18976" y="12682"/>
                      <a:pt x="19012" y="12720"/>
                      <a:pt x="19056" y="12720"/>
                    </a:cubicBezTo>
                    <a:cubicBezTo>
                      <a:pt x="19099" y="12720"/>
                      <a:pt x="19134" y="12682"/>
                      <a:pt x="19134" y="12636"/>
                    </a:cubicBezTo>
                    <a:cubicBezTo>
                      <a:pt x="19134" y="12589"/>
                      <a:pt x="19099" y="12552"/>
                      <a:pt x="19056" y="12552"/>
                    </a:cubicBezTo>
                    <a:close/>
                    <a:moveTo>
                      <a:pt x="2712" y="12555"/>
                    </a:moveTo>
                    <a:cubicBezTo>
                      <a:pt x="2670" y="12555"/>
                      <a:pt x="2636" y="12591"/>
                      <a:pt x="2636" y="12636"/>
                    </a:cubicBezTo>
                    <a:cubicBezTo>
                      <a:pt x="2636" y="12680"/>
                      <a:pt x="2670" y="12718"/>
                      <a:pt x="2712" y="12718"/>
                    </a:cubicBezTo>
                    <a:cubicBezTo>
                      <a:pt x="2755" y="12718"/>
                      <a:pt x="2789" y="12681"/>
                      <a:pt x="2789" y="12636"/>
                    </a:cubicBezTo>
                    <a:cubicBezTo>
                      <a:pt x="2789" y="12591"/>
                      <a:pt x="2755" y="12555"/>
                      <a:pt x="2712" y="12555"/>
                    </a:cubicBezTo>
                    <a:close/>
                    <a:moveTo>
                      <a:pt x="7629" y="12568"/>
                    </a:moveTo>
                    <a:cubicBezTo>
                      <a:pt x="7580" y="12568"/>
                      <a:pt x="7540" y="12610"/>
                      <a:pt x="7540" y="12662"/>
                    </a:cubicBezTo>
                    <a:cubicBezTo>
                      <a:pt x="7540" y="12714"/>
                      <a:pt x="7580" y="12756"/>
                      <a:pt x="7629" y="12756"/>
                    </a:cubicBezTo>
                    <a:cubicBezTo>
                      <a:pt x="7677" y="12756"/>
                      <a:pt x="7717" y="12714"/>
                      <a:pt x="7717" y="12662"/>
                    </a:cubicBezTo>
                    <a:cubicBezTo>
                      <a:pt x="7717" y="12610"/>
                      <a:pt x="7677" y="12568"/>
                      <a:pt x="7629" y="12568"/>
                    </a:cubicBezTo>
                    <a:close/>
                    <a:moveTo>
                      <a:pt x="8841" y="12599"/>
                    </a:moveTo>
                    <a:cubicBezTo>
                      <a:pt x="8790" y="12599"/>
                      <a:pt x="8749" y="12643"/>
                      <a:pt x="8749" y="12697"/>
                    </a:cubicBezTo>
                    <a:cubicBezTo>
                      <a:pt x="8749" y="12751"/>
                      <a:pt x="8790" y="12794"/>
                      <a:pt x="8841" y="12794"/>
                    </a:cubicBezTo>
                    <a:cubicBezTo>
                      <a:pt x="8892" y="12794"/>
                      <a:pt x="8932" y="12751"/>
                      <a:pt x="8932" y="12697"/>
                    </a:cubicBezTo>
                    <a:cubicBezTo>
                      <a:pt x="8932" y="12643"/>
                      <a:pt x="8892" y="12599"/>
                      <a:pt x="8841" y="12599"/>
                    </a:cubicBezTo>
                    <a:close/>
                    <a:moveTo>
                      <a:pt x="12912" y="12599"/>
                    </a:moveTo>
                    <a:cubicBezTo>
                      <a:pt x="12861" y="12608"/>
                      <a:pt x="12827" y="12658"/>
                      <a:pt x="12836" y="12712"/>
                    </a:cubicBezTo>
                    <a:cubicBezTo>
                      <a:pt x="12844" y="12766"/>
                      <a:pt x="12892" y="12803"/>
                      <a:pt x="12942" y="12794"/>
                    </a:cubicBezTo>
                    <a:cubicBezTo>
                      <a:pt x="12993" y="12785"/>
                      <a:pt x="13027" y="12735"/>
                      <a:pt x="13019" y="12681"/>
                    </a:cubicBezTo>
                    <a:cubicBezTo>
                      <a:pt x="13011" y="12627"/>
                      <a:pt x="12963" y="12590"/>
                      <a:pt x="12912" y="12599"/>
                    </a:cubicBezTo>
                    <a:close/>
                    <a:moveTo>
                      <a:pt x="18579" y="12625"/>
                    </a:moveTo>
                    <a:cubicBezTo>
                      <a:pt x="18534" y="12625"/>
                      <a:pt x="18498" y="12664"/>
                      <a:pt x="18498" y="12712"/>
                    </a:cubicBezTo>
                    <a:cubicBezTo>
                      <a:pt x="18498" y="12760"/>
                      <a:pt x="18534" y="12799"/>
                      <a:pt x="18579" y="12799"/>
                    </a:cubicBezTo>
                    <a:cubicBezTo>
                      <a:pt x="18624" y="12799"/>
                      <a:pt x="18661" y="12760"/>
                      <a:pt x="18661" y="12712"/>
                    </a:cubicBezTo>
                    <a:cubicBezTo>
                      <a:pt x="18661" y="12664"/>
                      <a:pt x="18625" y="12625"/>
                      <a:pt x="18579" y="12625"/>
                    </a:cubicBezTo>
                    <a:close/>
                    <a:moveTo>
                      <a:pt x="16738" y="12626"/>
                    </a:moveTo>
                    <a:cubicBezTo>
                      <a:pt x="16690" y="12626"/>
                      <a:pt x="16652" y="12668"/>
                      <a:pt x="16652" y="12719"/>
                    </a:cubicBezTo>
                    <a:cubicBezTo>
                      <a:pt x="16652" y="12770"/>
                      <a:pt x="16690" y="12811"/>
                      <a:pt x="16738" y="12811"/>
                    </a:cubicBezTo>
                    <a:cubicBezTo>
                      <a:pt x="16786" y="12811"/>
                      <a:pt x="16825" y="12770"/>
                      <a:pt x="16825" y="12719"/>
                    </a:cubicBezTo>
                    <a:cubicBezTo>
                      <a:pt x="16825" y="12668"/>
                      <a:pt x="16786" y="12626"/>
                      <a:pt x="16738" y="12626"/>
                    </a:cubicBezTo>
                    <a:close/>
                    <a:moveTo>
                      <a:pt x="5029" y="12628"/>
                    </a:moveTo>
                    <a:cubicBezTo>
                      <a:pt x="4982" y="12628"/>
                      <a:pt x="4944" y="12669"/>
                      <a:pt x="4944" y="12719"/>
                    </a:cubicBezTo>
                    <a:cubicBezTo>
                      <a:pt x="4944" y="12769"/>
                      <a:pt x="4982" y="12810"/>
                      <a:pt x="5029" y="12810"/>
                    </a:cubicBezTo>
                    <a:cubicBezTo>
                      <a:pt x="5077" y="12810"/>
                      <a:pt x="5116" y="12769"/>
                      <a:pt x="5116" y="12719"/>
                    </a:cubicBezTo>
                    <a:cubicBezTo>
                      <a:pt x="5116" y="12669"/>
                      <a:pt x="5077" y="12628"/>
                      <a:pt x="5029" y="12628"/>
                    </a:cubicBezTo>
                    <a:close/>
                    <a:moveTo>
                      <a:pt x="5736" y="12630"/>
                    </a:moveTo>
                    <a:cubicBezTo>
                      <a:pt x="5688" y="12630"/>
                      <a:pt x="5649" y="12671"/>
                      <a:pt x="5649" y="12722"/>
                    </a:cubicBezTo>
                    <a:cubicBezTo>
                      <a:pt x="5649" y="12773"/>
                      <a:pt x="5688" y="12815"/>
                      <a:pt x="5736" y="12815"/>
                    </a:cubicBezTo>
                    <a:cubicBezTo>
                      <a:pt x="5784" y="12815"/>
                      <a:pt x="5822" y="12773"/>
                      <a:pt x="5822" y="12722"/>
                    </a:cubicBezTo>
                    <a:cubicBezTo>
                      <a:pt x="5822" y="12671"/>
                      <a:pt x="5784" y="12630"/>
                      <a:pt x="5736" y="12630"/>
                    </a:cubicBezTo>
                    <a:close/>
                    <a:moveTo>
                      <a:pt x="14354" y="12648"/>
                    </a:moveTo>
                    <a:cubicBezTo>
                      <a:pt x="14304" y="12648"/>
                      <a:pt x="14264" y="12692"/>
                      <a:pt x="14264" y="12745"/>
                    </a:cubicBezTo>
                    <a:cubicBezTo>
                      <a:pt x="14264" y="12798"/>
                      <a:pt x="14304" y="12841"/>
                      <a:pt x="14354" y="12841"/>
                    </a:cubicBezTo>
                    <a:cubicBezTo>
                      <a:pt x="14404" y="12841"/>
                      <a:pt x="14446" y="12798"/>
                      <a:pt x="14446" y="12745"/>
                    </a:cubicBezTo>
                    <a:cubicBezTo>
                      <a:pt x="14446" y="12692"/>
                      <a:pt x="14404" y="12648"/>
                      <a:pt x="14354" y="12648"/>
                    </a:cubicBezTo>
                    <a:close/>
                    <a:moveTo>
                      <a:pt x="2076" y="12650"/>
                    </a:moveTo>
                    <a:cubicBezTo>
                      <a:pt x="2033" y="12650"/>
                      <a:pt x="1999" y="12687"/>
                      <a:pt x="1999" y="12731"/>
                    </a:cubicBezTo>
                    <a:cubicBezTo>
                      <a:pt x="1999" y="12776"/>
                      <a:pt x="2033" y="12812"/>
                      <a:pt x="2076" y="12812"/>
                    </a:cubicBezTo>
                    <a:cubicBezTo>
                      <a:pt x="2118" y="12812"/>
                      <a:pt x="2152" y="12777"/>
                      <a:pt x="2152" y="12731"/>
                    </a:cubicBezTo>
                    <a:cubicBezTo>
                      <a:pt x="2152" y="12687"/>
                      <a:pt x="2118" y="12650"/>
                      <a:pt x="2076" y="12650"/>
                    </a:cubicBezTo>
                    <a:close/>
                    <a:moveTo>
                      <a:pt x="4341" y="12656"/>
                    </a:moveTo>
                    <a:cubicBezTo>
                      <a:pt x="4294" y="12656"/>
                      <a:pt x="4257" y="12696"/>
                      <a:pt x="4257" y="12745"/>
                    </a:cubicBezTo>
                    <a:cubicBezTo>
                      <a:pt x="4257" y="12794"/>
                      <a:pt x="4294" y="12834"/>
                      <a:pt x="4341" y="12834"/>
                    </a:cubicBezTo>
                    <a:cubicBezTo>
                      <a:pt x="4387" y="12834"/>
                      <a:pt x="4425" y="12794"/>
                      <a:pt x="4425" y="12745"/>
                    </a:cubicBezTo>
                    <a:cubicBezTo>
                      <a:pt x="4425" y="12696"/>
                      <a:pt x="4387" y="12656"/>
                      <a:pt x="4341" y="12656"/>
                    </a:cubicBezTo>
                    <a:close/>
                    <a:moveTo>
                      <a:pt x="15309" y="12663"/>
                    </a:moveTo>
                    <a:cubicBezTo>
                      <a:pt x="15259" y="12663"/>
                      <a:pt x="15218" y="12706"/>
                      <a:pt x="15218" y="12759"/>
                    </a:cubicBezTo>
                    <a:cubicBezTo>
                      <a:pt x="15218" y="12811"/>
                      <a:pt x="15259" y="12853"/>
                      <a:pt x="15309" y="12853"/>
                    </a:cubicBezTo>
                    <a:cubicBezTo>
                      <a:pt x="15359" y="12853"/>
                      <a:pt x="15398" y="12811"/>
                      <a:pt x="15398" y="12759"/>
                    </a:cubicBezTo>
                    <a:cubicBezTo>
                      <a:pt x="15398" y="12706"/>
                      <a:pt x="15358" y="12663"/>
                      <a:pt x="15309" y="12663"/>
                    </a:cubicBezTo>
                    <a:close/>
                    <a:moveTo>
                      <a:pt x="6459" y="12664"/>
                    </a:moveTo>
                    <a:cubicBezTo>
                      <a:pt x="6410" y="12664"/>
                      <a:pt x="6371" y="12707"/>
                      <a:pt x="6371" y="12759"/>
                    </a:cubicBezTo>
                    <a:cubicBezTo>
                      <a:pt x="6371" y="12811"/>
                      <a:pt x="6410" y="12852"/>
                      <a:pt x="6459" y="12852"/>
                    </a:cubicBezTo>
                    <a:cubicBezTo>
                      <a:pt x="6509" y="12852"/>
                      <a:pt x="6549" y="12811"/>
                      <a:pt x="6549" y="12759"/>
                    </a:cubicBezTo>
                    <a:cubicBezTo>
                      <a:pt x="6549" y="12707"/>
                      <a:pt x="6509" y="12664"/>
                      <a:pt x="6459" y="12664"/>
                    </a:cubicBezTo>
                    <a:close/>
                    <a:moveTo>
                      <a:pt x="549" y="12665"/>
                    </a:moveTo>
                    <a:cubicBezTo>
                      <a:pt x="509" y="12665"/>
                      <a:pt x="477" y="12700"/>
                      <a:pt x="477" y="12742"/>
                    </a:cubicBezTo>
                    <a:cubicBezTo>
                      <a:pt x="477" y="12784"/>
                      <a:pt x="509" y="12818"/>
                      <a:pt x="549" y="12818"/>
                    </a:cubicBezTo>
                    <a:cubicBezTo>
                      <a:pt x="588" y="12818"/>
                      <a:pt x="621" y="12784"/>
                      <a:pt x="621" y="12742"/>
                    </a:cubicBezTo>
                    <a:cubicBezTo>
                      <a:pt x="621" y="12700"/>
                      <a:pt x="588" y="12665"/>
                      <a:pt x="549" y="12665"/>
                    </a:cubicBezTo>
                    <a:close/>
                    <a:moveTo>
                      <a:pt x="21220" y="12665"/>
                    </a:moveTo>
                    <a:cubicBezTo>
                      <a:pt x="21179" y="12665"/>
                      <a:pt x="21146" y="12699"/>
                      <a:pt x="21146" y="12742"/>
                    </a:cubicBezTo>
                    <a:cubicBezTo>
                      <a:pt x="21146" y="12784"/>
                      <a:pt x="21179" y="12819"/>
                      <a:pt x="21220" y="12819"/>
                    </a:cubicBezTo>
                    <a:cubicBezTo>
                      <a:pt x="21260" y="12819"/>
                      <a:pt x="21292" y="12784"/>
                      <a:pt x="21292" y="12742"/>
                    </a:cubicBezTo>
                    <a:cubicBezTo>
                      <a:pt x="21292" y="12699"/>
                      <a:pt x="21259" y="12665"/>
                      <a:pt x="21220" y="12665"/>
                    </a:cubicBezTo>
                    <a:close/>
                    <a:moveTo>
                      <a:pt x="21600" y="12683"/>
                    </a:moveTo>
                    <a:cubicBezTo>
                      <a:pt x="21599" y="12688"/>
                      <a:pt x="21595" y="12692"/>
                      <a:pt x="21595" y="12697"/>
                    </a:cubicBezTo>
                    <a:cubicBezTo>
                      <a:pt x="21595" y="12703"/>
                      <a:pt x="21599" y="12706"/>
                      <a:pt x="21600" y="12711"/>
                    </a:cubicBezTo>
                    <a:lnTo>
                      <a:pt x="21600" y="12683"/>
                    </a:lnTo>
                    <a:close/>
                    <a:moveTo>
                      <a:pt x="18099" y="12709"/>
                    </a:moveTo>
                    <a:cubicBezTo>
                      <a:pt x="18053" y="12708"/>
                      <a:pt x="18016" y="12748"/>
                      <a:pt x="18016" y="12796"/>
                    </a:cubicBezTo>
                    <a:cubicBezTo>
                      <a:pt x="18016" y="12845"/>
                      <a:pt x="18053" y="12884"/>
                      <a:pt x="18099" y="12884"/>
                    </a:cubicBezTo>
                    <a:cubicBezTo>
                      <a:pt x="18145" y="12884"/>
                      <a:pt x="18182" y="12845"/>
                      <a:pt x="18182" y="12796"/>
                    </a:cubicBezTo>
                    <a:cubicBezTo>
                      <a:pt x="18182" y="12748"/>
                      <a:pt x="18145" y="12709"/>
                      <a:pt x="18099" y="12709"/>
                    </a:cubicBezTo>
                    <a:close/>
                    <a:moveTo>
                      <a:pt x="3669" y="12710"/>
                    </a:moveTo>
                    <a:cubicBezTo>
                      <a:pt x="3624" y="12710"/>
                      <a:pt x="3587" y="12749"/>
                      <a:pt x="3587" y="12796"/>
                    </a:cubicBezTo>
                    <a:cubicBezTo>
                      <a:pt x="3587" y="12844"/>
                      <a:pt x="3624" y="12882"/>
                      <a:pt x="3669" y="12882"/>
                    </a:cubicBezTo>
                    <a:cubicBezTo>
                      <a:pt x="3714" y="12882"/>
                      <a:pt x="3750" y="12844"/>
                      <a:pt x="3750" y="12796"/>
                    </a:cubicBezTo>
                    <a:cubicBezTo>
                      <a:pt x="3750" y="12748"/>
                      <a:pt x="3714" y="12710"/>
                      <a:pt x="3669" y="12710"/>
                    </a:cubicBezTo>
                    <a:close/>
                    <a:moveTo>
                      <a:pt x="20769" y="12711"/>
                    </a:moveTo>
                    <a:cubicBezTo>
                      <a:pt x="20728" y="12711"/>
                      <a:pt x="20695" y="12747"/>
                      <a:pt x="20695" y="12791"/>
                    </a:cubicBezTo>
                    <a:cubicBezTo>
                      <a:pt x="20695" y="12834"/>
                      <a:pt x="20728" y="12869"/>
                      <a:pt x="20769" y="12869"/>
                    </a:cubicBezTo>
                    <a:cubicBezTo>
                      <a:pt x="20810" y="12869"/>
                      <a:pt x="20844" y="12834"/>
                      <a:pt x="20844" y="12791"/>
                    </a:cubicBezTo>
                    <a:cubicBezTo>
                      <a:pt x="20844" y="12747"/>
                      <a:pt x="20810" y="12711"/>
                      <a:pt x="20769" y="12711"/>
                    </a:cubicBezTo>
                    <a:close/>
                    <a:moveTo>
                      <a:pt x="8396" y="12715"/>
                    </a:moveTo>
                    <a:cubicBezTo>
                      <a:pt x="8345" y="12715"/>
                      <a:pt x="8304" y="12759"/>
                      <a:pt x="8304" y="12812"/>
                    </a:cubicBezTo>
                    <a:cubicBezTo>
                      <a:pt x="8304" y="12866"/>
                      <a:pt x="8345" y="12910"/>
                      <a:pt x="8396" y="12910"/>
                    </a:cubicBezTo>
                    <a:cubicBezTo>
                      <a:pt x="8446" y="12910"/>
                      <a:pt x="8488" y="12866"/>
                      <a:pt x="8488" y="12812"/>
                    </a:cubicBezTo>
                    <a:cubicBezTo>
                      <a:pt x="8488" y="12759"/>
                      <a:pt x="8446" y="12715"/>
                      <a:pt x="8396" y="12715"/>
                    </a:cubicBezTo>
                    <a:close/>
                    <a:moveTo>
                      <a:pt x="13371" y="12715"/>
                    </a:moveTo>
                    <a:cubicBezTo>
                      <a:pt x="13321" y="12715"/>
                      <a:pt x="13280" y="12759"/>
                      <a:pt x="13280" y="12812"/>
                    </a:cubicBezTo>
                    <a:cubicBezTo>
                      <a:pt x="13280" y="12866"/>
                      <a:pt x="13321" y="12910"/>
                      <a:pt x="13371" y="12910"/>
                    </a:cubicBezTo>
                    <a:cubicBezTo>
                      <a:pt x="13422" y="12910"/>
                      <a:pt x="13463" y="12866"/>
                      <a:pt x="13463" y="12812"/>
                    </a:cubicBezTo>
                    <a:cubicBezTo>
                      <a:pt x="13463" y="12759"/>
                      <a:pt x="13422" y="12715"/>
                      <a:pt x="13371" y="12715"/>
                    </a:cubicBezTo>
                    <a:close/>
                    <a:moveTo>
                      <a:pt x="7201" y="12737"/>
                    </a:moveTo>
                    <a:cubicBezTo>
                      <a:pt x="7151" y="12737"/>
                      <a:pt x="7109" y="12780"/>
                      <a:pt x="7109" y="12833"/>
                    </a:cubicBezTo>
                    <a:cubicBezTo>
                      <a:pt x="7109" y="12886"/>
                      <a:pt x="7151" y="12929"/>
                      <a:pt x="7201" y="12929"/>
                    </a:cubicBezTo>
                    <a:cubicBezTo>
                      <a:pt x="7251" y="12929"/>
                      <a:pt x="7291" y="12886"/>
                      <a:pt x="7291" y="12833"/>
                    </a:cubicBezTo>
                    <a:cubicBezTo>
                      <a:pt x="7291" y="12780"/>
                      <a:pt x="7251" y="12737"/>
                      <a:pt x="7201" y="12737"/>
                    </a:cubicBezTo>
                    <a:close/>
                    <a:moveTo>
                      <a:pt x="10998" y="12747"/>
                    </a:moveTo>
                    <a:cubicBezTo>
                      <a:pt x="10947" y="12747"/>
                      <a:pt x="10905" y="12792"/>
                      <a:pt x="10905" y="12847"/>
                    </a:cubicBezTo>
                    <a:cubicBezTo>
                      <a:pt x="10905" y="12902"/>
                      <a:pt x="10946" y="12947"/>
                      <a:pt x="10998" y="12947"/>
                    </a:cubicBezTo>
                    <a:cubicBezTo>
                      <a:pt x="11050" y="12947"/>
                      <a:pt x="11092" y="12902"/>
                      <a:pt x="11092" y="12847"/>
                    </a:cubicBezTo>
                    <a:cubicBezTo>
                      <a:pt x="11092" y="12792"/>
                      <a:pt x="11050" y="12747"/>
                      <a:pt x="10998" y="12747"/>
                    </a:cubicBezTo>
                    <a:close/>
                    <a:moveTo>
                      <a:pt x="16230" y="12751"/>
                    </a:moveTo>
                    <a:cubicBezTo>
                      <a:pt x="16182" y="12751"/>
                      <a:pt x="16144" y="12791"/>
                      <a:pt x="16144" y="12842"/>
                    </a:cubicBezTo>
                    <a:cubicBezTo>
                      <a:pt x="16144" y="12893"/>
                      <a:pt x="16182" y="12934"/>
                      <a:pt x="16230" y="12934"/>
                    </a:cubicBezTo>
                    <a:cubicBezTo>
                      <a:pt x="16278" y="12934"/>
                      <a:pt x="16317" y="12893"/>
                      <a:pt x="16317" y="12842"/>
                    </a:cubicBezTo>
                    <a:cubicBezTo>
                      <a:pt x="16317" y="12791"/>
                      <a:pt x="16278" y="12751"/>
                      <a:pt x="16230" y="12751"/>
                    </a:cubicBezTo>
                    <a:close/>
                    <a:moveTo>
                      <a:pt x="10540" y="12754"/>
                    </a:moveTo>
                    <a:cubicBezTo>
                      <a:pt x="10489" y="12754"/>
                      <a:pt x="10447" y="12798"/>
                      <a:pt x="10447" y="12853"/>
                    </a:cubicBezTo>
                    <a:cubicBezTo>
                      <a:pt x="10447" y="12908"/>
                      <a:pt x="10489" y="12953"/>
                      <a:pt x="10540" y="12953"/>
                    </a:cubicBezTo>
                    <a:cubicBezTo>
                      <a:pt x="10592" y="12953"/>
                      <a:pt x="10634" y="12908"/>
                      <a:pt x="10634" y="12853"/>
                    </a:cubicBezTo>
                    <a:cubicBezTo>
                      <a:pt x="10634" y="12798"/>
                      <a:pt x="10592" y="12754"/>
                      <a:pt x="10540" y="12754"/>
                    </a:cubicBezTo>
                    <a:close/>
                    <a:moveTo>
                      <a:pt x="20314" y="12763"/>
                    </a:moveTo>
                    <a:cubicBezTo>
                      <a:pt x="20273" y="12763"/>
                      <a:pt x="20239" y="12799"/>
                      <a:pt x="20239" y="12843"/>
                    </a:cubicBezTo>
                    <a:cubicBezTo>
                      <a:pt x="20239" y="12888"/>
                      <a:pt x="20273" y="12923"/>
                      <a:pt x="20314" y="12923"/>
                    </a:cubicBezTo>
                    <a:cubicBezTo>
                      <a:pt x="20356" y="12923"/>
                      <a:pt x="20391" y="12888"/>
                      <a:pt x="20391" y="12843"/>
                    </a:cubicBezTo>
                    <a:cubicBezTo>
                      <a:pt x="20391" y="12799"/>
                      <a:pt x="20356" y="12763"/>
                      <a:pt x="20314" y="12763"/>
                    </a:cubicBezTo>
                    <a:close/>
                    <a:moveTo>
                      <a:pt x="1453" y="12764"/>
                    </a:moveTo>
                    <a:cubicBezTo>
                      <a:pt x="1411" y="12764"/>
                      <a:pt x="1378" y="12799"/>
                      <a:pt x="1378" y="12843"/>
                    </a:cubicBezTo>
                    <a:cubicBezTo>
                      <a:pt x="1378" y="12887"/>
                      <a:pt x="1411" y="12923"/>
                      <a:pt x="1453" y="12923"/>
                    </a:cubicBezTo>
                    <a:cubicBezTo>
                      <a:pt x="1494" y="12923"/>
                      <a:pt x="1528" y="12887"/>
                      <a:pt x="1528" y="12843"/>
                    </a:cubicBezTo>
                    <a:cubicBezTo>
                      <a:pt x="1528" y="12799"/>
                      <a:pt x="1494" y="12764"/>
                      <a:pt x="1453" y="12764"/>
                    </a:cubicBezTo>
                    <a:close/>
                    <a:moveTo>
                      <a:pt x="11455" y="12766"/>
                    </a:moveTo>
                    <a:cubicBezTo>
                      <a:pt x="11404" y="12766"/>
                      <a:pt x="11361" y="12810"/>
                      <a:pt x="11361" y="12865"/>
                    </a:cubicBezTo>
                    <a:cubicBezTo>
                      <a:pt x="11361" y="12920"/>
                      <a:pt x="11403" y="12965"/>
                      <a:pt x="11455" y="12965"/>
                    </a:cubicBezTo>
                    <a:cubicBezTo>
                      <a:pt x="11507" y="12965"/>
                      <a:pt x="11549" y="12920"/>
                      <a:pt x="11549" y="12865"/>
                    </a:cubicBezTo>
                    <a:cubicBezTo>
                      <a:pt x="11549" y="12810"/>
                      <a:pt x="11507" y="12766"/>
                      <a:pt x="11455" y="12766"/>
                    </a:cubicBezTo>
                    <a:close/>
                    <a:moveTo>
                      <a:pt x="10084" y="12784"/>
                    </a:moveTo>
                    <a:cubicBezTo>
                      <a:pt x="10033" y="12784"/>
                      <a:pt x="9991" y="12828"/>
                      <a:pt x="9991" y="12883"/>
                    </a:cubicBezTo>
                    <a:cubicBezTo>
                      <a:pt x="9991" y="12938"/>
                      <a:pt x="10033" y="12984"/>
                      <a:pt x="10084" y="12984"/>
                    </a:cubicBezTo>
                    <a:cubicBezTo>
                      <a:pt x="10136" y="12983"/>
                      <a:pt x="10178" y="12938"/>
                      <a:pt x="10178" y="12883"/>
                    </a:cubicBezTo>
                    <a:cubicBezTo>
                      <a:pt x="10178" y="12828"/>
                      <a:pt x="10136" y="12784"/>
                      <a:pt x="10084" y="12784"/>
                    </a:cubicBezTo>
                    <a:close/>
                    <a:moveTo>
                      <a:pt x="3014" y="12785"/>
                    </a:moveTo>
                    <a:cubicBezTo>
                      <a:pt x="2970" y="12785"/>
                      <a:pt x="2934" y="12823"/>
                      <a:pt x="2934" y="12869"/>
                    </a:cubicBezTo>
                    <a:cubicBezTo>
                      <a:pt x="2934" y="12916"/>
                      <a:pt x="2970" y="12954"/>
                      <a:pt x="3014" y="12954"/>
                    </a:cubicBezTo>
                    <a:cubicBezTo>
                      <a:pt x="3058" y="12954"/>
                      <a:pt x="3094" y="12916"/>
                      <a:pt x="3094" y="12869"/>
                    </a:cubicBezTo>
                    <a:cubicBezTo>
                      <a:pt x="3094" y="12823"/>
                      <a:pt x="3058" y="12785"/>
                      <a:pt x="3014" y="12785"/>
                    </a:cubicBezTo>
                    <a:close/>
                    <a:moveTo>
                      <a:pt x="17612" y="12798"/>
                    </a:moveTo>
                    <a:cubicBezTo>
                      <a:pt x="17565" y="12798"/>
                      <a:pt x="17528" y="12838"/>
                      <a:pt x="17528" y="12888"/>
                    </a:cubicBezTo>
                    <a:cubicBezTo>
                      <a:pt x="17528" y="12937"/>
                      <a:pt x="17565" y="12978"/>
                      <a:pt x="17612" y="12978"/>
                    </a:cubicBezTo>
                    <a:cubicBezTo>
                      <a:pt x="17658" y="12978"/>
                      <a:pt x="17697" y="12937"/>
                      <a:pt x="17697" y="12888"/>
                    </a:cubicBezTo>
                    <a:cubicBezTo>
                      <a:pt x="17697" y="12838"/>
                      <a:pt x="17659" y="12798"/>
                      <a:pt x="17612" y="12798"/>
                    </a:cubicBezTo>
                    <a:close/>
                    <a:moveTo>
                      <a:pt x="11911" y="12808"/>
                    </a:moveTo>
                    <a:cubicBezTo>
                      <a:pt x="11859" y="12808"/>
                      <a:pt x="11817" y="12853"/>
                      <a:pt x="11817" y="12908"/>
                    </a:cubicBezTo>
                    <a:cubicBezTo>
                      <a:pt x="11817" y="12963"/>
                      <a:pt x="11859" y="13007"/>
                      <a:pt x="11911" y="13007"/>
                    </a:cubicBezTo>
                    <a:cubicBezTo>
                      <a:pt x="11963" y="13007"/>
                      <a:pt x="12005" y="12963"/>
                      <a:pt x="12005" y="12908"/>
                    </a:cubicBezTo>
                    <a:cubicBezTo>
                      <a:pt x="12005" y="12853"/>
                      <a:pt x="11963" y="12808"/>
                      <a:pt x="11911" y="12808"/>
                    </a:cubicBezTo>
                    <a:close/>
                    <a:moveTo>
                      <a:pt x="19856" y="12819"/>
                    </a:moveTo>
                    <a:cubicBezTo>
                      <a:pt x="19814" y="12819"/>
                      <a:pt x="19780" y="12855"/>
                      <a:pt x="19780" y="12900"/>
                    </a:cubicBezTo>
                    <a:cubicBezTo>
                      <a:pt x="19780" y="12945"/>
                      <a:pt x="19814" y="12982"/>
                      <a:pt x="19856" y="12982"/>
                    </a:cubicBezTo>
                    <a:cubicBezTo>
                      <a:pt x="19899" y="12982"/>
                      <a:pt x="19933" y="12945"/>
                      <a:pt x="19933" y="12900"/>
                    </a:cubicBezTo>
                    <a:cubicBezTo>
                      <a:pt x="19933" y="12855"/>
                      <a:pt x="19899" y="12819"/>
                      <a:pt x="19856" y="12819"/>
                    </a:cubicBezTo>
                    <a:close/>
                    <a:moveTo>
                      <a:pt x="0" y="12827"/>
                    </a:moveTo>
                    <a:lnTo>
                      <a:pt x="0" y="12937"/>
                    </a:lnTo>
                    <a:cubicBezTo>
                      <a:pt x="15" y="12923"/>
                      <a:pt x="25" y="12904"/>
                      <a:pt x="25" y="12882"/>
                    </a:cubicBezTo>
                    <a:cubicBezTo>
                      <a:pt x="25" y="12860"/>
                      <a:pt x="15" y="12841"/>
                      <a:pt x="0" y="12827"/>
                    </a:cubicBezTo>
                    <a:close/>
                    <a:moveTo>
                      <a:pt x="14779" y="12831"/>
                    </a:moveTo>
                    <a:cubicBezTo>
                      <a:pt x="14728" y="12831"/>
                      <a:pt x="14688" y="12873"/>
                      <a:pt x="14688" y="12926"/>
                    </a:cubicBezTo>
                    <a:cubicBezTo>
                      <a:pt x="14688" y="12980"/>
                      <a:pt x="14728" y="13022"/>
                      <a:pt x="14779" y="13022"/>
                    </a:cubicBezTo>
                    <a:cubicBezTo>
                      <a:pt x="14829" y="13022"/>
                      <a:pt x="14869" y="12980"/>
                      <a:pt x="14869" y="12926"/>
                    </a:cubicBezTo>
                    <a:cubicBezTo>
                      <a:pt x="14869" y="12873"/>
                      <a:pt x="14829" y="12831"/>
                      <a:pt x="14779" y="12831"/>
                    </a:cubicBezTo>
                    <a:close/>
                    <a:moveTo>
                      <a:pt x="9630" y="12840"/>
                    </a:moveTo>
                    <a:cubicBezTo>
                      <a:pt x="9578" y="12840"/>
                      <a:pt x="9536" y="12883"/>
                      <a:pt x="9536" y="12938"/>
                    </a:cubicBezTo>
                    <a:cubicBezTo>
                      <a:pt x="9536" y="12992"/>
                      <a:pt x="9578" y="13037"/>
                      <a:pt x="9630" y="13037"/>
                    </a:cubicBezTo>
                    <a:cubicBezTo>
                      <a:pt x="9681" y="13037"/>
                      <a:pt x="9722" y="12992"/>
                      <a:pt x="9722" y="12938"/>
                    </a:cubicBezTo>
                    <a:cubicBezTo>
                      <a:pt x="9722" y="12883"/>
                      <a:pt x="9681" y="12840"/>
                      <a:pt x="9630" y="12840"/>
                    </a:cubicBezTo>
                    <a:close/>
                    <a:moveTo>
                      <a:pt x="13810" y="12853"/>
                    </a:moveTo>
                    <a:cubicBezTo>
                      <a:pt x="13759" y="12853"/>
                      <a:pt x="13718" y="12898"/>
                      <a:pt x="13718" y="12952"/>
                    </a:cubicBezTo>
                    <a:cubicBezTo>
                      <a:pt x="13718" y="13005"/>
                      <a:pt x="13759" y="13049"/>
                      <a:pt x="13810" y="13049"/>
                    </a:cubicBezTo>
                    <a:cubicBezTo>
                      <a:pt x="13860" y="13049"/>
                      <a:pt x="13901" y="13005"/>
                      <a:pt x="13901" y="12952"/>
                    </a:cubicBezTo>
                    <a:cubicBezTo>
                      <a:pt x="13902" y="12898"/>
                      <a:pt x="13860" y="12853"/>
                      <a:pt x="13810" y="12853"/>
                    </a:cubicBezTo>
                    <a:close/>
                    <a:moveTo>
                      <a:pt x="7958" y="12855"/>
                    </a:moveTo>
                    <a:cubicBezTo>
                      <a:pt x="7908" y="12855"/>
                      <a:pt x="7866" y="12898"/>
                      <a:pt x="7866" y="12952"/>
                    </a:cubicBezTo>
                    <a:cubicBezTo>
                      <a:pt x="7866" y="13005"/>
                      <a:pt x="7908" y="13049"/>
                      <a:pt x="7958" y="13049"/>
                    </a:cubicBezTo>
                    <a:cubicBezTo>
                      <a:pt x="8009" y="13049"/>
                      <a:pt x="8050" y="13005"/>
                      <a:pt x="8050" y="12952"/>
                    </a:cubicBezTo>
                    <a:cubicBezTo>
                      <a:pt x="8050" y="12898"/>
                      <a:pt x="8009" y="12855"/>
                      <a:pt x="7958" y="12855"/>
                    </a:cubicBezTo>
                    <a:close/>
                    <a:moveTo>
                      <a:pt x="5342" y="12875"/>
                    </a:moveTo>
                    <a:cubicBezTo>
                      <a:pt x="5294" y="12875"/>
                      <a:pt x="5255" y="12917"/>
                      <a:pt x="5255" y="12968"/>
                    </a:cubicBezTo>
                    <a:cubicBezTo>
                      <a:pt x="5255" y="13018"/>
                      <a:pt x="5294" y="13060"/>
                      <a:pt x="5342" y="13060"/>
                    </a:cubicBezTo>
                    <a:cubicBezTo>
                      <a:pt x="5390" y="13060"/>
                      <a:pt x="5428" y="13018"/>
                      <a:pt x="5428" y="12968"/>
                    </a:cubicBezTo>
                    <a:cubicBezTo>
                      <a:pt x="5428" y="12917"/>
                      <a:pt x="5390" y="12875"/>
                      <a:pt x="5342" y="12875"/>
                    </a:cubicBezTo>
                    <a:close/>
                    <a:moveTo>
                      <a:pt x="12365" y="12876"/>
                    </a:moveTo>
                    <a:cubicBezTo>
                      <a:pt x="12313" y="12877"/>
                      <a:pt x="12272" y="12920"/>
                      <a:pt x="12272" y="12974"/>
                    </a:cubicBezTo>
                    <a:cubicBezTo>
                      <a:pt x="12272" y="13029"/>
                      <a:pt x="12313" y="13074"/>
                      <a:pt x="12365" y="13074"/>
                    </a:cubicBezTo>
                    <a:cubicBezTo>
                      <a:pt x="12416" y="13074"/>
                      <a:pt x="12457" y="13029"/>
                      <a:pt x="12457" y="12974"/>
                    </a:cubicBezTo>
                    <a:cubicBezTo>
                      <a:pt x="12457" y="12920"/>
                      <a:pt x="12416" y="12876"/>
                      <a:pt x="12365" y="12876"/>
                    </a:cubicBezTo>
                    <a:close/>
                    <a:moveTo>
                      <a:pt x="2374" y="12879"/>
                    </a:moveTo>
                    <a:cubicBezTo>
                      <a:pt x="2330" y="12879"/>
                      <a:pt x="2295" y="12917"/>
                      <a:pt x="2295" y="12963"/>
                    </a:cubicBezTo>
                    <a:cubicBezTo>
                      <a:pt x="2295" y="13009"/>
                      <a:pt x="2330" y="13046"/>
                      <a:pt x="2374" y="13046"/>
                    </a:cubicBezTo>
                    <a:cubicBezTo>
                      <a:pt x="2418" y="13046"/>
                      <a:pt x="2453" y="13009"/>
                      <a:pt x="2453" y="12963"/>
                    </a:cubicBezTo>
                    <a:cubicBezTo>
                      <a:pt x="2453" y="12917"/>
                      <a:pt x="2418" y="12879"/>
                      <a:pt x="2374" y="12879"/>
                    </a:cubicBezTo>
                    <a:close/>
                    <a:moveTo>
                      <a:pt x="19394" y="12879"/>
                    </a:moveTo>
                    <a:cubicBezTo>
                      <a:pt x="19350" y="12879"/>
                      <a:pt x="19313" y="12916"/>
                      <a:pt x="19313" y="12963"/>
                    </a:cubicBezTo>
                    <a:cubicBezTo>
                      <a:pt x="19313" y="13010"/>
                      <a:pt x="19350" y="13047"/>
                      <a:pt x="19394" y="13047"/>
                    </a:cubicBezTo>
                    <a:cubicBezTo>
                      <a:pt x="19438" y="13047"/>
                      <a:pt x="19474" y="13010"/>
                      <a:pt x="19474" y="12963"/>
                    </a:cubicBezTo>
                    <a:cubicBezTo>
                      <a:pt x="19474" y="12916"/>
                      <a:pt x="19438" y="12879"/>
                      <a:pt x="19394" y="12879"/>
                    </a:cubicBezTo>
                    <a:close/>
                    <a:moveTo>
                      <a:pt x="6052" y="12884"/>
                    </a:moveTo>
                    <a:cubicBezTo>
                      <a:pt x="6003" y="12884"/>
                      <a:pt x="5963" y="12927"/>
                      <a:pt x="5963" y="12979"/>
                    </a:cubicBezTo>
                    <a:cubicBezTo>
                      <a:pt x="5963" y="13031"/>
                      <a:pt x="6003" y="13072"/>
                      <a:pt x="6052" y="13072"/>
                    </a:cubicBezTo>
                    <a:cubicBezTo>
                      <a:pt x="6101" y="13072"/>
                      <a:pt x="6140" y="13031"/>
                      <a:pt x="6140" y="12979"/>
                    </a:cubicBezTo>
                    <a:cubicBezTo>
                      <a:pt x="6140" y="12927"/>
                      <a:pt x="6101" y="12884"/>
                      <a:pt x="6052" y="12884"/>
                    </a:cubicBezTo>
                    <a:close/>
                    <a:moveTo>
                      <a:pt x="15716" y="12884"/>
                    </a:moveTo>
                    <a:cubicBezTo>
                      <a:pt x="15667" y="12884"/>
                      <a:pt x="15627" y="12927"/>
                      <a:pt x="15627" y="12979"/>
                    </a:cubicBezTo>
                    <a:cubicBezTo>
                      <a:pt x="15627" y="13031"/>
                      <a:pt x="15667" y="13072"/>
                      <a:pt x="15716" y="13072"/>
                    </a:cubicBezTo>
                    <a:cubicBezTo>
                      <a:pt x="15765" y="13072"/>
                      <a:pt x="15805" y="13031"/>
                      <a:pt x="15805" y="12979"/>
                    </a:cubicBezTo>
                    <a:cubicBezTo>
                      <a:pt x="15805" y="12927"/>
                      <a:pt x="15765" y="12884"/>
                      <a:pt x="15716" y="12884"/>
                    </a:cubicBezTo>
                    <a:close/>
                    <a:moveTo>
                      <a:pt x="845" y="12893"/>
                    </a:moveTo>
                    <a:cubicBezTo>
                      <a:pt x="805" y="12893"/>
                      <a:pt x="773" y="12928"/>
                      <a:pt x="773" y="12970"/>
                    </a:cubicBezTo>
                    <a:cubicBezTo>
                      <a:pt x="773" y="13012"/>
                      <a:pt x="805" y="13045"/>
                      <a:pt x="845" y="13045"/>
                    </a:cubicBezTo>
                    <a:cubicBezTo>
                      <a:pt x="885" y="13045"/>
                      <a:pt x="916" y="13012"/>
                      <a:pt x="916" y="12970"/>
                    </a:cubicBezTo>
                    <a:cubicBezTo>
                      <a:pt x="916" y="12928"/>
                      <a:pt x="885" y="12893"/>
                      <a:pt x="845" y="12893"/>
                    </a:cubicBezTo>
                    <a:close/>
                    <a:moveTo>
                      <a:pt x="4649" y="12897"/>
                    </a:moveTo>
                    <a:cubicBezTo>
                      <a:pt x="4602" y="12897"/>
                      <a:pt x="4564" y="12937"/>
                      <a:pt x="4564" y="12987"/>
                    </a:cubicBezTo>
                    <a:cubicBezTo>
                      <a:pt x="4564" y="13036"/>
                      <a:pt x="4602" y="13077"/>
                      <a:pt x="4649" y="13077"/>
                    </a:cubicBezTo>
                    <a:cubicBezTo>
                      <a:pt x="4696" y="13077"/>
                      <a:pt x="4733" y="13037"/>
                      <a:pt x="4733" y="12987"/>
                    </a:cubicBezTo>
                    <a:cubicBezTo>
                      <a:pt x="4733" y="12937"/>
                      <a:pt x="4696" y="12897"/>
                      <a:pt x="4649" y="12897"/>
                    </a:cubicBezTo>
                    <a:close/>
                    <a:moveTo>
                      <a:pt x="17119" y="12897"/>
                    </a:moveTo>
                    <a:cubicBezTo>
                      <a:pt x="17072" y="12897"/>
                      <a:pt x="17033" y="12937"/>
                      <a:pt x="17033" y="12987"/>
                    </a:cubicBezTo>
                    <a:cubicBezTo>
                      <a:pt x="17033" y="13037"/>
                      <a:pt x="17072" y="13078"/>
                      <a:pt x="17119" y="13078"/>
                    </a:cubicBezTo>
                    <a:cubicBezTo>
                      <a:pt x="17167" y="13078"/>
                      <a:pt x="17205" y="13037"/>
                      <a:pt x="17205" y="12987"/>
                    </a:cubicBezTo>
                    <a:cubicBezTo>
                      <a:pt x="17205" y="12937"/>
                      <a:pt x="17167" y="12897"/>
                      <a:pt x="17119" y="12897"/>
                    </a:cubicBezTo>
                    <a:close/>
                    <a:moveTo>
                      <a:pt x="9178" y="12918"/>
                    </a:moveTo>
                    <a:cubicBezTo>
                      <a:pt x="9127" y="12918"/>
                      <a:pt x="9084" y="12962"/>
                      <a:pt x="9084" y="13017"/>
                    </a:cubicBezTo>
                    <a:cubicBezTo>
                      <a:pt x="9084" y="13071"/>
                      <a:pt x="9127" y="13116"/>
                      <a:pt x="9178" y="13116"/>
                    </a:cubicBezTo>
                    <a:cubicBezTo>
                      <a:pt x="9230" y="13116"/>
                      <a:pt x="9271" y="13071"/>
                      <a:pt x="9271" y="13017"/>
                    </a:cubicBezTo>
                    <a:cubicBezTo>
                      <a:pt x="9271" y="12962"/>
                      <a:pt x="9230" y="12918"/>
                      <a:pt x="9178" y="12918"/>
                    </a:cubicBezTo>
                    <a:close/>
                    <a:moveTo>
                      <a:pt x="6780" y="12930"/>
                    </a:moveTo>
                    <a:cubicBezTo>
                      <a:pt x="6731" y="12930"/>
                      <a:pt x="6690" y="12973"/>
                      <a:pt x="6690" y="13026"/>
                    </a:cubicBezTo>
                    <a:cubicBezTo>
                      <a:pt x="6690" y="13078"/>
                      <a:pt x="6731" y="13120"/>
                      <a:pt x="6780" y="13120"/>
                    </a:cubicBezTo>
                    <a:cubicBezTo>
                      <a:pt x="6830" y="13120"/>
                      <a:pt x="6870" y="13078"/>
                      <a:pt x="6870" y="13026"/>
                    </a:cubicBezTo>
                    <a:cubicBezTo>
                      <a:pt x="6870" y="12973"/>
                      <a:pt x="6830" y="12930"/>
                      <a:pt x="6780" y="12930"/>
                    </a:cubicBezTo>
                    <a:close/>
                    <a:moveTo>
                      <a:pt x="18925" y="12945"/>
                    </a:moveTo>
                    <a:cubicBezTo>
                      <a:pt x="18881" y="12945"/>
                      <a:pt x="18845" y="12983"/>
                      <a:pt x="18845" y="13030"/>
                    </a:cubicBezTo>
                    <a:cubicBezTo>
                      <a:pt x="18845" y="13077"/>
                      <a:pt x="18881" y="13116"/>
                      <a:pt x="18925" y="13116"/>
                    </a:cubicBezTo>
                    <a:cubicBezTo>
                      <a:pt x="18970" y="13116"/>
                      <a:pt x="19006" y="13077"/>
                      <a:pt x="19006" y="13030"/>
                    </a:cubicBezTo>
                    <a:cubicBezTo>
                      <a:pt x="19006" y="12983"/>
                      <a:pt x="18970" y="12945"/>
                      <a:pt x="18925" y="12945"/>
                    </a:cubicBezTo>
                    <a:close/>
                    <a:moveTo>
                      <a:pt x="3973" y="12946"/>
                    </a:moveTo>
                    <a:cubicBezTo>
                      <a:pt x="3927" y="12946"/>
                      <a:pt x="3890" y="12985"/>
                      <a:pt x="3890" y="13034"/>
                    </a:cubicBezTo>
                    <a:cubicBezTo>
                      <a:pt x="3890" y="13082"/>
                      <a:pt x="3928" y="13122"/>
                      <a:pt x="3973" y="13122"/>
                    </a:cubicBezTo>
                    <a:cubicBezTo>
                      <a:pt x="4019" y="13122"/>
                      <a:pt x="4056" y="13082"/>
                      <a:pt x="4056" y="13034"/>
                    </a:cubicBezTo>
                    <a:cubicBezTo>
                      <a:pt x="4056" y="12985"/>
                      <a:pt x="4019" y="12946"/>
                      <a:pt x="3973" y="12946"/>
                    </a:cubicBezTo>
                    <a:close/>
                    <a:moveTo>
                      <a:pt x="12814" y="12968"/>
                    </a:moveTo>
                    <a:cubicBezTo>
                      <a:pt x="12763" y="12968"/>
                      <a:pt x="12721" y="13011"/>
                      <a:pt x="12721" y="13066"/>
                    </a:cubicBezTo>
                    <a:cubicBezTo>
                      <a:pt x="12721" y="13120"/>
                      <a:pt x="12763" y="13164"/>
                      <a:pt x="12814" y="13164"/>
                    </a:cubicBezTo>
                    <a:cubicBezTo>
                      <a:pt x="12865" y="13164"/>
                      <a:pt x="12907" y="13120"/>
                      <a:pt x="12907" y="13066"/>
                    </a:cubicBezTo>
                    <a:cubicBezTo>
                      <a:pt x="12907" y="13011"/>
                      <a:pt x="12865" y="12968"/>
                      <a:pt x="12814" y="12968"/>
                    </a:cubicBezTo>
                    <a:close/>
                    <a:moveTo>
                      <a:pt x="1750" y="12993"/>
                    </a:moveTo>
                    <a:cubicBezTo>
                      <a:pt x="1708" y="12992"/>
                      <a:pt x="1675" y="13028"/>
                      <a:pt x="1675" y="13072"/>
                    </a:cubicBezTo>
                    <a:cubicBezTo>
                      <a:pt x="1675" y="13117"/>
                      <a:pt x="1708" y="13152"/>
                      <a:pt x="1750" y="13152"/>
                    </a:cubicBezTo>
                    <a:cubicBezTo>
                      <a:pt x="1792" y="13152"/>
                      <a:pt x="1826" y="13117"/>
                      <a:pt x="1826" y="13072"/>
                    </a:cubicBezTo>
                    <a:cubicBezTo>
                      <a:pt x="1826" y="13028"/>
                      <a:pt x="1792" y="12993"/>
                      <a:pt x="1750" y="12993"/>
                    </a:cubicBezTo>
                    <a:close/>
                    <a:moveTo>
                      <a:pt x="16620" y="13003"/>
                    </a:moveTo>
                    <a:cubicBezTo>
                      <a:pt x="16571" y="13003"/>
                      <a:pt x="16531" y="13044"/>
                      <a:pt x="16531" y="13096"/>
                    </a:cubicBezTo>
                    <a:cubicBezTo>
                      <a:pt x="16531" y="13148"/>
                      <a:pt x="16571" y="13191"/>
                      <a:pt x="16620" y="13191"/>
                    </a:cubicBezTo>
                    <a:cubicBezTo>
                      <a:pt x="16669" y="13191"/>
                      <a:pt x="16709" y="13148"/>
                      <a:pt x="16709" y="13096"/>
                    </a:cubicBezTo>
                    <a:cubicBezTo>
                      <a:pt x="16709" y="13045"/>
                      <a:pt x="16669" y="13003"/>
                      <a:pt x="16620" y="13003"/>
                    </a:cubicBezTo>
                    <a:close/>
                    <a:moveTo>
                      <a:pt x="7526" y="13013"/>
                    </a:moveTo>
                    <a:cubicBezTo>
                      <a:pt x="7474" y="13013"/>
                      <a:pt x="7432" y="13057"/>
                      <a:pt x="7432" y="13112"/>
                    </a:cubicBezTo>
                    <a:cubicBezTo>
                      <a:pt x="7432" y="13167"/>
                      <a:pt x="7474" y="13212"/>
                      <a:pt x="7526" y="13212"/>
                    </a:cubicBezTo>
                    <a:cubicBezTo>
                      <a:pt x="7578" y="13212"/>
                      <a:pt x="7620" y="13167"/>
                      <a:pt x="7620" y="13112"/>
                    </a:cubicBezTo>
                    <a:cubicBezTo>
                      <a:pt x="7620" y="13057"/>
                      <a:pt x="7578" y="13013"/>
                      <a:pt x="7526" y="13013"/>
                    </a:cubicBezTo>
                    <a:close/>
                    <a:moveTo>
                      <a:pt x="14242" y="13013"/>
                    </a:moveTo>
                    <a:cubicBezTo>
                      <a:pt x="14190" y="13013"/>
                      <a:pt x="14148" y="13057"/>
                      <a:pt x="14148" y="13112"/>
                    </a:cubicBezTo>
                    <a:cubicBezTo>
                      <a:pt x="14148" y="13167"/>
                      <a:pt x="14190" y="13212"/>
                      <a:pt x="14242" y="13212"/>
                    </a:cubicBezTo>
                    <a:cubicBezTo>
                      <a:pt x="14294" y="13212"/>
                      <a:pt x="14336" y="13167"/>
                      <a:pt x="14336" y="13112"/>
                    </a:cubicBezTo>
                    <a:cubicBezTo>
                      <a:pt x="14336" y="13057"/>
                      <a:pt x="14294" y="13013"/>
                      <a:pt x="14242" y="13013"/>
                    </a:cubicBezTo>
                    <a:close/>
                    <a:moveTo>
                      <a:pt x="3315" y="13015"/>
                    </a:moveTo>
                    <a:cubicBezTo>
                      <a:pt x="3269" y="13015"/>
                      <a:pt x="3233" y="13055"/>
                      <a:pt x="3233" y="13103"/>
                    </a:cubicBezTo>
                    <a:cubicBezTo>
                      <a:pt x="3233" y="13152"/>
                      <a:pt x="3269" y="13191"/>
                      <a:pt x="3315" y="13191"/>
                    </a:cubicBezTo>
                    <a:cubicBezTo>
                      <a:pt x="3360" y="13191"/>
                      <a:pt x="3398" y="13152"/>
                      <a:pt x="3398" y="13103"/>
                    </a:cubicBezTo>
                    <a:cubicBezTo>
                      <a:pt x="3398" y="13055"/>
                      <a:pt x="3361" y="13015"/>
                      <a:pt x="3315" y="13015"/>
                    </a:cubicBezTo>
                    <a:close/>
                    <a:moveTo>
                      <a:pt x="18452" y="13015"/>
                    </a:moveTo>
                    <a:cubicBezTo>
                      <a:pt x="18406" y="13015"/>
                      <a:pt x="18369" y="13054"/>
                      <a:pt x="18369" y="13103"/>
                    </a:cubicBezTo>
                    <a:cubicBezTo>
                      <a:pt x="18369" y="13152"/>
                      <a:pt x="18406" y="13192"/>
                      <a:pt x="18452" y="13192"/>
                    </a:cubicBezTo>
                    <a:cubicBezTo>
                      <a:pt x="18498" y="13192"/>
                      <a:pt x="18536" y="13152"/>
                      <a:pt x="18536" y="13103"/>
                    </a:cubicBezTo>
                    <a:cubicBezTo>
                      <a:pt x="18536" y="13054"/>
                      <a:pt x="18498" y="13015"/>
                      <a:pt x="18452" y="13015"/>
                    </a:cubicBezTo>
                    <a:close/>
                    <a:moveTo>
                      <a:pt x="8731" y="13019"/>
                    </a:moveTo>
                    <a:cubicBezTo>
                      <a:pt x="8679" y="13019"/>
                      <a:pt x="8636" y="13064"/>
                      <a:pt x="8636" y="13119"/>
                    </a:cubicBezTo>
                    <a:cubicBezTo>
                      <a:pt x="8636" y="13175"/>
                      <a:pt x="8679" y="13221"/>
                      <a:pt x="8731" y="13221"/>
                    </a:cubicBezTo>
                    <a:cubicBezTo>
                      <a:pt x="8783" y="13221"/>
                      <a:pt x="8826" y="13175"/>
                      <a:pt x="8826" y="13119"/>
                    </a:cubicBezTo>
                    <a:cubicBezTo>
                      <a:pt x="8826" y="13064"/>
                      <a:pt x="8783" y="13019"/>
                      <a:pt x="8731" y="13019"/>
                    </a:cubicBezTo>
                    <a:close/>
                    <a:moveTo>
                      <a:pt x="15195" y="13031"/>
                    </a:moveTo>
                    <a:cubicBezTo>
                      <a:pt x="15144" y="13031"/>
                      <a:pt x="15102" y="13075"/>
                      <a:pt x="15102" y="13128"/>
                    </a:cubicBezTo>
                    <a:cubicBezTo>
                      <a:pt x="15102" y="13182"/>
                      <a:pt x="15144" y="13226"/>
                      <a:pt x="15195" y="13226"/>
                    </a:cubicBezTo>
                    <a:cubicBezTo>
                      <a:pt x="15245" y="13226"/>
                      <a:pt x="15286" y="13182"/>
                      <a:pt x="15286" y="13128"/>
                    </a:cubicBezTo>
                    <a:cubicBezTo>
                      <a:pt x="15286" y="13075"/>
                      <a:pt x="15245" y="13031"/>
                      <a:pt x="15195" y="13031"/>
                    </a:cubicBezTo>
                    <a:close/>
                    <a:moveTo>
                      <a:pt x="21518" y="13031"/>
                    </a:moveTo>
                    <a:cubicBezTo>
                      <a:pt x="21477" y="13031"/>
                      <a:pt x="21445" y="13066"/>
                      <a:pt x="21445" y="13109"/>
                    </a:cubicBezTo>
                    <a:cubicBezTo>
                      <a:pt x="21445" y="13152"/>
                      <a:pt x="21477" y="13188"/>
                      <a:pt x="21518" y="13188"/>
                    </a:cubicBezTo>
                    <a:cubicBezTo>
                      <a:pt x="21559" y="13188"/>
                      <a:pt x="21591" y="13152"/>
                      <a:pt x="21591" y="13109"/>
                    </a:cubicBezTo>
                    <a:cubicBezTo>
                      <a:pt x="21591" y="13066"/>
                      <a:pt x="21559" y="13031"/>
                      <a:pt x="21518" y="13031"/>
                    </a:cubicBezTo>
                    <a:close/>
                    <a:moveTo>
                      <a:pt x="250" y="13033"/>
                    </a:moveTo>
                    <a:cubicBezTo>
                      <a:pt x="210" y="13033"/>
                      <a:pt x="177" y="13066"/>
                      <a:pt x="177" y="13109"/>
                    </a:cubicBezTo>
                    <a:cubicBezTo>
                      <a:pt x="177" y="13152"/>
                      <a:pt x="210" y="13187"/>
                      <a:pt x="250" y="13187"/>
                    </a:cubicBezTo>
                    <a:cubicBezTo>
                      <a:pt x="290" y="13187"/>
                      <a:pt x="322" y="13152"/>
                      <a:pt x="322" y="13109"/>
                    </a:cubicBezTo>
                    <a:cubicBezTo>
                      <a:pt x="322" y="13066"/>
                      <a:pt x="290" y="13033"/>
                      <a:pt x="250" y="13033"/>
                    </a:cubicBezTo>
                    <a:close/>
                    <a:moveTo>
                      <a:pt x="21074" y="13072"/>
                    </a:moveTo>
                    <a:cubicBezTo>
                      <a:pt x="21033" y="13072"/>
                      <a:pt x="21000" y="13108"/>
                      <a:pt x="21000" y="13151"/>
                    </a:cubicBezTo>
                    <a:cubicBezTo>
                      <a:pt x="21000" y="13195"/>
                      <a:pt x="21033" y="13231"/>
                      <a:pt x="21074" y="13231"/>
                    </a:cubicBezTo>
                    <a:cubicBezTo>
                      <a:pt x="21115" y="13231"/>
                      <a:pt x="21150" y="13195"/>
                      <a:pt x="21150" y="13151"/>
                    </a:cubicBezTo>
                    <a:cubicBezTo>
                      <a:pt x="21150" y="13108"/>
                      <a:pt x="21115" y="13072"/>
                      <a:pt x="21074" y="13072"/>
                    </a:cubicBezTo>
                    <a:close/>
                    <a:moveTo>
                      <a:pt x="13259" y="13079"/>
                    </a:moveTo>
                    <a:cubicBezTo>
                      <a:pt x="13207" y="13079"/>
                      <a:pt x="13164" y="13124"/>
                      <a:pt x="13164" y="13180"/>
                    </a:cubicBezTo>
                    <a:cubicBezTo>
                      <a:pt x="13164" y="13235"/>
                      <a:pt x="13207" y="13281"/>
                      <a:pt x="13259" y="13281"/>
                    </a:cubicBezTo>
                    <a:cubicBezTo>
                      <a:pt x="13312" y="13281"/>
                      <a:pt x="13354" y="13235"/>
                      <a:pt x="13354" y="13180"/>
                    </a:cubicBezTo>
                    <a:cubicBezTo>
                      <a:pt x="13354" y="13124"/>
                      <a:pt x="13312" y="13079"/>
                      <a:pt x="13259" y="13079"/>
                    </a:cubicBezTo>
                    <a:close/>
                    <a:moveTo>
                      <a:pt x="17974" y="13093"/>
                    </a:moveTo>
                    <a:cubicBezTo>
                      <a:pt x="17926" y="13093"/>
                      <a:pt x="17888" y="13134"/>
                      <a:pt x="17888" y="13184"/>
                    </a:cubicBezTo>
                    <a:cubicBezTo>
                      <a:pt x="17888" y="13235"/>
                      <a:pt x="17926" y="13276"/>
                      <a:pt x="17974" y="13276"/>
                    </a:cubicBezTo>
                    <a:cubicBezTo>
                      <a:pt x="18021" y="13276"/>
                      <a:pt x="18060" y="13235"/>
                      <a:pt x="18060" y="13184"/>
                    </a:cubicBezTo>
                    <a:cubicBezTo>
                      <a:pt x="18060" y="13134"/>
                      <a:pt x="18021" y="13093"/>
                      <a:pt x="17974" y="13093"/>
                    </a:cubicBezTo>
                    <a:close/>
                    <a:moveTo>
                      <a:pt x="2674" y="13109"/>
                    </a:moveTo>
                    <a:cubicBezTo>
                      <a:pt x="2630" y="13109"/>
                      <a:pt x="2594" y="13146"/>
                      <a:pt x="2594" y="13193"/>
                    </a:cubicBezTo>
                    <a:cubicBezTo>
                      <a:pt x="2594" y="13240"/>
                      <a:pt x="2630" y="13279"/>
                      <a:pt x="2674" y="13279"/>
                    </a:cubicBezTo>
                    <a:cubicBezTo>
                      <a:pt x="2718" y="13279"/>
                      <a:pt x="2753" y="13240"/>
                      <a:pt x="2753" y="13193"/>
                    </a:cubicBezTo>
                    <a:cubicBezTo>
                      <a:pt x="2753" y="13147"/>
                      <a:pt x="2718" y="13109"/>
                      <a:pt x="2674" y="13109"/>
                    </a:cubicBezTo>
                    <a:close/>
                    <a:moveTo>
                      <a:pt x="20627" y="13117"/>
                    </a:moveTo>
                    <a:cubicBezTo>
                      <a:pt x="20585" y="13117"/>
                      <a:pt x="20550" y="13153"/>
                      <a:pt x="20550" y="13198"/>
                    </a:cubicBezTo>
                    <a:cubicBezTo>
                      <a:pt x="20550" y="13243"/>
                      <a:pt x="20585" y="13279"/>
                      <a:pt x="20627" y="13279"/>
                    </a:cubicBezTo>
                    <a:cubicBezTo>
                      <a:pt x="20669" y="13279"/>
                      <a:pt x="20703" y="13243"/>
                      <a:pt x="20703" y="13198"/>
                    </a:cubicBezTo>
                    <a:cubicBezTo>
                      <a:pt x="20703" y="13153"/>
                      <a:pt x="20669" y="13117"/>
                      <a:pt x="20627" y="13117"/>
                    </a:cubicBezTo>
                    <a:close/>
                    <a:moveTo>
                      <a:pt x="1141" y="13119"/>
                    </a:moveTo>
                    <a:cubicBezTo>
                      <a:pt x="1100" y="13119"/>
                      <a:pt x="1066" y="13154"/>
                      <a:pt x="1066" y="13198"/>
                    </a:cubicBezTo>
                    <a:cubicBezTo>
                      <a:pt x="1066" y="13242"/>
                      <a:pt x="1100" y="13277"/>
                      <a:pt x="1141" y="13277"/>
                    </a:cubicBezTo>
                    <a:cubicBezTo>
                      <a:pt x="1183" y="13277"/>
                      <a:pt x="1216" y="13242"/>
                      <a:pt x="1216" y="13198"/>
                    </a:cubicBezTo>
                    <a:cubicBezTo>
                      <a:pt x="1216" y="13154"/>
                      <a:pt x="1183" y="13119"/>
                      <a:pt x="1141" y="13119"/>
                    </a:cubicBezTo>
                    <a:close/>
                    <a:moveTo>
                      <a:pt x="16114" y="13122"/>
                    </a:moveTo>
                    <a:cubicBezTo>
                      <a:pt x="16064" y="13122"/>
                      <a:pt x="16023" y="13164"/>
                      <a:pt x="16023" y="13217"/>
                    </a:cubicBezTo>
                    <a:cubicBezTo>
                      <a:pt x="16023" y="13271"/>
                      <a:pt x="16064" y="13314"/>
                      <a:pt x="16114" y="13314"/>
                    </a:cubicBezTo>
                    <a:cubicBezTo>
                      <a:pt x="16164" y="13314"/>
                      <a:pt x="16204" y="13271"/>
                      <a:pt x="16204" y="13217"/>
                    </a:cubicBezTo>
                    <a:cubicBezTo>
                      <a:pt x="16205" y="13164"/>
                      <a:pt x="16164" y="13122"/>
                      <a:pt x="16114" y="13122"/>
                    </a:cubicBezTo>
                    <a:close/>
                    <a:moveTo>
                      <a:pt x="5653" y="13123"/>
                    </a:moveTo>
                    <a:cubicBezTo>
                      <a:pt x="5604" y="13123"/>
                      <a:pt x="5564" y="13165"/>
                      <a:pt x="5564" y="13217"/>
                    </a:cubicBezTo>
                    <a:cubicBezTo>
                      <a:pt x="5564" y="13270"/>
                      <a:pt x="5604" y="13313"/>
                      <a:pt x="5653" y="13313"/>
                    </a:cubicBezTo>
                    <a:cubicBezTo>
                      <a:pt x="5703" y="13313"/>
                      <a:pt x="5744" y="13270"/>
                      <a:pt x="5744" y="13217"/>
                    </a:cubicBezTo>
                    <a:cubicBezTo>
                      <a:pt x="5744" y="13165"/>
                      <a:pt x="5703" y="13123"/>
                      <a:pt x="5653" y="13123"/>
                    </a:cubicBezTo>
                    <a:close/>
                    <a:moveTo>
                      <a:pt x="10884" y="13131"/>
                    </a:moveTo>
                    <a:cubicBezTo>
                      <a:pt x="10831" y="13131"/>
                      <a:pt x="10788" y="13176"/>
                      <a:pt x="10788" y="13232"/>
                    </a:cubicBezTo>
                    <a:cubicBezTo>
                      <a:pt x="10788" y="13288"/>
                      <a:pt x="10831" y="13334"/>
                      <a:pt x="10884" y="13334"/>
                    </a:cubicBezTo>
                    <a:cubicBezTo>
                      <a:pt x="10937" y="13334"/>
                      <a:pt x="10980" y="13288"/>
                      <a:pt x="10980" y="13232"/>
                    </a:cubicBezTo>
                    <a:cubicBezTo>
                      <a:pt x="10980" y="13176"/>
                      <a:pt x="10937" y="13131"/>
                      <a:pt x="10884" y="13131"/>
                    </a:cubicBezTo>
                    <a:close/>
                    <a:moveTo>
                      <a:pt x="4957" y="13138"/>
                    </a:moveTo>
                    <a:cubicBezTo>
                      <a:pt x="4909" y="13138"/>
                      <a:pt x="4869" y="13180"/>
                      <a:pt x="4869" y="13231"/>
                    </a:cubicBezTo>
                    <a:cubicBezTo>
                      <a:pt x="4869" y="13282"/>
                      <a:pt x="4909" y="13323"/>
                      <a:pt x="4957" y="13323"/>
                    </a:cubicBezTo>
                    <a:cubicBezTo>
                      <a:pt x="5006" y="13323"/>
                      <a:pt x="5044" y="13282"/>
                      <a:pt x="5044" y="13231"/>
                    </a:cubicBezTo>
                    <a:cubicBezTo>
                      <a:pt x="5044" y="13180"/>
                      <a:pt x="5006" y="13138"/>
                      <a:pt x="4957" y="13138"/>
                    </a:cubicBezTo>
                    <a:close/>
                    <a:moveTo>
                      <a:pt x="6369" y="13140"/>
                    </a:moveTo>
                    <a:cubicBezTo>
                      <a:pt x="6318" y="13140"/>
                      <a:pt x="6277" y="13184"/>
                      <a:pt x="6277" y="13238"/>
                    </a:cubicBezTo>
                    <a:cubicBezTo>
                      <a:pt x="6277" y="13292"/>
                      <a:pt x="6318" y="13335"/>
                      <a:pt x="6369" y="13335"/>
                    </a:cubicBezTo>
                    <a:cubicBezTo>
                      <a:pt x="6419" y="13335"/>
                      <a:pt x="6460" y="13292"/>
                      <a:pt x="6460" y="13238"/>
                    </a:cubicBezTo>
                    <a:cubicBezTo>
                      <a:pt x="6460" y="13184"/>
                      <a:pt x="6419" y="13140"/>
                      <a:pt x="6369" y="13140"/>
                    </a:cubicBezTo>
                    <a:close/>
                    <a:moveTo>
                      <a:pt x="10426" y="13143"/>
                    </a:moveTo>
                    <a:cubicBezTo>
                      <a:pt x="10373" y="13143"/>
                      <a:pt x="10330" y="13189"/>
                      <a:pt x="10330" y="13245"/>
                    </a:cubicBezTo>
                    <a:cubicBezTo>
                      <a:pt x="10330" y="13301"/>
                      <a:pt x="10373" y="13346"/>
                      <a:pt x="10426" y="13346"/>
                    </a:cubicBezTo>
                    <a:cubicBezTo>
                      <a:pt x="10479" y="13346"/>
                      <a:pt x="10522" y="13301"/>
                      <a:pt x="10522" y="13245"/>
                    </a:cubicBezTo>
                    <a:cubicBezTo>
                      <a:pt x="10522" y="13188"/>
                      <a:pt x="10479" y="13143"/>
                      <a:pt x="10426" y="13143"/>
                    </a:cubicBezTo>
                    <a:close/>
                    <a:moveTo>
                      <a:pt x="11341" y="13143"/>
                    </a:moveTo>
                    <a:cubicBezTo>
                      <a:pt x="11288" y="13143"/>
                      <a:pt x="11245" y="13189"/>
                      <a:pt x="11245" y="13245"/>
                    </a:cubicBezTo>
                    <a:cubicBezTo>
                      <a:pt x="11245" y="13301"/>
                      <a:pt x="11288" y="13346"/>
                      <a:pt x="11341" y="13346"/>
                    </a:cubicBezTo>
                    <a:cubicBezTo>
                      <a:pt x="11394" y="13346"/>
                      <a:pt x="11437" y="13301"/>
                      <a:pt x="11437" y="13245"/>
                    </a:cubicBezTo>
                    <a:cubicBezTo>
                      <a:pt x="11437" y="13188"/>
                      <a:pt x="11394" y="13143"/>
                      <a:pt x="11341" y="13143"/>
                    </a:cubicBezTo>
                    <a:close/>
                    <a:moveTo>
                      <a:pt x="8289" y="13147"/>
                    </a:moveTo>
                    <a:cubicBezTo>
                      <a:pt x="8237" y="13147"/>
                      <a:pt x="8194" y="13191"/>
                      <a:pt x="8194" y="13246"/>
                    </a:cubicBezTo>
                    <a:cubicBezTo>
                      <a:pt x="8194" y="13301"/>
                      <a:pt x="8237" y="13346"/>
                      <a:pt x="8289" y="13346"/>
                    </a:cubicBezTo>
                    <a:cubicBezTo>
                      <a:pt x="8341" y="13346"/>
                      <a:pt x="8383" y="13301"/>
                      <a:pt x="8383" y="13246"/>
                    </a:cubicBezTo>
                    <a:cubicBezTo>
                      <a:pt x="8383" y="13191"/>
                      <a:pt x="8341" y="13147"/>
                      <a:pt x="8289" y="13147"/>
                    </a:cubicBezTo>
                    <a:close/>
                    <a:moveTo>
                      <a:pt x="20175" y="13165"/>
                    </a:moveTo>
                    <a:cubicBezTo>
                      <a:pt x="20132" y="13165"/>
                      <a:pt x="20098" y="13203"/>
                      <a:pt x="20098" y="13248"/>
                    </a:cubicBezTo>
                    <a:cubicBezTo>
                      <a:pt x="20098" y="13294"/>
                      <a:pt x="20132" y="13330"/>
                      <a:pt x="20175" y="13330"/>
                    </a:cubicBezTo>
                    <a:cubicBezTo>
                      <a:pt x="20218" y="13330"/>
                      <a:pt x="20253" y="13294"/>
                      <a:pt x="20253" y="13248"/>
                    </a:cubicBezTo>
                    <a:cubicBezTo>
                      <a:pt x="20253" y="13203"/>
                      <a:pt x="20218" y="13165"/>
                      <a:pt x="20175" y="13165"/>
                    </a:cubicBezTo>
                    <a:close/>
                    <a:moveTo>
                      <a:pt x="17490" y="13180"/>
                    </a:moveTo>
                    <a:cubicBezTo>
                      <a:pt x="17442" y="13180"/>
                      <a:pt x="17403" y="13221"/>
                      <a:pt x="17403" y="13272"/>
                    </a:cubicBezTo>
                    <a:cubicBezTo>
                      <a:pt x="17403" y="13323"/>
                      <a:pt x="17442" y="13365"/>
                      <a:pt x="17490" y="13365"/>
                    </a:cubicBezTo>
                    <a:cubicBezTo>
                      <a:pt x="17538" y="13365"/>
                      <a:pt x="17576" y="13323"/>
                      <a:pt x="17576" y="13272"/>
                    </a:cubicBezTo>
                    <a:cubicBezTo>
                      <a:pt x="17576" y="13221"/>
                      <a:pt x="17538" y="13180"/>
                      <a:pt x="17490" y="13180"/>
                    </a:cubicBezTo>
                    <a:close/>
                    <a:moveTo>
                      <a:pt x="4278" y="13181"/>
                    </a:moveTo>
                    <a:cubicBezTo>
                      <a:pt x="4231" y="13181"/>
                      <a:pt x="4192" y="13222"/>
                      <a:pt x="4192" y="13272"/>
                    </a:cubicBezTo>
                    <a:cubicBezTo>
                      <a:pt x="4192" y="13322"/>
                      <a:pt x="4231" y="13363"/>
                      <a:pt x="4278" y="13363"/>
                    </a:cubicBezTo>
                    <a:cubicBezTo>
                      <a:pt x="4326" y="13363"/>
                      <a:pt x="4364" y="13322"/>
                      <a:pt x="4364" y="13272"/>
                    </a:cubicBezTo>
                    <a:cubicBezTo>
                      <a:pt x="4364" y="13222"/>
                      <a:pt x="4326" y="13181"/>
                      <a:pt x="4278" y="13181"/>
                    </a:cubicBezTo>
                    <a:close/>
                    <a:moveTo>
                      <a:pt x="9970" y="13181"/>
                    </a:moveTo>
                    <a:cubicBezTo>
                      <a:pt x="9917" y="13181"/>
                      <a:pt x="9874" y="13226"/>
                      <a:pt x="9874" y="13282"/>
                    </a:cubicBezTo>
                    <a:cubicBezTo>
                      <a:pt x="9874" y="13339"/>
                      <a:pt x="9917" y="13384"/>
                      <a:pt x="9970" y="13384"/>
                    </a:cubicBezTo>
                    <a:cubicBezTo>
                      <a:pt x="10023" y="13384"/>
                      <a:pt x="10066" y="13339"/>
                      <a:pt x="10066" y="13282"/>
                    </a:cubicBezTo>
                    <a:cubicBezTo>
                      <a:pt x="10066" y="13226"/>
                      <a:pt x="10023" y="13181"/>
                      <a:pt x="9970" y="13181"/>
                    </a:cubicBezTo>
                    <a:close/>
                    <a:moveTo>
                      <a:pt x="11798" y="13181"/>
                    </a:moveTo>
                    <a:cubicBezTo>
                      <a:pt x="11745" y="13181"/>
                      <a:pt x="11702" y="13226"/>
                      <a:pt x="11702" y="13282"/>
                    </a:cubicBezTo>
                    <a:cubicBezTo>
                      <a:pt x="11702" y="13339"/>
                      <a:pt x="11745" y="13384"/>
                      <a:pt x="11798" y="13384"/>
                    </a:cubicBezTo>
                    <a:cubicBezTo>
                      <a:pt x="11851" y="13384"/>
                      <a:pt x="11894" y="13339"/>
                      <a:pt x="11894" y="13282"/>
                    </a:cubicBezTo>
                    <a:cubicBezTo>
                      <a:pt x="11894" y="13226"/>
                      <a:pt x="11851" y="13181"/>
                      <a:pt x="11798" y="13181"/>
                    </a:cubicBezTo>
                    <a:close/>
                    <a:moveTo>
                      <a:pt x="14665" y="13196"/>
                    </a:moveTo>
                    <a:cubicBezTo>
                      <a:pt x="14614" y="13196"/>
                      <a:pt x="14572" y="13240"/>
                      <a:pt x="14572" y="13295"/>
                    </a:cubicBezTo>
                    <a:cubicBezTo>
                      <a:pt x="14572" y="13350"/>
                      <a:pt x="14614" y="13394"/>
                      <a:pt x="14665" y="13394"/>
                    </a:cubicBezTo>
                    <a:cubicBezTo>
                      <a:pt x="14717" y="13394"/>
                      <a:pt x="14759" y="13350"/>
                      <a:pt x="14759" y="13295"/>
                    </a:cubicBezTo>
                    <a:cubicBezTo>
                      <a:pt x="14759" y="13240"/>
                      <a:pt x="14717" y="13196"/>
                      <a:pt x="14665" y="13196"/>
                    </a:cubicBezTo>
                    <a:close/>
                    <a:moveTo>
                      <a:pt x="7103" y="13197"/>
                    </a:moveTo>
                    <a:cubicBezTo>
                      <a:pt x="7051" y="13197"/>
                      <a:pt x="7010" y="13240"/>
                      <a:pt x="7010" y="13295"/>
                    </a:cubicBezTo>
                    <a:cubicBezTo>
                      <a:pt x="7010" y="13349"/>
                      <a:pt x="7051" y="13394"/>
                      <a:pt x="7103" y="13394"/>
                    </a:cubicBezTo>
                    <a:cubicBezTo>
                      <a:pt x="7154" y="13394"/>
                      <a:pt x="7195" y="13349"/>
                      <a:pt x="7195" y="13295"/>
                    </a:cubicBezTo>
                    <a:cubicBezTo>
                      <a:pt x="7195" y="13240"/>
                      <a:pt x="7154" y="13197"/>
                      <a:pt x="7103" y="13197"/>
                    </a:cubicBezTo>
                    <a:close/>
                    <a:moveTo>
                      <a:pt x="19720" y="13217"/>
                    </a:moveTo>
                    <a:cubicBezTo>
                      <a:pt x="19675" y="13217"/>
                      <a:pt x="19640" y="13255"/>
                      <a:pt x="19640" y="13302"/>
                    </a:cubicBezTo>
                    <a:cubicBezTo>
                      <a:pt x="19640" y="13348"/>
                      <a:pt x="19675" y="13386"/>
                      <a:pt x="19720" y="13386"/>
                    </a:cubicBezTo>
                    <a:cubicBezTo>
                      <a:pt x="19764" y="13386"/>
                      <a:pt x="19799" y="13348"/>
                      <a:pt x="19799" y="13302"/>
                    </a:cubicBezTo>
                    <a:cubicBezTo>
                      <a:pt x="19799" y="13255"/>
                      <a:pt x="19764" y="13217"/>
                      <a:pt x="19720" y="13217"/>
                    </a:cubicBezTo>
                    <a:close/>
                    <a:moveTo>
                      <a:pt x="2047" y="13219"/>
                    </a:moveTo>
                    <a:cubicBezTo>
                      <a:pt x="2004" y="13219"/>
                      <a:pt x="1969" y="13256"/>
                      <a:pt x="1969" y="13302"/>
                    </a:cubicBezTo>
                    <a:cubicBezTo>
                      <a:pt x="1969" y="13348"/>
                      <a:pt x="2004" y="13385"/>
                      <a:pt x="2047" y="13385"/>
                    </a:cubicBezTo>
                    <a:cubicBezTo>
                      <a:pt x="2091" y="13385"/>
                      <a:pt x="2126" y="13348"/>
                      <a:pt x="2126" y="13302"/>
                    </a:cubicBezTo>
                    <a:cubicBezTo>
                      <a:pt x="2126" y="13256"/>
                      <a:pt x="2091" y="13219"/>
                      <a:pt x="2047" y="13219"/>
                    </a:cubicBezTo>
                    <a:close/>
                    <a:moveTo>
                      <a:pt x="13698" y="13219"/>
                    </a:moveTo>
                    <a:cubicBezTo>
                      <a:pt x="13646" y="13219"/>
                      <a:pt x="13604" y="13263"/>
                      <a:pt x="13604" y="13318"/>
                    </a:cubicBezTo>
                    <a:cubicBezTo>
                      <a:pt x="13604" y="13373"/>
                      <a:pt x="13646" y="13418"/>
                      <a:pt x="13698" y="13418"/>
                    </a:cubicBezTo>
                    <a:cubicBezTo>
                      <a:pt x="13750" y="13418"/>
                      <a:pt x="13791" y="13373"/>
                      <a:pt x="13791" y="13318"/>
                    </a:cubicBezTo>
                    <a:cubicBezTo>
                      <a:pt x="13792" y="13263"/>
                      <a:pt x="13749" y="13219"/>
                      <a:pt x="13698" y="13219"/>
                    </a:cubicBezTo>
                    <a:close/>
                    <a:moveTo>
                      <a:pt x="9517" y="13245"/>
                    </a:moveTo>
                    <a:cubicBezTo>
                      <a:pt x="9464" y="13245"/>
                      <a:pt x="9421" y="13290"/>
                      <a:pt x="9421" y="13346"/>
                    </a:cubicBezTo>
                    <a:cubicBezTo>
                      <a:pt x="9421" y="13402"/>
                      <a:pt x="9464" y="13448"/>
                      <a:pt x="9517" y="13448"/>
                    </a:cubicBezTo>
                    <a:cubicBezTo>
                      <a:pt x="9570" y="13448"/>
                      <a:pt x="9612" y="13402"/>
                      <a:pt x="9612" y="13346"/>
                    </a:cubicBezTo>
                    <a:cubicBezTo>
                      <a:pt x="9612" y="13290"/>
                      <a:pt x="9570" y="13245"/>
                      <a:pt x="9517" y="13245"/>
                    </a:cubicBezTo>
                    <a:close/>
                    <a:moveTo>
                      <a:pt x="12252" y="13245"/>
                    </a:moveTo>
                    <a:cubicBezTo>
                      <a:pt x="12199" y="13245"/>
                      <a:pt x="12156" y="13290"/>
                      <a:pt x="12156" y="13346"/>
                    </a:cubicBezTo>
                    <a:cubicBezTo>
                      <a:pt x="12156" y="13402"/>
                      <a:pt x="12199" y="13448"/>
                      <a:pt x="12252" y="13448"/>
                    </a:cubicBezTo>
                    <a:cubicBezTo>
                      <a:pt x="12305" y="13448"/>
                      <a:pt x="12347" y="13402"/>
                      <a:pt x="12347" y="13346"/>
                    </a:cubicBezTo>
                    <a:cubicBezTo>
                      <a:pt x="12347" y="13290"/>
                      <a:pt x="12305" y="13245"/>
                      <a:pt x="12252" y="13245"/>
                    </a:cubicBezTo>
                    <a:close/>
                    <a:moveTo>
                      <a:pt x="3618" y="13249"/>
                    </a:moveTo>
                    <a:cubicBezTo>
                      <a:pt x="3571" y="13249"/>
                      <a:pt x="3534" y="13289"/>
                      <a:pt x="3534" y="13338"/>
                    </a:cubicBezTo>
                    <a:cubicBezTo>
                      <a:pt x="3533" y="13387"/>
                      <a:pt x="3570" y="13427"/>
                      <a:pt x="3617" y="13427"/>
                    </a:cubicBezTo>
                    <a:cubicBezTo>
                      <a:pt x="3663" y="13427"/>
                      <a:pt x="3700" y="13387"/>
                      <a:pt x="3701" y="13338"/>
                    </a:cubicBezTo>
                    <a:cubicBezTo>
                      <a:pt x="3701" y="13289"/>
                      <a:pt x="3664" y="13249"/>
                      <a:pt x="3618" y="13249"/>
                    </a:cubicBezTo>
                    <a:close/>
                    <a:moveTo>
                      <a:pt x="15601" y="13254"/>
                    </a:moveTo>
                    <a:cubicBezTo>
                      <a:pt x="15550" y="13254"/>
                      <a:pt x="15509" y="13297"/>
                      <a:pt x="15509" y="13351"/>
                    </a:cubicBezTo>
                    <a:cubicBezTo>
                      <a:pt x="15509" y="13405"/>
                      <a:pt x="15550" y="13449"/>
                      <a:pt x="15601" y="13449"/>
                    </a:cubicBezTo>
                    <a:cubicBezTo>
                      <a:pt x="15652" y="13449"/>
                      <a:pt x="15692" y="13405"/>
                      <a:pt x="15692" y="13351"/>
                    </a:cubicBezTo>
                    <a:cubicBezTo>
                      <a:pt x="15692" y="13297"/>
                      <a:pt x="15652" y="13254"/>
                      <a:pt x="15601" y="13254"/>
                    </a:cubicBezTo>
                    <a:close/>
                    <a:moveTo>
                      <a:pt x="545" y="13258"/>
                    </a:moveTo>
                    <a:cubicBezTo>
                      <a:pt x="505" y="13258"/>
                      <a:pt x="472" y="13293"/>
                      <a:pt x="472" y="13336"/>
                    </a:cubicBezTo>
                    <a:cubicBezTo>
                      <a:pt x="472" y="13379"/>
                      <a:pt x="505" y="13415"/>
                      <a:pt x="545" y="13415"/>
                    </a:cubicBezTo>
                    <a:cubicBezTo>
                      <a:pt x="586" y="13415"/>
                      <a:pt x="619" y="13379"/>
                      <a:pt x="619" y="13336"/>
                    </a:cubicBezTo>
                    <a:cubicBezTo>
                      <a:pt x="619" y="13293"/>
                      <a:pt x="586" y="13258"/>
                      <a:pt x="545" y="13258"/>
                    </a:cubicBezTo>
                    <a:close/>
                    <a:moveTo>
                      <a:pt x="19259" y="13274"/>
                    </a:moveTo>
                    <a:cubicBezTo>
                      <a:pt x="19214" y="13274"/>
                      <a:pt x="19177" y="13313"/>
                      <a:pt x="19177" y="13361"/>
                    </a:cubicBezTo>
                    <a:cubicBezTo>
                      <a:pt x="19177" y="13409"/>
                      <a:pt x="19214" y="13448"/>
                      <a:pt x="19259" y="13448"/>
                    </a:cubicBezTo>
                    <a:cubicBezTo>
                      <a:pt x="19304" y="13448"/>
                      <a:pt x="19341" y="13409"/>
                      <a:pt x="19341" y="13361"/>
                    </a:cubicBezTo>
                    <a:cubicBezTo>
                      <a:pt x="19341" y="13313"/>
                      <a:pt x="19305" y="13274"/>
                      <a:pt x="19259" y="13274"/>
                    </a:cubicBezTo>
                    <a:close/>
                    <a:moveTo>
                      <a:pt x="16999" y="13276"/>
                    </a:moveTo>
                    <a:cubicBezTo>
                      <a:pt x="16950" y="13276"/>
                      <a:pt x="16911" y="13318"/>
                      <a:pt x="16911" y="13369"/>
                    </a:cubicBezTo>
                    <a:cubicBezTo>
                      <a:pt x="16911" y="13420"/>
                      <a:pt x="16950" y="13463"/>
                      <a:pt x="16999" y="13463"/>
                    </a:cubicBezTo>
                    <a:cubicBezTo>
                      <a:pt x="17047" y="13463"/>
                      <a:pt x="17087" y="13420"/>
                      <a:pt x="17087" y="13369"/>
                    </a:cubicBezTo>
                    <a:cubicBezTo>
                      <a:pt x="17087" y="13318"/>
                      <a:pt x="17047" y="13276"/>
                      <a:pt x="16999" y="13276"/>
                    </a:cubicBezTo>
                    <a:close/>
                    <a:moveTo>
                      <a:pt x="7854" y="13296"/>
                    </a:moveTo>
                    <a:cubicBezTo>
                      <a:pt x="7802" y="13296"/>
                      <a:pt x="7760" y="13341"/>
                      <a:pt x="7760" y="13396"/>
                    </a:cubicBezTo>
                    <a:cubicBezTo>
                      <a:pt x="7760" y="13451"/>
                      <a:pt x="7802" y="13496"/>
                      <a:pt x="7854" y="13496"/>
                    </a:cubicBezTo>
                    <a:cubicBezTo>
                      <a:pt x="7906" y="13496"/>
                      <a:pt x="7948" y="13451"/>
                      <a:pt x="7948" y="13396"/>
                    </a:cubicBezTo>
                    <a:cubicBezTo>
                      <a:pt x="7948" y="13341"/>
                      <a:pt x="7906" y="13296"/>
                      <a:pt x="7854" y="13296"/>
                    </a:cubicBezTo>
                    <a:close/>
                    <a:moveTo>
                      <a:pt x="9066" y="13333"/>
                    </a:moveTo>
                    <a:cubicBezTo>
                      <a:pt x="9013" y="13333"/>
                      <a:pt x="8970" y="13378"/>
                      <a:pt x="8970" y="13434"/>
                    </a:cubicBezTo>
                    <a:cubicBezTo>
                      <a:pt x="8970" y="13490"/>
                      <a:pt x="9013" y="13536"/>
                      <a:pt x="9066" y="13536"/>
                    </a:cubicBezTo>
                    <a:cubicBezTo>
                      <a:pt x="9119" y="13536"/>
                      <a:pt x="9162" y="13490"/>
                      <a:pt x="9162" y="13434"/>
                    </a:cubicBezTo>
                    <a:cubicBezTo>
                      <a:pt x="9162" y="13378"/>
                      <a:pt x="9119" y="13333"/>
                      <a:pt x="9066" y="13333"/>
                    </a:cubicBezTo>
                    <a:close/>
                    <a:moveTo>
                      <a:pt x="12701" y="13333"/>
                    </a:moveTo>
                    <a:cubicBezTo>
                      <a:pt x="12648" y="13333"/>
                      <a:pt x="12605" y="13378"/>
                      <a:pt x="12605" y="13434"/>
                    </a:cubicBezTo>
                    <a:cubicBezTo>
                      <a:pt x="12605" y="13490"/>
                      <a:pt x="12648" y="13536"/>
                      <a:pt x="12701" y="13536"/>
                    </a:cubicBezTo>
                    <a:cubicBezTo>
                      <a:pt x="12754" y="13536"/>
                      <a:pt x="12797" y="13490"/>
                      <a:pt x="12797" y="13434"/>
                    </a:cubicBezTo>
                    <a:cubicBezTo>
                      <a:pt x="12797" y="13378"/>
                      <a:pt x="12754" y="13333"/>
                      <a:pt x="12701" y="13333"/>
                    </a:cubicBezTo>
                    <a:close/>
                    <a:moveTo>
                      <a:pt x="18795" y="13338"/>
                    </a:moveTo>
                    <a:cubicBezTo>
                      <a:pt x="18749" y="13338"/>
                      <a:pt x="18712" y="13377"/>
                      <a:pt x="18712" y="13425"/>
                    </a:cubicBezTo>
                    <a:cubicBezTo>
                      <a:pt x="18712" y="13473"/>
                      <a:pt x="18749" y="13513"/>
                      <a:pt x="18795" y="13513"/>
                    </a:cubicBezTo>
                    <a:cubicBezTo>
                      <a:pt x="18841" y="13513"/>
                      <a:pt x="18877" y="13473"/>
                      <a:pt x="18877" y="13425"/>
                    </a:cubicBezTo>
                    <a:cubicBezTo>
                      <a:pt x="18877" y="13377"/>
                      <a:pt x="18840" y="13338"/>
                      <a:pt x="18795" y="13338"/>
                    </a:cubicBezTo>
                    <a:close/>
                    <a:moveTo>
                      <a:pt x="2973" y="13339"/>
                    </a:moveTo>
                    <a:cubicBezTo>
                      <a:pt x="2928" y="13339"/>
                      <a:pt x="2891" y="13377"/>
                      <a:pt x="2891" y="13425"/>
                    </a:cubicBezTo>
                    <a:cubicBezTo>
                      <a:pt x="2891" y="13473"/>
                      <a:pt x="2928" y="13512"/>
                      <a:pt x="2973" y="13512"/>
                    </a:cubicBezTo>
                    <a:cubicBezTo>
                      <a:pt x="3018" y="13512"/>
                      <a:pt x="3055" y="13473"/>
                      <a:pt x="3055" y="13425"/>
                    </a:cubicBezTo>
                    <a:cubicBezTo>
                      <a:pt x="3055" y="13377"/>
                      <a:pt x="3018" y="13339"/>
                      <a:pt x="2973" y="13339"/>
                    </a:cubicBezTo>
                    <a:close/>
                    <a:moveTo>
                      <a:pt x="1436" y="13345"/>
                    </a:moveTo>
                    <a:cubicBezTo>
                      <a:pt x="1394" y="13345"/>
                      <a:pt x="1360" y="13381"/>
                      <a:pt x="1360" y="13426"/>
                    </a:cubicBezTo>
                    <a:cubicBezTo>
                      <a:pt x="1360" y="13471"/>
                      <a:pt x="1394" y="13507"/>
                      <a:pt x="1436" y="13507"/>
                    </a:cubicBezTo>
                    <a:cubicBezTo>
                      <a:pt x="1479" y="13507"/>
                      <a:pt x="1514" y="13471"/>
                      <a:pt x="1514" y="13426"/>
                    </a:cubicBezTo>
                    <a:cubicBezTo>
                      <a:pt x="1514" y="13381"/>
                      <a:pt x="1479" y="13345"/>
                      <a:pt x="1436" y="13345"/>
                    </a:cubicBezTo>
                    <a:close/>
                    <a:moveTo>
                      <a:pt x="5967" y="13373"/>
                    </a:moveTo>
                    <a:cubicBezTo>
                      <a:pt x="5916" y="13373"/>
                      <a:pt x="5875" y="13417"/>
                      <a:pt x="5875" y="13471"/>
                    </a:cubicBezTo>
                    <a:cubicBezTo>
                      <a:pt x="5875" y="13524"/>
                      <a:pt x="5916" y="13568"/>
                      <a:pt x="5967" y="13568"/>
                    </a:cubicBezTo>
                    <a:cubicBezTo>
                      <a:pt x="6018" y="13568"/>
                      <a:pt x="6060" y="13524"/>
                      <a:pt x="6060" y="13471"/>
                    </a:cubicBezTo>
                    <a:cubicBezTo>
                      <a:pt x="6060" y="13417"/>
                      <a:pt x="6018" y="13373"/>
                      <a:pt x="5967" y="13373"/>
                    </a:cubicBezTo>
                    <a:close/>
                    <a:moveTo>
                      <a:pt x="14129" y="13377"/>
                    </a:moveTo>
                    <a:cubicBezTo>
                      <a:pt x="14075" y="13377"/>
                      <a:pt x="14032" y="13423"/>
                      <a:pt x="14032" y="13480"/>
                    </a:cubicBezTo>
                    <a:cubicBezTo>
                      <a:pt x="14032" y="13537"/>
                      <a:pt x="14075" y="13582"/>
                      <a:pt x="14129" y="13582"/>
                    </a:cubicBezTo>
                    <a:cubicBezTo>
                      <a:pt x="14182" y="13582"/>
                      <a:pt x="14226" y="13537"/>
                      <a:pt x="14226" y="13480"/>
                    </a:cubicBezTo>
                    <a:cubicBezTo>
                      <a:pt x="14226" y="13423"/>
                      <a:pt x="14182" y="13377"/>
                      <a:pt x="14129" y="13377"/>
                    </a:cubicBezTo>
                    <a:close/>
                    <a:moveTo>
                      <a:pt x="5266" y="13378"/>
                    </a:moveTo>
                    <a:cubicBezTo>
                      <a:pt x="5216" y="13378"/>
                      <a:pt x="5175" y="13423"/>
                      <a:pt x="5175" y="13476"/>
                    </a:cubicBezTo>
                    <a:cubicBezTo>
                      <a:pt x="5175" y="13530"/>
                      <a:pt x="5216" y="13573"/>
                      <a:pt x="5266" y="13573"/>
                    </a:cubicBezTo>
                    <a:cubicBezTo>
                      <a:pt x="5317" y="13573"/>
                      <a:pt x="5358" y="13530"/>
                      <a:pt x="5358" y="13476"/>
                    </a:cubicBezTo>
                    <a:cubicBezTo>
                      <a:pt x="5358" y="13423"/>
                      <a:pt x="5317" y="13378"/>
                      <a:pt x="5266" y="13378"/>
                    </a:cubicBezTo>
                    <a:close/>
                    <a:moveTo>
                      <a:pt x="16502" y="13378"/>
                    </a:moveTo>
                    <a:cubicBezTo>
                      <a:pt x="16451" y="13378"/>
                      <a:pt x="16410" y="13423"/>
                      <a:pt x="16410" y="13476"/>
                    </a:cubicBezTo>
                    <a:cubicBezTo>
                      <a:pt x="16410" y="13530"/>
                      <a:pt x="16451" y="13573"/>
                      <a:pt x="16502" y="13573"/>
                    </a:cubicBezTo>
                    <a:cubicBezTo>
                      <a:pt x="16553" y="13573"/>
                      <a:pt x="16593" y="13530"/>
                      <a:pt x="16593" y="13476"/>
                    </a:cubicBezTo>
                    <a:cubicBezTo>
                      <a:pt x="16593" y="13423"/>
                      <a:pt x="16552" y="13378"/>
                      <a:pt x="16502" y="13378"/>
                    </a:cubicBezTo>
                    <a:close/>
                    <a:moveTo>
                      <a:pt x="15080" y="13399"/>
                    </a:moveTo>
                    <a:cubicBezTo>
                      <a:pt x="15028" y="13399"/>
                      <a:pt x="14986" y="13443"/>
                      <a:pt x="14986" y="13499"/>
                    </a:cubicBezTo>
                    <a:cubicBezTo>
                      <a:pt x="14986" y="13555"/>
                      <a:pt x="15028" y="13600"/>
                      <a:pt x="15080" y="13600"/>
                    </a:cubicBezTo>
                    <a:cubicBezTo>
                      <a:pt x="15133" y="13600"/>
                      <a:pt x="15175" y="13555"/>
                      <a:pt x="15175" y="13499"/>
                    </a:cubicBezTo>
                    <a:cubicBezTo>
                      <a:pt x="15175" y="13444"/>
                      <a:pt x="15133" y="13399"/>
                      <a:pt x="15080" y="13399"/>
                    </a:cubicBezTo>
                    <a:close/>
                    <a:moveTo>
                      <a:pt x="6688" y="13400"/>
                    </a:moveTo>
                    <a:cubicBezTo>
                      <a:pt x="6636" y="13400"/>
                      <a:pt x="6594" y="13444"/>
                      <a:pt x="6594" y="13499"/>
                    </a:cubicBezTo>
                    <a:cubicBezTo>
                      <a:pt x="6594" y="13554"/>
                      <a:pt x="6636" y="13600"/>
                      <a:pt x="6688" y="13600"/>
                    </a:cubicBezTo>
                    <a:cubicBezTo>
                      <a:pt x="6740" y="13600"/>
                      <a:pt x="6782" y="13554"/>
                      <a:pt x="6782" y="13499"/>
                    </a:cubicBezTo>
                    <a:cubicBezTo>
                      <a:pt x="6782" y="13444"/>
                      <a:pt x="6740" y="13400"/>
                      <a:pt x="6688" y="13400"/>
                    </a:cubicBezTo>
                    <a:close/>
                    <a:moveTo>
                      <a:pt x="18324" y="13404"/>
                    </a:moveTo>
                    <a:cubicBezTo>
                      <a:pt x="18276" y="13404"/>
                      <a:pt x="18238" y="13445"/>
                      <a:pt x="18238" y="13496"/>
                    </a:cubicBezTo>
                    <a:cubicBezTo>
                      <a:pt x="18238" y="13547"/>
                      <a:pt x="18276" y="13588"/>
                      <a:pt x="18324" y="13588"/>
                    </a:cubicBezTo>
                    <a:cubicBezTo>
                      <a:pt x="18372" y="13588"/>
                      <a:pt x="18411" y="13547"/>
                      <a:pt x="18411" y="13496"/>
                    </a:cubicBezTo>
                    <a:cubicBezTo>
                      <a:pt x="18411" y="13445"/>
                      <a:pt x="18372" y="13404"/>
                      <a:pt x="18324" y="13404"/>
                    </a:cubicBezTo>
                    <a:close/>
                    <a:moveTo>
                      <a:pt x="4584" y="13417"/>
                    </a:moveTo>
                    <a:cubicBezTo>
                      <a:pt x="4535" y="13417"/>
                      <a:pt x="4494" y="13459"/>
                      <a:pt x="4494" y="13512"/>
                    </a:cubicBezTo>
                    <a:cubicBezTo>
                      <a:pt x="4494" y="13564"/>
                      <a:pt x="4535" y="13606"/>
                      <a:pt x="4584" y="13606"/>
                    </a:cubicBezTo>
                    <a:cubicBezTo>
                      <a:pt x="4634" y="13606"/>
                      <a:pt x="4674" y="13564"/>
                      <a:pt x="4674" y="13512"/>
                    </a:cubicBezTo>
                    <a:cubicBezTo>
                      <a:pt x="4674" y="13459"/>
                      <a:pt x="4634" y="13417"/>
                      <a:pt x="4584" y="13417"/>
                    </a:cubicBezTo>
                    <a:close/>
                    <a:moveTo>
                      <a:pt x="0" y="13426"/>
                    </a:moveTo>
                    <a:lnTo>
                      <a:pt x="0" y="13547"/>
                    </a:lnTo>
                    <a:cubicBezTo>
                      <a:pt x="20" y="13533"/>
                      <a:pt x="36" y="13514"/>
                      <a:pt x="36" y="13487"/>
                    </a:cubicBezTo>
                    <a:cubicBezTo>
                      <a:pt x="36" y="13460"/>
                      <a:pt x="20" y="13440"/>
                      <a:pt x="0" y="13426"/>
                    </a:cubicBezTo>
                    <a:close/>
                    <a:moveTo>
                      <a:pt x="8622" y="13443"/>
                    </a:moveTo>
                    <a:cubicBezTo>
                      <a:pt x="8568" y="13443"/>
                      <a:pt x="8524" y="13490"/>
                      <a:pt x="8524" y="13547"/>
                    </a:cubicBezTo>
                    <a:cubicBezTo>
                      <a:pt x="8524" y="13604"/>
                      <a:pt x="8568" y="13651"/>
                      <a:pt x="8622" y="13651"/>
                    </a:cubicBezTo>
                    <a:cubicBezTo>
                      <a:pt x="8676" y="13651"/>
                      <a:pt x="8720" y="13604"/>
                      <a:pt x="8720" y="13547"/>
                    </a:cubicBezTo>
                    <a:cubicBezTo>
                      <a:pt x="8720" y="13490"/>
                      <a:pt x="8676" y="13443"/>
                      <a:pt x="8622" y="13443"/>
                    </a:cubicBezTo>
                    <a:close/>
                    <a:moveTo>
                      <a:pt x="13146" y="13443"/>
                    </a:moveTo>
                    <a:cubicBezTo>
                      <a:pt x="13092" y="13443"/>
                      <a:pt x="13048" y="13490"/>
                      <a:pt x="13048" y="13547"/>
                    </a:cubicBezTo>
                    <a:cubicBezTo>
                      <a:pt x="13048" y="13604"/>
                      <a:pt x="13092" y="13651"/>
                      <a:pt x="13146" y="13651"/>
                    </a:cubicBezTo>
                    <a:cubicBezTo>
                      <a:pt x="13200" y="13651"/>
                      <a:pt x="13244" y="13604"/>
                      <a:pt x="13244" y="13547"/>
                    </a:cubicBezTo>
                    <a:cubicBezTo>
                      <a:pt x="13244" y="13490"/>
                      <a:pt x="13200" y="13443"/>
                      <a:pt x="13146" y="13443"/>
                    </a:cubicBezTo>
                    <a:close/>
                    <a:moveTo>
                      <a:pt x="21368" y="13443"/>
                    </a:moveTo>
                    <a:cubicBezTo>
                      <a:pt x="21326" y="13443"/>
                      <a:pt x="21292" y="13480"/>
                      <a:pt x="21292" y="13524"/>
                    </a:cubicBezTo>
                    <a:cubicBezTo>
                      <a:pt x="21292" y="13568"/>
                      <a:pt x="21326" y="13604"/>
                      <a:pt x="21368" y="13604"/>
                    </a:cubicBezTo>
                    <a:cubicBezTo>
                      <a:pt x="21410" y="13604"/>
                      <a:pt x="21444" y="13568"/>
                      <a:pt x="21444" y="13524"/>
                    </a:cubicBezTo>
                    <a:cubicBezTo>
                      <a:pt x="21444" y="13480"/>
                      <a:pt x="21410" y="13443"/>
                      <a:pt x="21368" y="13443"/>
                    </a:cubicBezTo>
                    <a:close/>
                    <a:moveTo>
                      <a:pt x="2346" y="13444"/>
                    </a:moveTo>
                    <a:cubicBezTo>
                      <a:pt x="2300" y="13444"/>
                      <a:pt x="2263" y="13483"/>
                      <a:pt x="2263" y="13531"/>
                    </a:cubicBezTo>
                    <a:cubicBezTo>
                      <a:pt x="2263" y="13580"/>
                      <a:pt x="2300" y="13619"/>
                      <a:pt x="2346" y="13619"/>
                    </a:cubicBezTo>
                    <a:cubicBezTo>
                      <a:pt x="2392" y="13619"/>
                      <a:pt x="2428" y="13580"/>
                      <a:pt x="2428" y="13531"/>
                    </a:cubicBezTo>
                    <a:cubicBezTo>
                      <a:pt x="2428" y="13483"/>
                      <a:pt x="2392" y="13444"/>
                      <a:pt x="2346" y="13444"/>
                    </a:cubicBezTo>
                    <a:close/>
                    <a:moveTo>
                      <a:pt x="7426" y="13467"/>
                    </a:moveTo>
                    <a:cubicBezTo>
                      <a:pt x="7373" y="13467"/>
                      <a:pt x="7330" y="13512"/>
                      <a:pt x="7330" y="13569"/>
                    </a:cubicBezTo>
                    <a:cubicBezTo>
                      <a:pt x="7330" y="13625"/>
                      <a:pt x="7373" y="13670"/>
                      <a:pt x="7426" y="13670"/>
                    </a:cubicBezTo>
                    <a:cubicBezTo>
                      <a:pt x="7479" y="13670"/>
                      <a:pt x="7522" y="13625"/>
                      <a:pt x="7522" y="13569"/>
                    </a:cubicBezTo>
                    <a:cubicBezTo>
                      <a:pt x="7522" y="13513"/>
                      <a:pt x="7479" y="13467"/>
                      <a:pt x="7426" y="13467"/>
                    </a:cubicBezTo>
                    <a:close/>
                    <a:moveTo>
                      <a:pt x="17848" y="13480"/>
                    </a:moveTo>
                    <a:cubicBezTo>
                      <a:pt x="17799" y="13480"/>
                      <a:pt x="17759" y="13521"/>
                      <a:pt x="17759" y="13573"/>
                    </a:cubicBezTo>
                    <a:cubicBezTo>
                      <a:pt x="17759" y="13625"/>
                      <a:pt x="17798" y="13668"/>
                      <a:pt x="17848" y="13668"/>
                    </a:cubicBezTo>
                    <a:cubicBezTo>
                      <a:pt x="17897" y="13668"/>
                      <a:pt x="17937" y="13625"/>
                      <a:pt x="17937" y="13573"/>
                    </a:cubicBezTo>
                    <a:cubicBezTo>
                      <a:pt x="17937" y="13521"/>
                      <a:pt x="17897" y="13480"/>
                      <a:pt x="17848" y="13480"/>
                    </a:cubicBezTo>
                    <a:close/>
                    <a:moveTo>
                      <a:pt x="3919" y="13481"/>
                    </a:moveTo>
                    <a:cubicBezTo>
                      <a:pt x="3871" y="13481"/>
                      <a:pt x="3833" y="13522"/>
                      <a:pt x="3833" y="13573"/>
                    </a:cubicBezTo>
                    <a:cubicBezTo>
                      <a:pt x="3833" y="13624"/>
                      <a:pt x="3871" y="13666"/>
                      <a:pt x="3919" y="13666"/>
                    </a:cubicBezTo>
                    <a:cubicBezTo>
                      <a:pt x="3967" y="13666"/>
                      <a:pt x="4007" y="13624"/>
                      <a:pt x="4007" y="13573"/>
                    </a:cubicBezTo>
                    <a:cubicBezTo>
                      <a:pt x="4007" y="13522"/>
                      <a:pt x="3967" y="13481"/>
                      <a:pt x="3919" y="13481"/>
                    </a:cubicBezTo>
                    <a:close/>
                    <a:moveTo>
                      <a:pt x="20928" y="13481"/>
                    </a:moveTo>
                    <a:cubicBezTo>
                      <a:pt x="20884" y="13481"/>
                      <a:pt x="20850" y="13519"/>
                      <a:pt x="20850" y="13564"/>
                    </a:cubicBezTo>
                    <a:cubicBezTo>
                      <a:pt x="20850" y="13610"/>
                      <a:pt x="20884" y="13646"/>
                      <a:pt x="20928" y="13646"/>
                    </a:cubicBezTo>
                    <a:cubicBezTo>
                      <a:pt x="20970" y="13646"/>
                      <a:pt x="21005" y="13610"/>
                      <a:pt x="21005" y="13564"/>
                    </a:cubicBezTo>
                    <a:cubicBezTo>
                      <a:pt x="21005" y="13519"/>
                      <a:pt x="20970" y="13481"/>
                      <a:pt x="20928" y="13481"/>
                    </a:cubicBezTo>
                    <a:close/>
                    <a:moveTo>
                      <a:pt x="841" y="13483"/>
                    </a:moveTo>
                    <a:cubicBezTo>
                      <a:pt x="799" y="13483"/>
                      <a:pt x="765" y="13520"/>
                      <a:pt x="765" y="13564"/>
                    </a:cubicBezTo>
                    <a:cubicBezTo>
                      <a:pt x="765" y="13608"/>
                      <a:pt x="799" y="13644"/>
                      <a:pt x="841" y="13644"/>
                    </a:cubicBezTo>
                    <a:cubicBezTo>
                      <a:pt x="882" y="13644"/>
                      <a:pt x="916" y="13609"/>
                      <a:pt x="916" y="13564"/>
                    </a:cubicBezTo>
                    <a:cubicBezTo>
                      <a:pt x="916" y="13520"/>
                      <a:pt x="882" y="13483"/>
                      <a:pt x="841" y="13483"/>
                    </a:cubicBezTo>
                    <a:close/>
                    <a:moveTo>
                      <a:pt x="15997" y="13496"/>
                    </a:moveTo>
                    <a:cubicBezTo>
                      <a:pt x="15946" y="13496"/>
                      <a:pt x="15905" y="13539"/>
                      <a:pt x="15905" y="13594"/>
                    </a:cubicBezTo>
                    <a:cubicBezTo>
                      <a:pt x="15905" y="13648"/>
                      <a:pt x="15946" y="13692"/>
                      <a:pt x="15997" y="13692"/>
                    </a:cubicBezTo>
                    <a:cubicBezTo>
                      <a:pt x="16049" y="13692"/>
                      <a:pt x="16090" y="13648"/>
                      <a:pt x="16090" y="13594"/>
                    </a:cubicBezTo>
                    <a:cubicBezTo>
                      <a:pt x="16090" y="13539"/>
                      <a:pt x="16049" y="13496"/>
                      <a:pt x="15997" y="13496"/>
                    </a:cubicBezTo>
                    <a:close/>
                    <a:moveTo>
                      <a:pt x="10770" y="13514"/>
                    </a:moveTo>
                    <a:cubicBezTo>
                      <a:pt x="10715" y="13514"/>
                      <a:pt x="10671" y="13561"/>
                      <a:pt x="10671" y="13619"/>
                    </a:cubicBezTo>
                    <a:cubicBezTo>
                      <a:pt x="10671" y="13677"/>
                      <a:pt x="10715" y="13724"/>
                      <a:pt x="10770" y="13724"/>
                    </a:cubicBezTo>
                    <a:cubicBezTo>
                      <a:pt x="10824" y="13724"/>
                      <a:pt x="10868" y="13677"/>
                      <a:pt x="10868" y="13619"/>
                    </a:cubicBezTo>
                    <a:cubicBezTo>
                      <a:pt x="10868" y="13561"/>
                      <a:pt x="10824" y="13514"/>
                      <a:pt x="10770" y="13514"/>
                    </a:cubicBezTo>
                    <a:close/>
                    <a:moveTo>
                      <a:pt x="11227" y="13521"/>
                    </a:moveTo>
                    <a:cubicBezTo>
                      <a:pt x="11172" y="13521"/>
                      <a:pt x="11128" y="13568"/>
                      <a:pt x="11128" y="13626"/>
                    </a:cubicBezTo>
                    <a:cubicBezTo>
                      <a:pt x="11128" y="13684"/>
                      <a:pt x="11172" y="13730"/>
                      <a:pt x="11227" y="13730"/>
                    </a:cubicBezTo>
                    <a:cubicBezTo>
                      <a:pt x="11281" y="13730"/>
                      <a:pt x="11326" y="13684"/>
                      <a:pt x="11326" y="13626"/>
                    </a:cubicBezTo>
                    <a:cubicBezTo>
                      <a:pt x="11326" y="13568"/>
                      <a:pt x="11281" y="13521"/>
                      <a:pt x="11227" y="13521"/>
                    </a:cubicBezTo>
                    <a:close/>
                    <a:moveTo>
                      <a:pt x="20482" y="13522"/>
                    </a:moveTo>
                    <a:cubicBezTo>
                      <a:pt x="20438" y="13522"/>
                      <a:pt x="20403" y="13561"/>
                      <a:pt x="20403" y="13608"/>
                    </a:cubicBezTo>
                    <a:cubicBezTo>
                      <a:pt x="20403" y="13654"/>
                      <a:pt x="20438" y="13692"/>
                      <a:pt x="20482" y="13692"/>
                    </a:cubicBezTo>
                    <a:cubicBezTo>
                      <a:pt x="20527" y="13692"/>
                      <a:pt x="20562" y="13654"/>
                      <a:pt x="20562" y="13608"/>
                    </a:cubicBezTo>
                    <a:cubicBezTo>
                      <a:pt x="20562" y="13561"/>
                      <a:pt x="20527" y="13522"/>
                      <a:pt x="20482" y="13522"/>
                    </a:cubicBezTo>
                    <a:close/>
                    <a:moveTo>
                      <a:pt x="10312" y="13533"/>
                    </a:moveTo>
                    <a:cubicBezTo>
                      <a:pt x="10257" y="13533"/>
                      <a:pt x="10213" y="13580"/>
                      <a:pt x="10213" y="13638"/>
                    </a:cubicBezTo>
                    <a:cubicBezTo>
                      <a:pt x="10213" y="13696"/>
                      <a:pt x="10257" y="13743"/>
                      <a:pt x="10312" y="13743"/>
                    </a:cubicBezTo>
                    <a:cubicBezTo>
                      <a:pt x="10366" y="13743"/>
                      <a:pt x="10411" y="13696"/>
                      <a:pt x="10411" y="13638"/>
                    </a:cubicBezTo>
                    <a:cubicBezTo>
                      <a:pt x="10411" y="13580"/>
                      <a:pt x="10366" y="13533"/>
                      <a:pt x="10312" y="13533"/>
                    </a:cubicBezTo>
                    <a:close/>
                    <a:moveTo>
                      <a:pt x="11684" y="13554"/>
                    </a:moveTo>
                    <a:cubicBezTo>
                      <a:pt x="11629" y="13554"/>
                      <a:pt x="11585" y="13600"/>
                      <a:pt x="11585" y="13658"/>
                    </a:cubicBezTo>
                    <a:cubicBezTo>
                      <a:pt x="11584" y="13716"/>
                      <a:pt x="11629" y="13763"/>
                      <a:pt x="11684" y="13763"/>
                    </a:cubicBezTo>
                    <a:cubicBezTo>
                      <a:pt x="11738" y="13763"/>
                      <a:pt x="11783" y="13717"/>
                      <a:pt x="11783" y="13659"/>
                    </a:cubicBezTo>
                    <a:cubicBezTo>
                      <a:pt x="11783" y="13601"/>
                      <a:pt x="11738" y="13554"/>
                      <a:pt x="11684" y="13554"/>
                    </a:cubicBezTo>
                    <a:close/>
                    <a:moveTo>
                      <a:pt x="14552" y="13562"/>
                    </a:moveTo>
                    <a:cubicBezTo>
                      <a:pt x="14499" y="13562"/>
                      <a:pt x="14456" y="13607"/>
                      <a:pt x="14456" y="13663"/>
                    </a:cubicBezTo>
                    <a:cubicBezTo>
                      <a:pt x="14456" y="13719"/>
                      <a:pt x="14499" y="13765"/>
                      <a:pt x="14552" y="13765"/>
                    </a:cubicBezTo>
                    <a:cubicBezTo>
                      <a:pt x="14605" y="13765"/>
                      <a:pt x="14648" y="13720"/>
                      <a:pt x="14648" y="13663"/>
                    </a:cubicBezTo>
                    <a:cubicBezTo>
                      <a:pt x="14648" y="13607"/>
                      <a:pt x="14605" y="13562"/>
                      <a:pt x="14552" y="13562"/>
                    </a:cubicBezTo>
                    <a:close/>
                    <a:moveTo>
                      <a:pt x="17366" y="13563"/>
                    </a:moveTo>
                    <a:cubicBezTo>
                      <a:pt x="17317" y="13563"/>
                      <a:pt x="17277" y="13605"/>
                      <a:pt x="17277" y="13658"/>
                    </a:cubicBezTo>
                    <a:cubicBezTo>
                      <a:pt x="17277" y="13710"/>
                      <a:pt x="17316" y="13754"/>
                      <a:pt x="17366" y="13754"/>
                    </a:cubicBezTo>
                    <a:cubicBezTo>
                      <a:pt x="17416" y="13754"/>
                      <a:pt x="17455" y="13710"/>
                      <a:pt x="17455" y="13658"/>
                    </a:cubicBezTo>
                    <a:cubicBezTo>
                      <a:pt x="17455" y="13605"/>
                      <a:pt x="17416" y="13563"/>
                      <a:pt x="17366" y="13563"/>
                    </a:cubicBezTo>
                    <a:close/>
                    <a:moveTo>
                      <a:pt x="3273" y="13568"/>
                    </a:moveTo>
                    <a:cubicBezTo>
                      <a:pt x="3226" y="13568"/>
                      <a:pt x="3188" y="13608"/>
                      <a:pt x="3188" y="13658"/>
                    </a:cubicBezTo>
                    <a:cubicBezTo>
                      <a:pt x="3188" y="13707"/>
                      <a:pt x="3226" y="13748"/>
                      <a:pt x="3273" y="13748"/>
                    </a:cubicBezTo>
                    <a:cubicBezTo>
                      <a:pt x="3320" y="13748"/>
                      <a:pt x="3358" y="13707"/>
                      <a:pt x="3358" y="13658"/>
                    </a:cubicBezTo>
                    <a:cubicBezTo>
                      <a:pt x="3358" y="13608"/>
                      <a:pt x="3320" y="13568"/>
                      <a:pt x="3273" y="13568"/>
                    </a:cubicBezTo>
                    <a:close/>
                    <a:moveTo>
                      <a:pt x="20034" y="13568"/>
                    </a:moveTo>
                    <a:cubicBezTo>
                      <a:pt x="19989" y="13568"/>
                      <a:pt x="19952" y="13607"/>
                      <a:pt x="19952" y="13654"/>
                    </a:cubicBezTo>
                    <a:cubicBezTo>
                      <a:pt x="19952" y="13702"/>
                      <a:pt x="19989" y="13741"/>
                      <a:pt x="20034" y="13741"/>
                    </a:cubicBezTo>
                    <a:cubicBezTo>
                      <a:pt x="20079" y="13741"/>
                      <a:pt x="20116" y="13702"/>
                      <a:pt x="20116" y="13654"/>
                    </a:cubicBezTo>
                    <a:cubicBezTo>
                      <a:pt x="20116" y="13606"/>
                      <a:pt x="20079" y="13568"/>
                      <a:pt x="20034" y="13568"/>
                    </a:cubicBezTo>
                    <a:close/>
                    <a:moveTo>
                      <a:pt x="1733" y="13570"/>
                    </a:moveTo>
                    <a:cubicBezTo>
                      <a:pt x="1689" y="13570"/>
                      <a:pt x="1653" y="13608"/>
                      <a:pt x="1653" y="13654"/>
                    </a:cubicBezTo>
                    <a:cubicBezTo>
                      <a:pt x="1653" y="13701"/>
                      <a:pt x="1689" y="13739"/>
                      <a:pt x="1733" y="13739"/>
                    </a:cubicBezTo>
                    <a:cubicBezTo>
                      <a:pt x="1777" y="13739"/>
                      <a:pt x="1813" y="13701"/>
                      <a:pt x="1813" y="13654"/>
                    </a:cubicBezTo>
                    <a:cubicBezTo>
                      <a:pt x="1813" y="13608"/>
                      <a:pt x="1777" y="13570"/>
                      <a:pt x="1733" y="13570"/>
                    </a:cubicBezTo>
                    <a:close/>
                    <a:moveTo>
                      <a:pt x="9857" y="13580"/>
                    </a:moveTo>
                    <a:cubicBezTo>
                      <a:pt x="9802" y="13580"/>
                      <a:pt x="9758" y="13627"/>
                      <a:pt x="9758" y="13685"/>
                    </a:cubicBezTo>
                    <a:cubicBezTo>
                      <a:pt x="9758" y="13743"/>
                      <a:pt x="9802" y="13790"/>
                      <a:pt x="9857" y="13790"/>
                    </a:cubicBezTo>
                    <a:cubicBezTo>
                      <a:pt x="9912" y="13790"/>
                      <a:pt x="9955" y="13743"/>
                      <a:pt x="9955" y="13685"/>
                    </a:cubicBezTo>
                    <a:cubicBezTo>
                      <a:pt x="9955" y="13627"/>
                      <a:pt x="9912" y="13580"/>
                      <a:pt x="9857" y="13580"/>
                    </a:cubicBezTo>
                    <a:close/>
                    <a:moveTo>
                      <a:pt x="8182" y="13581"/>
                    </a:moveTo>
                    <a:cubicBezTo>
                      <a:pt x="8128" y="13581"/>
                      <a:pt x="8084" y="13628"/>
                      <a:pt x="8084" y="13685"/>
                    </a:cubicBezTo>
                    <a:cubicBezTo>
                      <a:pt x="8084" y="13742"/>
                      <a:pt x="8128" y="13789"/>
                      <a:pt x="8182" y="13789"/>
                    </a:cubicBezTo>
                    <a:cubicBezTo>
                      <a:pt x="8237" y="13789"/>
                      <a:pt x="8281" y="13742"/>
                      <a:pt x="8281" y="13685"/>
                    </a:cubicBezTo>
                    <a:cubicBezTo>
                      <a:pt x="8281" y="13628"/>
                      <a:pt x="8237" y="13581"/>
                      <a:pt x="8182" y="13581"/>
                    </a:cubicBezTo>
                    <a:close/>
                    <a:moveTo>
                      <a:pt x="13585" y="13581"/>
                    </a:moveTo>
                    <a:cubicBezTo>
                      <a:pt x="13531" y="13581"/>
                      <a:pt x="13487" y="13628"/>
                      <a:pt x="13487" y="13685"/>
                    </a:cubicBezTo>
                    <a:cubicBezTo>
                      <a:pt x="13487" y="13742"/>
                      <a:pt x="13530" y="13789"/>
                      <a:pt x="13585" y="13789"/>
                    </a:cubicBezTo>
                    <a:cubicBezTo>
                      <a:pt x="13639" y="13789"/>
                      <a:pt x="13683" y="13742"/>
                      <a:pt x="13683" y="13685"/>
                    </a:cubicBezTo>
                    <a:cubicBezTo>
                      <a:pt x="13683" y="13628"/>
                      <a:pt x="13639" y="13581"/>
                      <a:pt x="13585" y="13581"/>
                    </a:cubicBezTo>
                    <a:close/>
                    <a:moveTo>
                      <a:pt x="12137" y="13613"/>
                    </a:moveTo>
                    <a:cubicBezTo>
                      <a:pt x="12083" y="13613"/>
                      <a:pt x="12038" y="13660"/>
                      <a:pt x="12038" y="13718"/>
                    </a:cubicBezTo>
                    <a:cubicBezTo>
                      <a:pt x="12038" y="13776"/>
                      <a:pt x="12083" y="13822"/>
                      <a:pt x="12137" y="13822"/>
                    </a:cubicBezTo>
                    <a:cubicBezTo>
                      <a:pt x="12192" y="13822"/>
                      <a:pt x="12236" y="13776"/>
                      <a:pt x="12236" y="13718"/>
                    </a:cubicBezTo>
                    <a:cubicBezTo>
                      <a:pt x="12236" y="13660"/>
                      <a:pt x="12192" y="13613"/>
                      <a:pt x="12137" y="13613"/>
                    </a:cubicBezTo>
                    <a:close/>
                    <a:moveTo>
                      <a:pt x="19582" y="13618"/>
                    </a:moveTo>
                    <a:cubicBezTo>
                      <a:pt x="19536" y="13618"/>
                      <a:pt x="19499" y="13657"/>
                      <a:pt x="19499" y="13706"/>
                    </a:cubicBezTo>
                    <a:cubicBezTo>
                      <a:pt x="19499" y="13754"/>
                      <a:pt x="19536" y="13793"/>
                      <a:pt x="19582" y="13793"/>
                    </a:cubicBezTo>
                    <a:cubicBezTo>
                      <a:pt x="19627" y="13793"/>
                      <a:pt x="19665" y="13754"/>
                      <a:pt x="19665" y="13706"/>
                    </a:cubicBezTo>
                    <a:cubicBezTo>
                      <a:pt x="19665" y="13657"/>
                      <a:pt x="19627" y="13618"/>
                      <a:pt x="19582" y="13618"/>
                    </a:cubicBezTo>
                    <a:close/>
                    <a:moveTo>
                      <a:pt x="5577" y="13625"/>
                    </a:moveTo>
                    <a:cubicBezTo>
                      <a:pt x="5526" y="13625"/>
                      <a:pt x="5485" y="13669"/>
                      <a:pt x="5485" y="13723"/>
                    </a:cubicBezTo>
                    <a:cubicBezTo>
                      <a:pt x="5485" y="13776"/>
                      <a:pt x="5526" y="13820"/>
                      <a:pt x="5577" y="13820"/>
                    </a:cubicBezTo>
                    <a:cubicBezTo>
                      <a:pt x="5627" y="13820"/>
                      <a:pt x="5668" y="13777"/>
                      <a:pt x="5668" y="13723"/>
                    </a:cubicBezTo>
                    <a:cubicBezTo>
                      <a:pt x="5668" y="13669"/>
                      <a:pt x="5627" y="13625"/>
                      <a:pt x="5577" y="13625"/>
                    </a:cubicBezTo>
                    <a:close/>
                    <a:moveTo>
                      <a:pt x="6283" y="13626"/>
                    </a:moveTo>
                    <a:cubicBezTo>
                      <a:pt x="6231" y="13626"/>
                      <a:pt x="6189" y="13671"/>
                      <a:pt x="6189" y="13725"/>
                    </a:cubicBezTo>
                    <a:cubicBezTo>
                      <a:pt x="6189" y="13779"/>
                      <a:pt x="6231" y="13823"/>
                      <a:pt x="6283" y="13823"/>
                    </a:cubicBezTo>
                    <a:cubicBezTo>
                      <a:pt x="6334" y="13823"/>
                      <a:pt x="6375" y="13779"/>
                      <a:pt x="6375" y="13725"/>
                    </a:cubicBezTo>
                    <a:cubicBezTo>
                      <a:pt x="6375" y="13671"/>
                      <a:pt x="6334" y="13626"/>
                      <a:pt x="6283" y="13626"/>
                    </a:cubicBezTo>
                    <a:close/>
                    <a:moveTo>
                      <a:pt x="15486" y="13626"/>
                    </a:moveTo>
                    <a:cubicBezTo>
                      <a:pt x="15434" y="13626"/>
                      <a:pt x="15392" y="13670"/>
                      <a:pt x="15392" y="13725"/>
                    </a:cubicBezTo>
                    <a:cubicBezTo>
                      <a:pt x="15392" y="13780"/>
                      <a:pt x="15434" y="13824"/>
                      <a:pt x="15486" y="13824"/>
                    </a:cubicBezTo>
                    <a:cubicBezTo>
                      <a:pt x="15537" y="13824"/>
                      <a:pt x="15579" y="13780"/>
                      <a:pt x="15579" y="13725"/>
                    </a:cubicBezTo>
                    <a:cubicBezTo>
                      <a:pt x="15580" y="13670"/>
                      <a:pt x="15537" y="13626"/>
                      <a:pt x="15486" y="13626"/>
                    </a:cubicBezTo>
                    <a:close/>
                    <a:moveTo>
                      <a:pt x="258" y="13634"/>
                    </a:moveTo>
                    <a:cubicBezTo>
                      <a:pt x="216" y="13634"/>
                      <a:pt x="183" y="13670"/>
                      <a:pt x="183" y="13714"/>
                    </a:cubicBezTo>
                    <a:cubicBezTo>
                      <a:pt x="183" y="13757"/>
                      <a:pt x="216" y="13792"/>
                      <a:pt x="258" y="13792"/>
                    </a:cubicBezTo>
                    <a:cubicBezTo>
                      <a:pt x="299" y="13792"/>
                      <a:pt x="332" y="13757"/>
                      <a:pt x="332" y="13714"/>
                    </a:cubicBezTo>
                    <a:cubicBezTo>
                      <a:pt x="332" y="13670"/>
                      <a:pt x="299" y="13634"/>
                      <a:pt x="258" y="13634"/>
                    </a:cubicBezTo>
                    <a:close/>
                    <a:moveTo>
                      <a:pt x="9404" y="13652"/>
                    </a:moveTo>
                    <a:cubicBezTo>
                      <a:pt x="9350" y="13652"/>
                      <a:pt x="9305" y="13699"/>
                      <a:pt x="9305" y="13757"/>
                    </a:cubicBezTo>
                    <a:cubicBezTo>
                      <a:pt x="9305" y="13815"/>
                      <a:pt x="9350" y="13862"/>
                      <a:pt x="9404" y="13862"/>
                    </a:cubicBezTo>
                    <a:cubicBezTo>
                      <a:pt x="9459" y="13862"/>
                      <a:pt x="9504" y="13815"/>
                      <a:pt x="9504" y="13757"/>
                    </a:cubicBezTo>
                    <a:cubicBezTo>
                      <a:pt x="9504" y="13699"/>
                      <a:pt x="9459" y="13652"/>
                      <a:pt x="9404" y="13652"/>
                    </a:cubicBezTo>
                    <a:close/>
                    <a:moveTo>
                      <a:pt x="16878" y="13654"/>
                    </a:moveTo>
                    <a:cubicBezTo>
                      <a:pt x="16827" y="13654"/>
                      <a:pt x="16786" y="13698"/>
                      <a:pt x="16786" y="13751"/>
                    </a:cubicBezTo>
                    <a:cubicBezTo>
                      <a:pt x="16786" y="13805"/>
                      <a:pt x="16827" y="13849"/>
                      <a:pt x="16878" y="13849"/>
                    </a:cubicBezTo>
                    <a:cubicBezTo>
                      <a:pt x="16929" y="13849"/>
                      <a:pt x="16969" y="13805"/>
                      <a:pt x="16969" y="13751"/>
                    </a:cubicBezTo>
                    <a:cubicBezTo>
                      <a:pt x="16969" y="13698"/>
                      <a:pt x="16929" y="13654"/>
                      <a:pt x="16878" y="13654"/>
                    </a:cubicBezTo>
                    <a:close/>
                    <a:moveTo>
                      <a:pt x="4890" y="13655"/>
                    </a:moveTo>
                    <a:cubicBezTo>
                      <a:pt x="4840" y="13655"/>
                      <a:pt x="4800" y="13698"/>
                      <a:pt x="4800" y="13751"/>
                    </a:cubicBezTo>
                    <a:cubicBezTo>
                      <a:pt x="4800" y="13804"/>
                      <a:pt x="4840" y="13848"/>
                      <a:pt x="4890" y="13848"/>
                    </a:cubicBezTo>
                    <a:cubicBezTo>
                      <a:pt x="4940" y="13848"/>
                      <a:pt x="4981" y="13804"/>
                      <a:pt x="4981" y="13751"/>
                    </a:cubicBezTo>
                    <a:cubicBezTo>
                      <a:pt x="4981" y="13698"/>
                      <a:pt x="4940" y="13655"/>
                      <a:pt x="4890" y="13655"/>
                    </a:cubicBezTo>
                    <a:close/>
                    <a:moveTo>
                      <a:pt x="7007" y="13663"/>
                    </a:moveTo>
                    <a:cubicBezTo>
                      <a:pt x="6954" y="13663"/>
                      <a:pt x="6912" y="13708"/>
                      <a:pt x="6912" y="13764"/>
                    </a:cubicBezTo>
                    <a:cubicBezTo>
                      <a:pt x="6912" y="13819"/>
                      <a:pt x="6954" y="13865"/>
                      <a:pt x="7007" y="13865"/>
                    </a:cubicBezTo>
                    <a:cubicBezTo>
                      <a:pt x="7059" y="13865"/>
                      <a:pt x="7103" y="13819"/>
                      <a:pt x="7103" y="13764"/>
                    </a:cubicBezTo>
                    <a:cubicBezTo>
                      <a:pt x="7103" y="13708"/>
                      <a:pt x="7059" y="13663"/>
                      <a:pt x="7007" y="13663"/>
                    </a:cubicBezTo>
                    <a:close/>
                    <a:moveTo>
                      <a:pt x="19125" y="13673"/>
                    </a:moveTo>
                    <a:cubicBezTo>
                      <a:pt x="19078" y="13673"/>
                      <a:pt x="19041" y="13713"/>
                      <a:pt x="19041" y="13762"/>
                    </a:cubicBezTo>
                    <a:cubicBezTo>
                      <a:pt x="19041" y="13811"/>
                      <a:pt x="19078" y="13851"/>
                      <a:pt x="19125" y="13851"/>
                    </a:cubicBezTo>
                    <a:cubicBezTo>
                      <a:pt x="19171" y="13851"/>
                      <a:pt x="19208" y="13811"/>
                      <a:pt x="19208" y="13762"/>
                    </a:cubicBezTo>
                    <a:cubicBezTo>
                      <a:pt x="19208" y="13713"/>
                      <a:pt x="19171" y="13673"/>
                      <a:pt x="19125" y="13673"/>
                    </a:cubicBezTo>
                    <a:close/>
                    <a:moveTo>
                      <a:pt x="2643" y="13674"/>
                    </a:moveTo>
                    <a:cubicBezTo>
                      <a:pt x="2598" y="13673"/>
                      <a:pt x="2560" y="13713"/>
                      <a:pt x="2560" y="13762"/>
                    </a:cubicBezTo>
                    <a:cubicBezTo>
                      <a:pt x="2560" y="13810"/>
                      <a:pt x="2598" y="13849"/>
                      <a:pt x="2643" y="13849"/>
                    </a:cubicBezTo>
                    <a:cubicBezTo>
                      <a:pt x="2689" y="13849"/>
                      <a:pt x="2726" y="13810"/>
                      <a:pt x="2726" y="13762"/>
                    </a:cubicBezTo>
                    <a:cubicBezTo>
                      <a:pt x="2726" y="13713"/>
                      <a:pt x="2689" y="13674"/>
                      <a:pt x="2643" y="13674"/>
                    </a:cubicBezTo>
                    <a:close/>
                    <a:moveTo>
                      <a:pt x="12588" y="13699"/>
                    </a:moveTo>
                    <a:cubicBezTo>
                      <a:pt x="12533" y="13699"/>
                      <a:pt x="12489" y="13746"/>
                      <a:pt x="12489" y="13804"/>
                    </a:cubicBezTo>
                    <a:cubicBezTo>
                      <a:pt x="12489" y="13862"/>
                      <a:pt x="12533" y="13909"/>
                      <a:pt x="12588" y="13909"/>
                    </a:cubicBezTo>
                    <a:cubicBezTo>
                      <a:pt x="12642" y="13909"/>
                      <a:pt x="12687" y="13862"/>
                      <a:pt x="12687" y="13804"/>
                    </a:cubicBezTo>
                    <a:cubicBezTo>
                      <a:pt x="12687" y="13746"/>
                      <a:pt x="12642" y="13699"/>
                      <a:pt x="12588" y="13699"/>
                    </a:cubicBezTo>
                    <a:close/>
                    <a:moveTo>
                      <a:pt x="1136" y="13708"/>
                    </a:moveTo>
                    <a:cubicBezTo>
                      <a:pt x="1093" y="13708"/>
                      <a:pt x="1058" y="13746"/>
                      <a:pt x="1058" y="13791"/>
                    </a:cubicBezTo>
                    <a:cubicBezTo>
                      <a:pt x="1058" y="13837"/>
                      <a:pt x="1093" y="13873"/>
                      <a:pt x="1136" y="13873"/>
                    </a:cubicBezTo>
                    <a:cubicBezTo>
                      <a:pt x="1179" y="13873"/>
                      <a:pt x="1213" y="13837"/>
                      <a:pt x="1213" y="13791"/>
                    </a:cubicBezTo>
                    <a:cubicBezTo>
                      <a:pt x="1213" y="13746"/>
                      <a:pt x="1179" y="13708"/>
                      <a:pt x="1136" y="13708"/>
                    </a:cubicBezTo>
                    <a:close/>
                    <a:moveTo>
                      <a:pt x="4222" y="13715"/>
                    </a:moveTo>
                    <a:cubicBezTo>
                      <a:pt x="4173" y="13715"/>
                      <a:pt x="4134" y="13757"/>
                      <a:pt x="4134" y="13809"/>
                    </a:cubicBezTo>
                    <a:cubicBezTo>
                      <a:pt x="4134" y="13862"/>
                      <a:pt x="4173" y="13903"/>
                      <a:pt x="4222" y="13903"/>
                    </a:cubicBezTo>
                    <a:cubicBezTo>
                      <a:pt x="4271" y="13903"/>
                      <a:pt x="4312" y="13862"/>
                      <a:pt x="4312" y="13809"/>
                    </a:cubicBezTo>
                    <a:cubicBezTo>
                      <a:pt x="4312" y="13757"/>
                      <a:pt x="4271" y="13715"/>
                      <a:pt x="4222" y="13715"/>
                    </a:cubicBezTo>
                    <a:close/>
                    <a:moveTo>
                      <a:pt x="18662" y="13732"/>
                    </a:moveTo>
                    <a:cubicBezTo>
                      <a:pt x="18615" y="13732"/>
                      <a:pt x="18576" y="13773"/>
                      <a:pt x="18576" y="13823"/>
                    </a:cubicBezTo>
                    <a:cubicBezTo>
                      <a:pt x="18576" y="13873"/>
                      <a:pt x="18615" y="13914"/>
                      <a:pt x="18662" y="13914"/>
                    </a:cubicBezTo>
                    <a:cubicBezTo>
                      <a:pt x="18710" y="13914"/>
                      <a:pt x="18748" y="13873"/>
                      <a:pt x="18748" y="13823"/>
                    </a:cubicBezTo>
                    <a:cubicBezTo>
                      <a:pt x="18748" y="13773"/>
                      <a:pt x="18710" y="13732"/>
                      <a:pt x="18662" y="13732"/>
                    </a:cubicBezTo>
                    <a:close/>
                    <a:moveTo>
                      <a:pt x="14017" y="13744"/>
                    </a:moveTo>
                    <a:cubicBezTo>
                      <a:pt x="13963" y="13744"/>
                      <a:pt x="13920" y="13791"/>
                      <a:pt x="13920" y="13847"/>
                    </a:cubicBezTo>
                    <a:cubicBezTo>
                      <a:pt x="13920" y="13904"/>
                      <a:pt x="13963" y="13950"/>
                      <a:pt x="14017" y="13950"/>
                    </a:cubicBezTo>
                    <a:cubicBezTo>
                      <a:pt x="14070" y="13950"/>
                      <a:pt x="14114" y="13904"/>
                      <a:pt x="14114" y="13847"/>
                    </a:cubicBezTo>
                    <a:cubicBezTo>
                      <a:pt x="14114" y="13790"/>
                      <a:pt x="14070" y="13744"/>
                      <a:pt x="14017" y="13744"/>
                    </a:cubicBezTo>
                    <a:close/>
                    <a:moveTo>
                      <a:pt x="7751" y="13746"/>
                    </a:moveTo>
                    <a:cubicBezTo>
                      <a:pt x="7699" y="13746"/>
                      <a:pt x="7655" y="13791"/>
                      <a:pt x="7655" y="13847"/>
                    </a:cubicBezTo>
                    <a:cubicBezTo>
                      <a:pt x="7655" y="13903"/>
                      <a:pt x="7698" y="13949"/>
                      <a:pt x="7751" y="13949"/>
                    </a:cubicBezTo>
                    <a:cubicBezTo>
                      <a:pt x="7805" y="13949"/>
                      <a:pt x="7847" y="13903"/>
                      <a:pt x="7847" y="13847"/>
                    </a:cubicBezTo>
                    <a:cubicBezTo>
                      <a:pt x="7847" y="13791"/>
                      <a:pt x="7805" y="13746"/>
                      <a:pt x="7751" y="13746"/>
                    </a:cubicBezTo>
                    <a:close/>
                    <a:moveTo>
                      <a:pt x="8956" y="13749"/>
                    </a:moveTo>
                    <a:cubicBezTo>
                      <a:pt x="8900" y="13749"/>
                      <a:pt x="8855" y="13797"/>
                      <a:pt x="8855" y="13856"/>
                    </a:cubicBezTo>
                    <a:cubicBezTo>
                      <a:pt x="8855" y="13915"/>
                      <a:pt x="8900" y="13962"/>
                      <a:pt x="8956" y="13962"/>
                    </a:cubicBezTo>
                    <a:cubicBezTo>
                      <a:pt x="9012" y="13962"/>
                      <a:pt x="9057" y="13915"/>
                      <a:pt x="9057" y="13856"/>
                    </a:cubicBezTo>
                    <a:cubicBezTo>
                      <a:pt x="9057" y="13797"/>
                      <a:pt x="9012" y="13749"/>
                      <a:pt x="8956" y="13749"/>
                    </a:cubicBezTo>
                    <a:close/>
                    <a:moveTo>
                      <a:pt x="16382" y="13755"/>
                    </a:moveTo>
                    <a:cubicBezTo>
                      <a:pt x="16330" y="13755"/>
                      <a:pt x="16287" y="13800"/>
                      <a:pt x="16287" y="13855"/>
                    </a:cubicBezTo>
                    <a:cubicBezTo>
                      <a:pt x="16287" y="13911"/>
                      <a:pt x="16330" y="13957"/>
                      <a:pt x="16382" y="13957"/>
                    </a:cubicBezTo>
                    <a:cubicBezTo>
                      <a:pt x="16435" y="13957"/>
                      <a:pt x="16477" y="13911"/>
                      <a:pt x="16477" y="13855"/>
                    </a:cubicBezTo>
                    <a:cubicBezTo>
                      <a:pt x="16477" y="13800"/>
                      <a:pt x="16435" y="13755"/>
                      <a:pt x="16382" y="13755"/>
                    </a:cubicBezTo>
                    <a:close/>
                    <a:moveTo>
                      <a:pt x="14966" y="13766"/>
                    </a:moveTo>
                    <a:cubicBezTo>
                      <a:pt x="14912" y="13766"/>
                      <a:pt x="14868" y="13813"/>
                      <a:pt x="14868" y="13870"/>
                    </a:cubicBezTo>
                    <a:cubicBezTo>
                      <a:pt x="14868" y="13927"/>
                      <a:pt x="14912" y="13974"/>
                      <a:pt x="14966" y="13974"/>
                    </a:cubicBezTo>
                    <a:cubicBezTo>
                      <a:pt x="15020" y="13974"/>
                      <a:pt x="15064" y="13927"/>
                      <a:pt x="15064" y="13870"/>
                    </a:cubicBezTo>
                    <a:cubicBezTo>
                      <a:pt x="15064" y="13813"/>
                      <a:pt x="15020" y="13766"/>
                      <a:pt x="14966" y="13766"/>
                    </a:cubicBezTo>
                    <a:close/>
                    <a:moveTo>
                      <a:pt x="2029" y="13793"/>
                    </a:moveTo>
                    <a:cubicBezTo>
                      <a:pt x="1983" y="13793"/>
                      <a:pt x="1946" y="13833"/>
                      <a:pt x="1946" y="13882"/>
                    </a:cubicBezTo>
                    <a:cubicBezTo>
                      <a:pt x="1946" y="13931"/>
                      <a:pt x="1983" y="13971"/>
                      <a:pt x="2029" y="13971"/>
                    </a:cubicBezTo>
                    <a:cubicBezTo>
                      <a:pt x="2075" y="13971"/>
                      <a:pt x="2113" y="13931"/>
                      <a:pt x="2113" y="13882"/>
                    </a:cubicBezTo>
                    <a:cubicBezTo>
                      <a:pt x="2113" y="13833"/>
                      <a:pt x="2075" y="13793"/>
                      <a:pt x="2029" y="13793"/>
                    </a:cubicBezTo>
                    <a:close/>
                    <a:moveTo>
                      <a:pt x="18195" y="13795"/>
                    </a:moveTo>
                    <a:cubicBezTo>
                      <a:pt x="18145" y="13795"/>
                      <a:pt x="18104" y="13838"/>
                      <a:pt x="18104" y="13890"/>
                    </a:cubicBezTo>
                    <a:cubicBezTo>
                      <a:pt x="18104" y="13943"/>
                      <a:pt x="18145" y="13985"/>
                      <a:pt x="18195" y="13985"/>
                    </a:cubicBezTo>
                    <a:cubicBezTo>
                      <a:pt x="18244" y="13985"/>
                      <a:pt x="18284" y="13943"/>
                      <a:pt x="18284" y="13890"/>
                    </a:cubicBezTo>
                    <a:cubicBezTo>
                      <a:pt x="18284" y="13838"/>
                      <a:pt x="18244" y="13795"/>
                      <a:pt x="18195" y="13795"/>
                    </a:cubicBezTo>
                    <a:close/>
                    <a:moveTo>
                      <a:pt x="3573" y="13796"/>
                    </a:moveTo>
                    <a:cubicBezTo>
                      <a:pt x="3524" y="13796"/>
                      <a:pt x="3485" y="13839"/>
                      <a:pt x="3485" y="13890"/>
                    </a:cubicBezTo>
                    <a:cubicBezTo>
                      <a:pt x="3485" y="13942"/>
                      <a:pt x="3524" y="13984"/>
                      <a:pt x="3573" y="13984"/>
                    </a:cubicBezTo>
                    <a:cubicBezTo>
                      <a:pt x="3622" y="13984"/>
                      <a:pt x="3662" y="13943"/>
                      <a:pt x="3662" y="13890"/>
                    </a:cubicBezTo>
                    <a:cubicBezTo>
                      <a:pt x="3662" y="13838"/>
                      <a:pt x="3622" y="13796"/>
                      <a:pt x="3573" y="13796"/>
                    </a:cubicBezTo>
                    <a:close/>
                    <a:moveTo>
                      <a:pt x="13034" y="13808"/>
                    </a:moveTo>
                    <a:cubicBezTo>
                      <a:pt x="12978" y="13809"/>
                      <a:pt x="12933" y="13855"/>
                      <a:pt x="12933" y="13914"/>
                    </a:cubicBezTo>
                    <a:cubicBezTo>
                      <a:pt x="12933" y="13974"/>
                      <a:pt x="12978" y="14022"/>
                      <a:pt x="13034" y="14022"/>
                    </a:cubicBezTo>
                    <a:cubicBezTo>
                      <a:pt x="13090" y="14022"/>
                      <a:pt x="13134" y="13973"/>
                      <a:pt x="13134" y="13914"/>
                    </a:cubicBezTo>
                    <a:cubicBezTo>
                      <a:pt x="13134" y="13855"/>
                      <a:pt x="13089" y="13808"/>
                      <a:pt x="13034" y="13808"/>
                    </a:cubicBezTo>
                    <a:close/>
                    <a:moveTo>
                      <a:pt x="21600" y="13846"/>
                    </a:moveTo>
                    <a:cubicBezTo>
                      <a:pt x="21584" y="13861"/>
                      <a:pt x="21573" y="13882"/>
                      <a:pt x="21573" y="13906"/>
                    </a:cubicBezTo>
                    <a:cubicBezTo>
                      <a:pt x="21573" y="13931"/>
                      <a:pt x="21584" y="13951"/>
                      <a:pt x="21600" y="13966"/>
                    </a:cubicBezTo>
                    <a:lnTo>
                      <a:pt x="21600" y="13846"/>
                    </a:lnTo>
                    <a:close/>
                    <a:moveTo>
                      <a:pt x="21215" y="13856"/>
                    </a:moveTo>
                    <a:cubicBezTo>
                      <a:pt x="21171" y="13856"/>
                      <a:pt x="21136" y="13894"/>
                      <a:pt x="21136" y="13941"/>
                    </a:cubicBezTo>
                    <a:cubicBezTo>
                      <a:pt x="21136" y="13987"/>
                      <a:pt x="21171" y="14025"/>
                      <a:pt x="21215" y="14025"/>
                    </a:cubicBezTo>
                    <a:cubicBezTo>
                      <a:pt x="21259" y="14025"/>
                      <a:pt x="21295" y="13987"/>
                      <a:pt x="21295" y="13941"/>
                    </a:cubicBezTo>
                    <a:cubicBezTo>
                      <a:pt x="21295" y="13894"/>
                      <a:pt x="21259" y="13856"/>
                      <a:pt x="21215" y="13856"/>
                    </a:cubicBezTo>
                    <a:close/>
                    <a:moveTo>
                      <a:pt x="553" y="13857"/>
                    </a:moveTo>
                    <a:cubicBezTo>
                      <a:pt x="509" y="13857"/>
                      <a:pt x="474" y="13894"/>
                      <a:pt x="474" y="13941"/>
                    </a:cubicBezTo>
                    <a:cubicBezTo>
                      <a:pt x="474" y="13987"/>
                      <a:pt x="509" y="14024"/>
                      <a:pt x="553" y="14024"/>
                    </a:cubicBezTo>
                    <a:cubicBezTo>
                      <a:pt x="596" y="14024"/>
                      <a:pt x="631" y="13987"/>
                      <a:pt x="631" y="13941"/>
                    </a:cubicBezTo>
                    <a:cubicBezTo>
                      <a:pt x="631" y="13894"/>
                      <a:pt x="596" y="13857"/>
                      <a:pt x="553" y="13857"/>
                    </a:cubicBezTo>
                    <a:close/>
                    <a:moveTo>
                      <a:pt x="17722" y="13868"/>
                    </a:moveTo>
                    <a:cubicBezTo>
                      <a:pt x="17671" y="13868"/>
                      <a:pt x="17630" y="13910"/>
                      <a:pt x="17630" y="13963"/>
                    </a:cubicBezTo>
                    <a:cubicBezTo>
                      <a:pt x="17630" y="14017"/>
                      <a:pt x="17671" y="14060"/>
                      <a:pt x="17722" y="14060"/>
                    </a:cubicBezTo>
                    <a:cubicBezTo>
                      <a:pt x="17772" y="14060"/>
                      <a:pt x="17812" y="14017"/>
                      <a:pt x="17812" y="13963"/>
                    </a:cubicBezTo>
                    <a:cubicBezTo>
                      <a:pt x="17812" y="13910"/>
                      <a:pt x="17772" y="13868"/>
                      <a:pt x="17722" y="13868"/>
                    </a:cubicBezTo>
                    <a:close/>
                    <a:moveTo>
                      <a:pt x="15880" y="13869"/>
                    </a:moveTo>
                    <a:cubicBezTo>
                      <a:pt x="15827" y="13869"/>
                      <a:pt x="15784" y="13914"/>
                      <a:pt x="15784" y="13970"/>
                    </a:cubicBezTo>
                    <a:cubicBezTo>
                      <a:pt x="15784" y="14026"/>
                      <a:pt x="15827" y="14072"/>
                      <a:pt x="15880" y="14072"/>
                    </a:cubicBezTo>
                    <a:cubicBezTo>
                      <a:pt x="15933" y="14072"/>
                      <a:pt x="15976" y="14026"/>
                      <a:pt x="15976" y="13970"/>
                    </a:cubicBezTo>
                    <a:cubicBezTo>
                      <a:pt x="15976" y="13914"/>
                      <a:pt x="15933" y="13869"/>
                      <a:pt x="15880" y="13869"/>
                    </a:cubicBezTo>
                    <a:close/>
                    <a:moveTo>
                      <a:pt x="5888" y="13870"/>
                    </a:moveTo>
                    <a:cubicBezTo>
                      <a:pt x="5836" y="13870"/>
                      <a:pt x="5792" y="13915"/>
                      <a:pt x="5792" y="13970"/>
                    </a:cubicBezTo>
                    <a:cubicBezTo>
                      <a:pt x="5792" y="14026"/>
                      <a:pt x="5836" y="14071"/>
                      <a:pt x="5888" y="14071"/>
                    </a:cubicBezTo>
                    <a:cubicBezTo>
                      <a:pt x="5941" y="14071"/>
                      <a:pt x="5983" y="14026"/>
                      <a:pt x="5983" y="13970"/>
                    </a:cubicBezTo>
                    <a:cubicBezTo>
                      <a:pt x="5983" y="13915"/>
                      <a:pt x="5941" y="13870"/>
                      <a:pt x="5888" y="13870"/>
                    </a:cubicBezTo>
                    <a:close/>
                    <a:moveTo>
                      <a:pt x="8514" y="13874"/>
                    </a:moveTo>
                    <a:cubicBezTo>
                      <a:pt x="8459" y="13874"/>
                      <a:pt x="8414" y="13922"/>
                      <a:pt x="8414" y="13981"/>
                    </a:cubicBezTo>
                    <a:cubicBezTo>
                      <a:pt x="8414" y="14039"/>
                      <a:pt x="8459" y="14086"/>
                      <a:pt x="8514" y="14086"/>
                    </a:cubicBezTo>
                    <a:cubicBezTo>
                      <a:pt x="8569" y="14086"/>
                      <a:pt x="8613" y="14039"/>
                      <a:pt x="8613" y="13981"/>
                    </a:cubicBezTo>
                    <a:cubicBezTo>
                      <a:pt x="8613" y="13922"/>
                      <a:pt x="8569" y="13874"/>
                      <a:pt x="8514" y="13874"/>
                    </a:cubicBezTo>
                    <a:close/>
                    <a:moveTo>
                      <a:pt x="6598" y="13879"/>
                    </a:moveTo>
                    <a:cubicBezTo>
                      <a:pt x="6545" y="13879"/>
                      <a:pt x="6501" y="13925"/>
                      <a:pt x="6501" y="13982"/>
                    </a:cubicBezTo>
                    <a:cubicBezTo>
                      <a:pt x="6501" y="14038"/>
                      <a:pt x="6545" y="14084"/>
                      <a:pt x="6598" y="14084"/>
                    </a:cubicBezTo>
                    <a:cubicBezTo>
                      <a:pt x="6652" y="14084"/>
                      <a:pt x="6695" y="14038"/>
                      <a:pt x="6695" y="13982"/>
                    </a:cubicBezTo>
                    <a:cubicBezTo>
                      <a:pt x="6695" y="13925"/>
                      <a:pt x="6652" y="13879"/>
                      <a:pt x="6598" y="13879"/>
                    </a:cubicBezTo>
                    <a:close/>
                    <a:moveTo>
                      <a:pt x="20778" y="13893"/>
                    </a:moveTo>
                    <a:cubicBezTo>
                      <a:pt x="20733" y="13893"/>
                      <a:pt x="20697" y="13931"/>
                      <a:pt x="20697" y="13978"/>
                    </a:cubicBezTo>
                    <a:cubicBezTo>
                      <a:pt x="20697" y="14025"/>
                      <a:pt x="20733" y="14064"/>
                      <a:pt x="20778" y="14064"/>
                    </a:cubicBezTo>
                    <a:cubicBezTo>
                      <a:pt x="20822" y="14064"/>
                      <a:pt x="20859" y="14025"/>
                      <a:pt x="20859" y="13978"/>
                    </a:cubicBezTo>
                    <a:cubicBezTo>
                      <a:pt x="20859" y="13931"/>
                      <a:pt x="20822" y="13893"/>
                      <a:pt x="20778" y="13893"/>
                    </a:cubicBezTo>
                    <a:close/>
                    <a:moveTo>
                      <a:pt x="5197" y="13895"/>
                    </a:moveTo>
                    <a:cubicBezTo>
                      <a:pt x="5146" y="13895"/>
                      <a:pt x="5104" y="13939"/>
                      <a:pt x="5104" y="13993"/>
                    </a:cubicBezTo>
                    <a:cubicBezTo>
                      <a:pt x="5104" y="14048"/>
                      <a:pt x="5146" y="14091"/>
                      <a:pt x="5197" y="14091"/>
                    </a:cubicBezTo>
                    <a:cubicBezTo>
                      <a:pt x="5249" y="14091"/>
                      <a:pt x="5290" y="14048"/>
                      <a:pt x="5290" y="13993"/>
                    </a:cubicBezTo>
                    <a:cubicBezTo>
                      <a:pt x="5290" y="13939"/>
                      <a:pt x="5249" y="13895"/>
                      <a:pt x="5197" y="13895"/>
                    </a:cubicBezTo>
                    <a:close/>
                    <a:moveTo>
                      <a:pt x="10656" y="13898"/>
                    </a:moveTo>
                    <a:cubicBezTo>
                      <a:pt x="10599" y="13899"/>
                      <a:pt x="10553" y="13947"/>
                      <a:pt x="10553" y="14007"/>
                    </a:cubicBezTo>
                    <a:cubicBezTo>
                      <a:pt x="10553" y="14066"/>
                      <a:pt x="10599" y="14115"/>
                      <a:pt x="10656" y="14115"/>
                    </a:cubicBezTo>
                    <a:cubicBezTo>
                      <a:pt x="10712" y="14115"/>
                      <a:pt x="10757" y="14066"/>
                      <a:pt x="10757" y="14007"/>
                    </a:cubicBezTo>
                    <a:cubicBezTo>
                      <a:pt x="10757" y="13947"/>
                      <a:pt x="10712" y="13898"/>
                      <a:pt x="10656" y="13898"/>
                    </a:cubicBezTo>
                    <a:close/>
                    <a:moveTo>
                      <a:pt x="11113" y="13898"/>
                    </a:moveTo>
                    <a:cubicBezTo>
                      <a:pt x="11056" y="13899"/>
                      <a:pt x="11011" y="13947"/>
                      <a:pt x="11011" y="14007"/>
                    </a:cubicBezTo>
                    <a:cubicBezTo>
                      <a:pt x="11011" y="14066"/>
                      <a:pt x="11056" y="14115"/>
                      <a:pt x="11113" y="14115"/>
                    </a:cubicBezTo>
                    <a:cubicBezTo>
                      <a:pt x="11169" y="14115"/>
                      <a:pt x="11215" y="14066"/>
                      <a:pt x="11215" y="14007"/>
                    </a:cubicBezTo>
                    <a:cubicBezTo>
                      <a:pt x="11215" y="13947"/>
                      <a:pt x="11169" y="13898"/>
                      <a:pt x="11113" y="13898"/>
                    </a:cubicBezTo>
                    <a:close/>
                    <a:moveTo>
                      <a:pt x="2941" y="13901"/>
                    </a:moveTo>
                    <a:cubicBezTo>
                      <a:pt x="2893" y="13901"/>
                      <a:pt x="2856" y="13942"/>
                      <a:pt x="2856" y="13992"/>
                    </a:cubicBezTo>
                    <a:cubicBezTo>
                      <a:pt x="2856" y="14042"/>
                      <a:pt x="2893" y="14082"/>
                      <a:pt x="2941" y="14082"/>
                    </a:cubicBezTo>
                    <a:cubicBezTo>
                      <a:pt x="2988" y="14082"/>
                      <a:pt x="3027" y="14042"/>
                      <a:pt x="3027" y="13992"/>
                    </a:cubicBezTo>
                    <a:cubicBezTo>
                      <a:pt x="3027" y="13942"/>
                      <a:pt x="2988" y="13901"/>
                      <a:pt x="2941" y="13901"/>
                    </a:cubicBezTo>
                    <a:close/>
                    <a:moveTo>
                      <a:pt x="10199" y="13927"/>
                    </a:moveTo>
                    <a:cubicBezTo>
                      <a:pt x="10142" y="13927"/>
                      <a:pt x="10096" y="13975"/>
                      <a:pt x="10096" y="14034"/>
                    </a:cubicBezTo>
                    <a:cubicBezTo>
                      <a:pt x="10096" y="14094"/>
                      <a:pt x="10142" y="14143"/>
                      <a:pt x="10199" y="14143"/>
                    </a:cubicBezTo>
                    <a:cubicBezTo>
                      <a:pt x="10255" y="14143"/>
                      <a:pt x="10300" y="14094"/>
                      <a:pt x="10300" y="14034"/>
                    </a:cubicBezTo>
                    <a:cubicBezTo>
                      <a:pt x="10300" y="13975"/>
                      <a:pt x="10255" y="13927"/>
                      <a:pt x="10199" y="13927"/>
                    </a:cubicBezTo>
                    <a:close/>
                    <a:moveTo>
                      <a:pt x="11569" y="13927"/>
                    </a:moveTo>
                    <a:cubicBezTo>
                      <a:pt x="11513" y="13927"/>
                      <a:pt x="11467" y="13975"/>
                      <a:pt x="11467" y="14034"/>
                    </a:cubicBezTo>
                    <a:cubicBezTo>
                      <a:pt x="11467" y="14094"/>
                      <a:pt x="11513" y="14143"/>
                      <a:pt x="11569" y="14143"/>
                    </a:cubicBezTo>
                    <a:cubicBezTo>
                      <a:pt x="11626" y="14143"/>
                      <a:pt x="11672" y="14094"/>
                      <a:pt x="11672" y="14034"/>
                    </a:cubicBezTo>
                    <a:cubicBezTo>
                      <a:pt x="11672" y="13975"/>
                      <a:pt x="11626" y="13927"/>
                      <a:pt x="11569" y="13927"/>
                    </a:cubicBezTo>
                    <a:close/>
                    <a:moveTo>
                      <a:pt x="14439" y="13928"/>
                    </a:moveTo>
                    <a:cubicBezTo>
                      <a:pt x="14385" y="13928"/>
                      <a:pt x="14340" y="13975"/>
                      <a:pt x="14340" y="14033"/>
                    </a:cubicBezTo>
                    <a:cubicBezTo>
                      <a:pt x="14340" y="14091"/>
                      <a:pt x="14385" y="14137"/>
                      <a:pt x="14439" y="14137"/>
                    </a:cubicBezTo>
                    <a:cubicBezTo>
                      <a:pt x="14494" y="14137"/>
                      <a:pt x="14537" y="14091"/>
                      <a:pt x="14537" y="14033"/>
                    </a:cubicBezTo>
                    <a:cubicBezTo>
                      <a:pt x="14537" y="13975"/>
                      <a:pt x="14494" y="13928"/>
                      <a:pt x="14439" y="13928"/>
                    </a:cubicBezTo>
                    <a:close/>
                    <a:moveTo>
                      <a:pt x="7329" y="13929"/>
                    </a:moveTo>
                    <a:cubicBezTo>
                      <a:pt x="7275" y="13929"/>
                      <a:pt x="7231" y="13976"/>
                      <a:pt x="7231" y="14033"/>
                    </a:cubicBezTo>
                    <a:cubicBezTo>
                      <a:pt x="7231" y="14090"/>
                      <a:pt x="7275" y="14137"/>
                      <a:pt x="7329" y="14137"/>
                    </a:cubicBezTo>
                    <a:cubicBezTo>
                      <a:pt x="7383" y="14137"/>
                      <a:pt x="7427" y="14090"/>
                      <a:pt x="7427" y="14033"/>
                    </a:cubicBezTo>
                    <a:cubicBezTo>
                      <a:pt x="7427" y="13976"/>
                      <a:pt x="7383" y="13929"/>
                      <a:pt x="7329" y="13929"/>
                    </a:cubicBezTo>
                    <a:close/>
                    <a:moveTo>
                      <a:pt x="20337" y="13932"/>
                    </a:moveTo>
                    <a:cubicBezTo>
                      <a:pt x="20292" y="13932"/>
                      <a:pt x="20255" y="13970"/>
                      <a:pt x="20255" y="14018"/>
                    </a:cubicBezTo>
                    <a:cubicBezTo>
                      <a:pt x="20255" y="14066"/>
                      <a:pt x="20292" y="14105"/>
                      <a:pt x="20337" y="14105"/>
                    </a:cubicBezTo>
                    <a:cubicBezTo>
                      <a:pt x="20382" y="14105"/>
                      <a:pt x="20418" y="14066"/>
                      <a:pt x="20418" y="14018"/>
                    </a:cubicBezTo>
                    <a:cubicBezTo>
                      <a:pt x="20418" y="13970"/>
                      <a:pt x="20382" y="13932"/>
                      <a:pt x="20337" y="13932"/>
                    </a:cubicBezTo>
                    <a:close/>
                    <a:moveTo>
                      <a:pt x="1431" y="13933"/>
                    </a:moveTo>
                    <a:cubicBezTo>
                      <a:pt x="1387" y="13933"/>
                      <a:pt x="1350" y="13971"/>
                      <a:pt x="1350" y="14018"/>
                    </a:cubicBezTo>
                    <a:cubicBezTo>
                      <a:pt x="1350" y="14066"/>
                      <a:pt x="1387" y="14104"/>
                      <a:pt x="1431" y="14104"/>
                    </a:cubicBezTo>
                    <a:cubicBezTo>
                      <a:pt x="1476" y="14104"/>
                      <a:pt x="1512" y="14065"/>
                      <a:pt x="1512" y="14018"/>
                    </a:cubicBezTo>
                    <a:cubicBezTo>
                      <a:pt x="1512" y="13971"/>
                      <a:pt x="1476" y="13933"/>
                      <a:pt x="1431" y="13933"/>
                    </a:cubicBezTo>
                    <a:close/>
                    <a:moveTo>
                      <a:pt x="13473" y="13945"/>
                    </a:moveTo>
                    <a:cubicBezTo>
                      <a:pt x="13416" y="13945"/>
                      <a:pt x="13371" y="13993"/>
                      <a:pt x="13371" y="14052"/>
                    </a:cubicBezTo>
                    <a:cubicBezTo>
                      <a:pt x="13371" y="14112"/>
                      <a:pt x="13417" y="14160"/>
                      <a:pt x="13473" y="14160"/>
                    </a:cubicBezTo>
                    <a:cubicBezTo>
                      <a:pt x="13528" y="14160"/>
                      <a:pt x="13574" y="14112"/>
                      <a:pt x="13574" y="14052"/>
                    </a:cubicBezTo>
                    <a:cubicBezTo>
                      <a:pt x="13574" y="13993"/>
                      <a:pt x="13528" y="13945"/>
                      <a:pt x="13473" y="13945"/>
                    </a:cubicBezTo>
                    <a:close/>
                    <a:moveTo>
                      <a:pt x="17242" y="13947"/>
                    </a:moveTo>
                    <a:cubicBezTo>
                      <a:pt x="17191" y="13947"/>
                      <a:pt x="17148" y="13991"/>
                      <a:pt x="17148" y="14046"/>
                    </a:cubicBezTo>
                    <a:cubicBezTo>
                      <a:pt x="17148" y="14100"/>
                      <a:pt x="17191" y="14144"/>
                      <a:pt x="17242" y="14144"/>
                    </a:cubicBezTo>
                    <a:cubicBezTo>
                      <a:pt x="17293" y="14144"/>
                      <a:pt x="17335" y="14100"/>
                      <a:pt x="17335" y="14046"/>
                    </a:cubicBezTo>
                    <a:cubicBezTo>
                      <a:pt x="17335" y="13991"/>
                      <a:pt x="17293" y="13947"/>
                      <a:pt x="17242" y="13947"/>
                    </a:cubicBezTo>
                    <a:close/>
                    <a:moveTo>
                      <a:pt x="4526" y="13949"/>
                    </a:moveTo>
                    <a:cubicBezTo>
                      <a:pt x="4475" y="13949"/>
                      <a:pt x="4434" y="13992"/>
                      <a:pt x="4434" y="14046"/>
                    </a:cubicBezTo>
                    <a:cubicBezTo>
                      <a:pt x="4434" y="14099"/>
                      <a:pt x="4475" y="14143"/>
                      <a:pt x="4526" y="14143"/>
                    </a:cubicBezTo>
                    <a:cubicBezTo>
                      <a:pt x="4577" y="14143"/>
                      <a:pt x="4618" y="14099"/>
                      <a:pt x="4618" y="14046"/>
                    </a:cubicBezTo>
                    <a:cubicBezTo>
                      <a:pt x="4618" y="13992"/>
                      <a:pt x="4577" y="13949"/>
                      <a:pt x="4526" y="13949"/>
                    </a:cubicBezTo>
                    <a:close/>
                    <a:moveTo>
                      <a:pt x="19891" y="13974"/>
                    </a:moveTo>
                    <a:cubicBezTo>
                      <a:pt x="19845" y="13974"/>
                      <a:pt x="19807" y="14014"/>
                      <a:pt x="19807" y="14063"/>
                    </a:cubicBezTo>
                    <a:cubicBezTo>
                      <a:pt x="19807" y="14112"/>
                      <a:pt x="19845" y="14151"/>
                      <a:pt x="19891" y="14151"/>
                    </a:cubicBezTo>
                    <a:cubicBezTo>
                      <a:pt x="19937" y="14151"/>
                      <a:pt x="19975" y="14112"/>
                      <a:pt x="19975" y="14063"/>
                    </a:cubicBezTo>
                    <a:cubicBezTo>
                      <a:pt x="19975" y="14014"/>
                      <a:pt x="19937" y="13974"/>
                      <a:pt x="19891" y="13974"/>
                    </a:cubicBezTo>
                    <a:close/>
                    <a:moveTo>
                      <a:pt x="12024" y="13982"/>
                    </a:moveTo>
                    <a:cubicBezTo>
                      <a:pt x="11968" y="13982"/>
                      <a:pt x="11922" y="14030"/>
                      <a:pt x="11922" y="14090"/>
                    </a:cubicBezTo>
                    <a:cubicBezTo>
                      <a:pt x="11922" y="14150"/>
                      <a:pt x="11968" y="14198"/>
                      <a:pt x="12024" y="14198"/>
                    </a:cubicBezTo>
                    <a:cubicBezTo>
                      <a:pt x="12080" y="14198"/>
                      <a:pt x="12127" y="14150"/>
                      <a:pt x="12127" y="14090"/>
                    </a:cubicBezTo>
                    <a:cubicBezTo>
                      <a:pt x="12127" y="14030"/>
                      <a:pt x="12080" y="13982"/>
                      <a:pt x="12024" y="13982"/>
                    </a:cubicBezTo>
                    <a:close/>
                    <a:moveTo>
                      <a:pt x="9744" y="13983"/>
                    </a:moveTo>
                    <a:cubicBezTo>
                      <a:pt x="9688" y="13983"/>
                      <a:pt x="9643" y="14031"/>
                      <a:pt x="9643" y="14090"/>
                    </a:cubicBezTo>
                    <a:cubicBezTo>
                      <a:pt x="9643" y="14149"/>
                      <a:pt x="9688" y="14197"/>
                      <a:pt x="9744" y="14197"/>
                    </a:cubicBezTo>
                    <a:cubicBezTo>
                      <a:pt x="9800" y="14197"/>
                      <a:pt x="9844" y="14149"/>
                      <a:pt x="9844" y="14090"/>
                    </a:cubicBezTo>
                    <a:cubicBezTo>
                      <a:pt x="9844" y="14031"/>
                      <a:pt x="9800" y="13983"/>
                      <a:pt x="9744" y="13983"/>
                    </a:cubicBezTo>
                    <a:close/>
                    <a:moveTo>
                      <a:pt x="15370" y="13994"/>
                    </a:moveTo>
                    <a:cubicBezTo>
                      <a:pt x="15316" y="13994"/>
                      <a:pt x="15272" y="14041"/>
                      <a:pt x="15272" y="14098"/>
                    </a:cubicBezTo>
                    <a:cubicBezTo>
                      <a:pt x="15272" y="14155"/>
                      <a:pt x="15316" y="14202"/>
                      <a:pt x="15370" y="14202"/>
                    </a:cubicBezTo>
                    <a:cubicBezTo>
                      <a:pt x="15424" y="14202"/>
                      <a:pt x="15468" y="14155"/>
                      <a:pt x="15468" y="14098"/>
                    </a:cubicBezTo>
                    <a:cubicBezTo>
                      <a:pt x="15468" y="14041"/>
                      <a:pt x="15424" y="13994"/>
                      <a:pt x="15370" y="13994"/>
                    </a:cubicBezTo>
                    <a:close/>
                    <a:moveTo>
                      <a:pt x="19442" y="14019"/>
                    </a:moveTo>
                    <a:cubicBezTo>
                      <a:pt x="19394" y="14020"/>
                      <a:pt x="19356" y="14061"/>
                      <a:pt x="19356" y="14111"/>
                    </a:cubicBezTo>
                    <a:cubicBezTo>
                      <a:pt x="19356" y="14161"/>
                      <a:pt x="19394" y="14202"/>
                      <a:pt x="19442" y="14202"/>
                    </a:cubicBezTo>
                    <a:cubicBezTo>
                      <a:pt x="19489" y="14202"/>
                      <a:pt x="19528" y="14161"/>
                      <a:pt x="19528" y="14111"/>
                    </a:cubicBezTo>
                    <a:cubicBezTo>
                      <a:pt x="19528" y="14060"/>
                      <a:pt x="19489" y="14019"/>
                      <a:pt x="19442" y="14019"/>
                    </a:cubicBezTo>
                    <a:close/>
                    <a:moveTo>
                      <a:pt x="2327" y="14023"/>
                    </a:moveTo>
                    <a:cubicBezTo>
                      <a:pt x="2280" y="14023"/>
                      <a:pt x="2243" y="14062"/>
                      <a:pt x="2243" y="14111"/>
                    </a:cubicBezTo>
                    <a:cubicBezTo>
                      <a:pt x="2243" y="14160"/>
                      <a:pt x="2280" y="14200"/>
                      <a:pt x="2327" y="14200"/>
                    </a:cubicBezTo>
                    <a:cubicBezTo>
                      <a:pt x="2373" y="14200"/>
                      <a:pt x="2410" y="14160"/>
                      <a:pt x="2410" y="14111"/>
                    </a:cubicBezTo>
                    <a:cubicBezTo>
                      <a:pt x="2410" y="14062"/>
                      <a:pt x="2373" y="14023"/>
                      <a:pt x="2327" y="14023"/>
                    </a:cubicBezTo>
                    <a:close/>
                    <a:moveTo>
                      <a:pt x="8079" y="14025"/>
                    </a:moveTo>
                    <a:cubicBezTo>
                      <a:pt x="8024" y="14025"/>
                      <a:pt x="7980" y="14072"/>
                      <a:pt x="7980" y="14130"/>
                    </a:cubicBezTo>
                    <a:cubicBezTo>
                      <a:pt x="7980" y="14188"/>
                      <a:pt x="8024" y="14235"/>
                      <a:pt x="8079" y="14235"/>
                    </a:cubicBezTo>
                    <a:cubicBezTo>
                      <a:pt x="8134" y="14235"/>
                      <a:pt x="8178" y="14188"/>
                      <a:pt x="8178" y="14130"/>
                    </a:cubicBezTo>
                    <a:cubicBezTo>
                      <a:pt x="8178" y="14072"/>
                      <a:pt x="8134" y="14025"/>
                      <a:pt x="8079" y="14025"/>
                    </a:cubicBezTo>
                    <a:close/>
                    <a:moveTo>
                      <a:pt x="3874" y="14027"/>
                    </a:moveTo>
                    <a:cubicBezTo>
                      <a:pt x="3824" y="14027"/>
                      <a:pt x="3784" y="14071"/>
                      <a:pt x="3784" y="14123"/>
                    </a:cubicBezTo>
                    <a:cubicBezTo>
                      <a:pt x="3784" y="14176"/>
                      <a:pt x="3824" y="14218"/>
                      <a:pt x="3874" y="14218"/>
                    </a:cubicBezTo>
                    <a:cubicBezTo>
                      <a:pt x="3924" y="14218"/>
                      <a:pt x="3964" y="14176"/>
                      <a:pt x="3964" y="14123"/>
                    </a:cubicBezTo>
                    <a:cubicBezTo>
                      <a:pt x="3964" y="14071"/>
                      <a:pt x="3924" y="14027"/>
                      <a:pt x="3874" y="14027"/>
                    </a:cubicBezTo>
                    <a:close/>
                    <a:moveTo>
                      <a:pt x="0" y="14030"/>
                    </a:moveTo>
                    <a:lnTo>
                      <a:pt x="0" y="14172"/>
                    </a:lnTo>
                    <a:cubicBezTo>
                      <a:pt x="32" y="14163"/>
                      <a:pt x="57" y="14137"/>
                      <a:pt x="57" y="14100"/>
                    </a:cubicBezTo>
                    <a:cubicBezTo>
                      <a:pt x="57" y="14064"/>
                      <a:pt x="32" y="14039"/>
                      <a:pt x="0" y="14030"/>
                    </a:cubicBezTo>
                    <a:close/>
                    <a:moveTo>
                      <a:pt x="16756" y="14036"/>
                    </a:moveTo>
                    <a:cubicBezTo>
                      <a:pt x="16704" y="14036"/>
                      <a:pt x="16662" y="14081"/>
                      <a:pt x="16662" y="14136"/>
                    </a:cubicBezTo>
                    <a:cubicBezTo>
                      <a:pt x="16662" y="14191"/>
                      <a:pt x="16704" y="14235"/>
                      <a:pt x="16756" y="14235"/>
                    </a:cubicBezTo>
                    <a:cubicBezTo>
                      <a:pt x="16808" y="14235"/>
                      <a:pt x="16850" y="14191"/>
                      <a:pt x="16850" y="14136"/>
                    </a:cubicBezTo>
                    <a:cubicBezTo>
                      <a:pt x="16850" y="14081"/>
                      <a:pt x="16808" y="14036"/>
                      <a:pt x="16756" y="14036"/>
                    </a:cubicBezTo>
                    <a:close/>
                    <a:moveTo>
                      <a:pt x="9292" y="14066"/>
                    </a:moveTo>
                    <a:cubicBezTo>
                      <a:pt x="9237" y="14066"/>
                      <a:pt x="9192" y="14113"/>
                      <a:pt x="9192" y="14172"/>
                    </a:cubicBezTo>
                    <a:cubicBezTo>
                      <a:pt x="9192" y="14231"/>
                      <a:pt x="9237" y="14279"/>
                      <a:pt x="9292" y="14279"/>
                    </a:cubicBezTo>
                    <a:cubicBezTo>
                      <a:pt x="9348" y="14279"/>
                      <a:pt x="9394" y="14231"/>
                      <a:pt x="9394" y="14172"/>
                    </a:cubicBezTo>
                    <a:cubicBezTo>
                      <a:pt x="9394" y="14113"/>
                      <a:pt x="9348" y="14066"/>
                      <a:pt x="9292" y="14066"/>
                    </a:cubicBezTo>
                    <a:close/>
                    <a:moveTo>
                      <a:pt x="12475" y="14066"/>
                    </a:moveTo>
                    <a:cubicBezTo>
                      <a:pt x="12419" y="14066"/>
                      <a:pt x="12374" y="14113"/>
                      <a:pt x="12374" y="14172"/>
                    </a:cubicBezTo>
                    <a:cubicBezTo>
                      <a:pt x="12374" y="14231"/>
                      <a:pt x="12419" y="14279"/>
                      <a:pt x="12475" y="14279"/>
                    </a:cubicBezTo>
                    <a:cubicBezTo>
                      <a:pt x="12530" y="14279"/>
                      <a:pt x="12576" y="14231"/>
                      <a:pt x="12576" y="14172"/>
                    </a:cubicBezTo>
                    <a:cubicBezTo>
                      <a:pt x="12576" y="14113"/>
                      <a:pt x="12530" y="14066"/>
                      <a:pt x="12475" y="14066"/>
                    </a:cubicBezTo>
                    <a:close/>
                    <a:moveTo>
                      <a:pt x="18988" y="14072"/>
                    </a:moveTo>
                    <a:cubicBezTo>
                      <a:pt x="18940" y="14072"/>
                      <a:pt x="18901" y="14113"/>
                      <a:pt x="18901" y="14164"/>
                    </a:cubicBezTo>
                    <a:cubicBezTo>
                      <a:pt x="18901" y="14215"/>
                      <a:pt x="18940" y="14255"/>
                      <a:pt x="18988" y="14255"/>
                    </a:cubicBezTo>
                    <a:cubicBezTo>
                      <a:pt x="19036" y="14256"/>
                      <a:pt x="19074" y="14215"/>
                      <a:pt x="19074" y="14164"/>
                    </a:cubicBezTo>
                    <a:cubicBezTo>
                      <a:pt x="19074" y="14113"/>
                      <a:pt x="19036" y="14072"/>
                      <a:pt x="18988" y="14072"/>
                    </a:cubicBezTo>
                    <a:close/>
                    <a:moveTo>
                      <a:pt x="847" y="14083"/>
                    </a:moveTo>
                    <a:cubicBezTo>
                      <a:pt x="803" y="14083"/>
                      <a:pt x="768" y="14121"/>
                      <a:pt x="768" y="14168"/>
                    </a:cubicBezTo>
                    <a:cubicBezTo>
                      <a:pt x="768" y="14214"/>
                      <a:pt x="803" y="14251"/>
                      <a:pt x="847" y="14251"/>
                    </a:cubicBezTo>
                    <a:cubicBezTo>
                      <a:pt x="891" y="14251"/>
                      <a:pt x="926" y="14214"/>
                      <a:pt x="926" y="14168"/>
                    </a:cubicBezTo>
                    <a:cubicBezTo>
                      <a:pt x="926" y="14121"/>
                      <a:pt x="891" y="14083"/>
                      <a:pt x="847" y="14083"/>
                    </a:cubicBezTo>
                    <a:close/>
                    <a:moveTo>
                      <a:pt x="13864" y="14117"/>
                    </a:moveTo>
                    <a:cubicBezTo>
                      <a:pt x="13813" y="14140"/>
                      <a:pt x="13790" y="14202"/>
                      <a:pt x="13811" y="14255"/>
                    </a:cubicBezTo>
                    <a:cubicBezTo>
                      <a:pt x="13832" y="14309"/>
                      <a:pt x="13890" y="14335"/>
                      <a:pt x="13941" y="14313"/>
                    </a:cubicBezTo>
                    <a:cubicBezTo>
                      <a:pt x="13992" y="14290"/>
                      <a:pt x="14016" y="14228"/>
                      <a:pt x="13995" y="14175"/>
                    </a:cubicBezTo>
                    <a:cubicBezTo>
                      <a:pt x="13985" y="14148"/>
                      <a:pt x="13964" y="14128"/>
                      <a:pt x="13940" y="14117"/>
                    </a:cubicBezTo>
                    <a:cubicBezTo>
                      <a:pt x="13917" y="14107"/>
                      <a:pt x="13889" y="14106"/>
                      <a:pt x="13864" y="14117"/>
                    </a:cubicBezTo>
                    <a:close/>
                    <a:moveTo>
                      <a:pt x="6200" y="14119"/>
                    </a:moveTo>
                    <a:cubicBezTo>
                      <a:pt x="6146" y="14119"/>
                      <a:pt x="6104" y="14164"/>
                      <a:pt x="6104" y="14220"/>
                    </a:cubicBezTo>
                    <a:cubicBezTo>
                      <a:pt x="6104" y="14276"/>
                      <a:pt x="6146" y="14322"/>
                      <a:pt x="6200" y="14322"/>
                    </a:cubicBezTo>
                    <a:cubicBezTo>
                      <a:pt x="6252" y="14322"/>
                      <a:pt x="6297" y="14276"/>
                      <a:pt x="6297" y="14220"/>
                    </a:cubicBezTo>
                    <a:cubicBezTo>
                      <a:pt x="6297" y="14164"/>
                      <a:pt x="6252" y="14119"/>
                      <a:pt x="6200" y="14119"/>
                    </a:cubicBezTo>
                    <a:close/>
                    <a:moveTo>
                      <a:pt x="18528" y="14128"/>
                    </a:moveTo>
                    <a:cubicBezTo>
                      <a:pt x="18479" y="14128"/>
                      <a:pt x="18439" y="14171"/>
                      <a:pt x="18439" y="14222"/>
                    </a:cubicBezTo>
                    <a:cubicBezTo>
                      <a:pt x="18439" y="14275"/>
                      <a:pt x="18479" y="14316"/>
                      <a:pt x="18528" y="14316"/>
                    </a:cubicBezTo>
                    <a:cubicBezTo>
                      <a:pt x="18577" y="14316"/>
                      <a:pt x="18617" y="14274"/>
                      <a:pt x="18617" y="14222"/>
                    </a:cubicBezTo>
                    <a:cubicBezTo>
                      <a:pt x="18617" y="14170"/>
                      <a:pt x="18577" y="14128"/>
                      <a:pt x="18528" y="14128"/>
                    </a:cubicBezTo>
                    <a:close/>
                    <a:moveTo>
                      <a:pt x="3239" y="14130"/>
                    </a:moveTo>
                    <a:cubicBezTo>
                      <a:pt x="3191" y="14130"/>
                      <a:pt x="3153" y="14172"/>
                      <a:pt x="3153" y="14222"/>
                    </a:cubicBezTo>
                    <a:cubicBezTo>
                      <a:pt x="3153" y="14273"/>
                      <a:pt x="3191" y="14314"/>
                      <a:pt x="3239" y="14314"/>
                    </a:cubicBezTo>
                    <a:cubicBezTo>
                      <a:pt x="3287" y="14314"/>
                      <a:pt x="3327" y="14273"/>
                      <a:pt x="3327" y="14222"/>
                    </a:cubicBezTo>
                    <a:cubicBezTo>
                      <a:pt x="3326" y="14172"/>
                      <a:pt x="3287" y="14130"/>
                      <a:pt x="3239" y="14130"/>
                    </a:cubicBezTo>
                    <a:close/>
                    <a:moveTo>
                      <a:pt x="14852" y="14135"/>
                    </a:moveTo>
                    <a:cubicBezTo>
                      <a:pt x="14796" y="14135"/>
                      <a:pt x="14752" y="14182"/>
                      <a:pt x="14752" y="14241"/>
                    </a:cubicBezTo>
                    <a:cubicBezTo>
                      <a:pt x="14752" y="14300"/>
                      <a:pt x="14796" y="14348"/>
                      <a:pt x="14852" y="14348"/>
                    </a:cubicBezTo>
                    <a:cubicBezTo>
                      <a:pt x="14908" y="14348"/>
                      <a:pt x="14953" y="14300"/>
                      <a:pt x="14953" y="14241"/>
                    </a:cubicBezTo>
                    <a:cubicBezTo>
                      <a:pt x="14953" y="14182"/>
                      <a:pt x="14908" y="14135"/>
                      <a:pt x="14852" y="14135"/>
                    </a:cubicBezTo>
                    <a:close/>
                    <a:moveTo>
                      <a:pt x="6916" y="14136"/>
                    </a:moveTo>
                    <a:cubicBezTo>
                      <a:pt x="6861" y="14136"/>
                      <a:pt x="6816" y="14182"/>
                      <a:pt x="6816" y="14241"/>
                    </a:cubicBezTo>
                    <a:cubicBezTo>
                      <a:pt x="6816" y="14299"/>
                      <a:pt x="6861" y="14347"/>
                      <a:pt x="6916" y="14347"/>
                    </a:cubicBezTo>
                    <a:cubicBezTo>
                      <a:pt x="6971" y="14347"/>
                      <a:pt x="7015" y="14299"/>
                      <a:pt x="7015" y="14241"/>
                    </a:cubicBezTo>
                    <a:cubicBezTo>
                      <a:pt x="7015" y="14182"/>
                      <a:pt x="6971" y="14136"/>
                      <a:pt x="6916" y="14136"/>
                    </a:cubicBezTo>
                    <a:close/>
                    <a:moveTo>
                      <a:pt x="16263" y="14136"/>
                    </a:moveTo>
                    <a:cubicBezTo>
                      <a:pt x="16210" y="14136"/>
                      <a:pt x="16168" y="14181"/>
                      <a:pt x="16168" y="14236"/>
                    </a:cubicBezTo>
                    <a:cubicBezTo>
                      <a:pt x="16168" y="14292"/>
                      <a:pt x="16210" y="14336"/>
                      <a:pt x="16263" y="14336"/>
                    </a:cubicBezTo>
                    <a:cubicBezTo>
                      <a:pt x="16315" y="14336"/>
                      <a:pt x="16357" y="14292"/>
                      <a:pt x="16357" y="14236"/>
                    </a:cubicBezTo>
                    <a:cubicBezTo>
                      <a:pt x="16357" y="14181"/>
                      <a:pt x="16315" y="14136"/>
                      <a:pt x="16263" y="14136"/>
                    </a:cubicBezTo>
                    <a:close/>
                    <a:moveTo>
                      <a:pt x="5506" y="14137"/>
                    </a:moveTo>
                    <a:cubicBezTo>
                      <a:pt x="5454" y="14137"/>
                      <a:pt x="5411" y="14181"/>
                      <a:pt x="5411" y="14236"/>
                    </a:cubicBezTo>
                    <a:cubicBezTo>
                      <a:pt x="5411" y="14291"/>
                      <a:pt x="5454" y="14335"/>
                      <a:pt x="5506" y="14335"/>
                    </a:cubicBezTo>
                    <a:cubicBezTo>
                      <a:pt x="5557" y="14335"/>
                      <a:pt x="5599" y="14291"/>
                      <a:pt x="5599" y="14236"/>
                    </a:cubicBezTo>
                    <a:cubicBezTo>
                      <a:pt x="5599" y="14181"/>
                      <a:pt x="5557" y="14137"/>
                      <a:pt x="5506" y="14137"/>
                    </a:cubicBezTo>
                    <a:close/>
                    <a:moveTo>
                      <a:pt x="1726" y="14157"/>
                    </a:moveTo>
                    <a:cubicBezTo>
                      <a:pt x="1680" y="14157"/>
                      <a:pt x="1643" y="14197"/>
                      <a:pt x="1643" y="14246"/>
                    </a:cubicBezTo>
                    <a:cubicBezTo>
                      <a:pt x="1643" y="14295"/>
                      <a:pt x="1680" y="14334"/>
                      <a:pt x="1726" y="14334"/>
                    </a:cubicBezTo>
                    <a:cubicBezTo>
                      <a:pt x="1773" y="14334"/>
                      <a:pt x="1810" y="14295"/>
                      <a:pt x="1810" y="14246"/>
                    </a:cubicBezTo>
                    <a:cubicBezTo>
                      <a:pt x="1810" y="14197"/>
                      <a:pt x="1773" y="14157"/>
                      <a:pt x="1726" y="14157"/>
                    </a:cubicBezTo>
                    <a:close/>
                    <a:moveTo>
                      <a:pt x="8847" y="14173"/>
                    </a:moveTo>
                    <a:cubicBezTo>
                      <a:pt x="8790" y="14174"/>
                      <a:pt x="8744" y="14223"/>
                      <a:pt x="8744" y="14283"/>
                    </a:cubicBezTo>
                    <a:cubicBezTo>
                      <a:pt x="8744" y="14343"/>
                      <a:pt x="8790" y="14391"/>
                      <a:pt x="8847" y="14391"/>
                    </a:cubicBezTo>
                    <a:cubicBezTo>
                      <a:pt x="8904" y="14391"/>
                      <a:pt x="8951" y="14343"/>
                      <a:pt x="8951" y="14283"/>
                    </a:cubicBezTo>
                    <a:cubicBezTo>
                      <a:pt x="8951" y="14223"/>
                      <a:pt x="8904" y="14173"/>
                      <a:pt x="8847" y="14173"/>
                    </a:cubicBezTo>
                    <a:close/>
                    <a:moveTo>
                      <a:pt x="12921" y="14173"/>
                    </a:moveTo>
                    <a:cubicBezTo>
                      <a:pt x="12864" y="14174"/>
                      <a:pt x="12817" y="14223"/>
                      <a:pt x="12817" y="14283"/>
                    </a:cubicBezTo>
                    <a:cubicBezTo>
                      <a:pt x="12817" y="14343"/>
                      <a:pt x="12864" y="14391"/>
                      <a:pt x="12921" y="14391"/>
                    </a:cubicBezTo>
                    <a:cubicBezTo>
                      <a:pt x="12978" y="14391"/>
                      <a:pt x="13024" y="14343"/>
                      <a:pt x="13024" y="14283"/>
                    </a:cubicBezTo>
                    <a:cubicBezTo>
                      <a:pt x="13024" y="14223"/>
                      <a:pt x="12978" y="14173"/>
                      <a:pt x="12921" y="14173"/>
                    </a:cubicBezTo>
                    <a:close/>
                    <a:moveTo>
                      <a:pt x="4830" y="14184"/>
                    </a:moveTo>
                    <a:cubicBezTo>
                      <a:pt x="4778" y="14184"/>
                      <a:pt x="4736" y="14228"/>
                      <a:pt x="4736" y="14283"/>
                    </a:cubicBezTo>
                    <a:cubicBezTo>
                      <a:pt x="4736" y="14338"/>
                      <a:pt x="4778" y="14382"/>
                      <a:pt x="4830" y="14382"/>
                    </a:cubicBezTo>
                    <a:cubicBezTo>
                      <a:pt x="4882" y="14382"/>
                      <a:pt x="4924" y="14338"/>
                      <a:pt x="4924" y="14283"/>
                    </a:cubicBezTo>
                    <a:cubicBezTo>
                      <a:pt x="4924" y="14228"/>
                      <a:pt x="4882" y="14184"/>
                      <a:pt x="4830" y="14184"/>
                    </a:cubicBezTo>
                    <a:close/>
                    <a:moveTo>
                      <a:pt x="18063" y="14188"/>
                    </a:moveTo>
                    <a:cubicBezTo>
                      <a:pt x="18012" y="14188"/>
                      <a:pt x="17972" y="14231"/>
                      <a:pt x="17972" y="14285"/>
                    </a:cubicBezTo>
                    <a:cubicBezTo>
                      <a:pt x="17972" y="14339"/>
                      <a:pt x="18012" y="14383"/>
                      <a:pt x="18063" y="14383"/>
                    </a:cubicBezTo>
                    <a:cubicBezTo>
                      <a:pt x="18114" y="14383"/>
                      <a:pt x="18156" y="14339"/>
                      <a:pt x="18156" y="14285"/>
                    </a:cubicBezTo>
                    <a:cubicBezTo>
                      <a:pt x="18156" y="14231"/>
                      <a:pt x="18114" y="14188"/>
                      <a:pt x="18063" y="14188"/>
                    </a:cubicBezTo>
                    <a:close/>
                    <a:moveTo>
                      <a:pt x="7652" y="14197"/>
                    </a:moveTo>
                    <a:cubicBezTo>
                      <a:pt x="7597" y="14197"/>
                      <a:pt x="7551" y="14245"/>
                      <a:pt x="7551" y="14305"/>
                    </a:cubicBezTo>
                    <a:cubicBezTo>
                      <a:pt x="7551" y="14364"/>
                      <a:pt x="7597" y="14412"/>
                      <a:pt x="7652" y="14412"/>
                    </a:cubicBezTo>
                    <a:cubicBezTo>
                      <a:pt x="7708" y="14412"/>
                      <a:pt x="7752" y="14363"/>
                      <a:pt x="7752" y="14305"/>
                    </a:cubicBezTo>
                    <a:cubicBezTo>
                      <a:pt x="7752" y="14245"/>
                      <a:pt x="7708" y="14197"/>
                      <a:pt x="7652" y="14197"/>
                    </a:cubicBezTo>
                    <a:close/>
                    <a:moveTo>
                      <a:pt x="15762" y="14243"/>
                    </a:moveTo>
                    <a:cubicBezTo>
                      <a:pt x="15708" y="14243"/>
                      <a:pt x="15663" y="14290"/>
                      <a:pt x="15663" y="14348"/>
                    </a:cubicBezTo>
                    <a:cubicBezTo>
                      <a:pt x="15663" y="14406"/>
                      <a:pt x="15708" y="14453"/>
                      <a:pt x="15762" y="14453"/>
                    </a:cubicBezTo>
                    <a:cubicBezTo>
                      <a:pt x="15817" y="14453"/>
                      <a:pt x="15861" y="14406"/>
                      <a:pt x="15861" y="14348"/>
                    </a:cubicBezTo>
                    <a:cubicBezTo>
                      <a:pt x="15861" y="14290"/>
                      <a:pt x="15817" y="14243"/>
                      <a:pt x="15762" y="14243"/>
                    </a:cubicBezTo>
                    <a:close/>
                    <a:moveTo>
                      <a:pt x="21490" y="14243"/>
                    </a:moveTo>
                    <a:cubicBezTo>
                      <a:pt x="21446" y="14243"/>
                      <a:pt x="21410" y="14281"/>
                      <a:pt x="21410" y="14327"/>
                    </a:cubicBezTo>
                    <a:cubicBezTo>
                      <a:pt x="21410" y="14374"/>
                      <a:pt x="21446" y="14412"/>
                      <a:pt x="21490" y="14412"/>
                    </a:cubicBezTo>
                    <a:cubicBezTo>
                      <a:pt x="21534" y="14412"/>
                      <a:pt x="21571" y="14374"/>
                      <a:pt x="21571" y="14327"/>
                    </a:cubicBezTo>
                    <a:cubicBezTo>
                      <a:pt x="21571" y="14281"/>
                      <a:pt x="21534" y="14243"/>
                      <a:pt x="21490" y="14243"/>
                    </a:cubicBezTo>
                    <a:close/>
                    <a:moveTo>
                      <a:pt x="277" y="14244"/>
                    </a:moveTo>
                    <a:cubicBezTo>
                      <a:pt x="233" y="14244"/>
                      <a:pt x="198" y="14281"/>
                      <a:pt x="198" y="14327"/>
                    </a:cubicBezTo>
                    <a:cubicBezTo>
                      <a:pt x="198" y="14374"/>
                      <a:pt x="233" y="14411"/>
                      <a:pt x="277" y="14411"/>
                    </a:cubicBezTo>
                    <a:cubicBezTo>
                      <a:pt x="321" y="14411"/>
                      <a:pt x="356" y="14374"/>
                      <a:pt x="356" y="14327"/>
                    </a:cubicBezTo>
                    <a:cubicBezTo>
                      <a:pt x="356" y="14281"/>
                      <a:pt x="321" y="14244"/>
                      <a:pt x="277" y="14244"/>
                    </a:cubicBezTo>
                    <a:close/>
                    <a:moveTo>
                      <a:pt x="2623" y="14248"/>
                    </a:moveTo>
                    <a:cubicBezTo>
                      <a:pt x="2575" y="14248"/>
                      <a:pt x="2536" y="14289"/>
                      <a:pt x="2536" y="14340"/>
                    </a:cubicBezTo>
                    <a:cubicBezTo>
                      <a:pt x="2536" y="14391"/>
                      <a:pt x="2575" y="14431"/>
                      <a:pt x="2623" y="14431"/>
                    </a:cubicBezTo>
                    <a:cubicBezTo>
                      <a:pt x="2671" y="14431"/>
                      <a:pt x="2710" y="14391"/>
                      <a:pt x="2710" y="14340"/>
                    </a:cubicBezTo>
                    <a:cubicBezTo>
                      <a:pt x="2710" y="14289"/>
                      <a:pt x="2671" y="14248"/>
                      <a:pt x="2623" y="14248"/>
                    </a:cubicBezTo>
                    <a:close/>
                    <a:moveTo>
                      <a:pt x="17592" y="14257"/>
                    </a:moveTo>
                    <a:cubicBezTo>
                      <a:pt x="17541" y="14257"/>
                      <a:pt x="17499" y="14301"/>
                      <a:pt x="17499" y="14356"/>
                    </a:cubicBezTo>
                    <a:cubicBezTo>
                      <a:pt x="17499" y="14411"/>
                      <a:pt x="17541" y="14456"/>
                      <a:pt x="17592" y="14456"/>
                    </a:cubicBezTo>
                    <a:cubicBezTo>
                      <a:pt x="17644" y="14456"/>
                      <a:pt x="17687" y="14411"/>
                      <a:pt x="17687" y="14356"/>
                    </a:cubicBezTo>
                    <a:cubicBezTo>
                      <a:pt x="17687" y="14301"/>
                      <a:pt x="17644" y="14257"/>
                      <a:pt x="17592" y="14257"/>
                    </a:cubicBezTo>
                    <a:close/>
                    <a:moveTo>
                      <a:pt x="4175" y="14258"/>
                    </a:moveTo>
                    <a:cubicBezTo>
                      <a:pt x="4123" y="14258"/>
                      <a:pt x="4082" y="14301"/>
                      <a:pt x="4082" y="14356"/>
                    </a:cubicBezTo>
                    <a:cubicBezTo>
                      <a:pt x="4082" y="14410"/>
                      <a:pt x="4124" y="14455"/>
                      <a:pt x="4175" y="14455"/>
                    </a:cubicBezTo>
                    <a:cubicBezTo>
                      <a:pt x="4226" y="14455"/>
                      <a:pt x="4267" y="14410"/>
                      <a:pt x="4267" y="14356"/>
                    </a:cubicBezTo>
                    <a:cubicBezTo>
                      <a:pt x="4267" y="14301"/>
                      <a:pt x="4226" y="14258"/>
                      <a:pt x="4175" y="14258"/>
                    </a:cubicBezTo>
                    <a:close/>
                    <a:moveTo>
                      <a:pt x="21060" y="14273"/>
                    </a:moveTo>
                    <a:cubicBezTo>
                      <a:pt x="21015" y="14273"/>
                      <a:pt x="20978" y="14312"/>
                      <a:pt x="20978" y="14359"/>
                    </a:cubicBezTo>
                    <a:cubicBezTo>
                      <a:pt x="20978" y="14407"/>
                      <a:pt x="21015" y="14446"/>
                      <a:pt x="21060" y="14446"/>
                    </a:cubicBezTo>
                    <a:cubicBezTo>
                      <a:pt x="21105" y="14446"/>
                      <a:pt x="21142" y="14407"/>
                      <a:pt x="21142" y="14359"/>
                    </a:cubicBezTo>
                    <a:cubicBezTo>
                      <a:pt x="21142" y="14312"/>
                      <a:pt x="21105" y="14273"/>
                      <a:pt x="21060" y="14273"/>
                    </a:cubicBezTo>
                    <a:close/>
                    <a:moveTo>
                      <a:pt x="10998" y="14279"/>
                    </a:moveTo>
                    <a:cubicBezTo>
                      <a:pt x="10940" y="14279"/>
                      <a:pt x="10894" y="14329"/>
                      <a:pt x="10894" y="14390"/>
                    </a:cubicBezTo>
                    <a:cubicBezTo>
                      <a:pt x="10894" y="14452"/>
                      <a:pt x="10940" y="14502"/>
                      <a:pt x="10998" y="14502"/>
                    </a:cubicBezTo>
                    <a:cubicBezTo>
                      <a:pt x="11056" y="14502"/>
                      <a:pt x="11103" y="14452"/>
                      <a:pt x="11103" y="14390"/>
                    </a:cubicBezTo>
                    <a:cubicBezTo>
                      <a:pt x="11103" y="14329"/>
                      <a:pt x="11056" y="14279"/>
                      <a:pt x="10998" y="14279"/>
                    </a:cubicBezTo>
                    <a:close/>
                    <a:moveTo>
                      <a:pt x="10540" y="14286"/>
                    </a:moveTo>
                    <a:cubicBezTo>
                      <a:pt x="10482" y="14286"/>
                      <a:pt x="10436" y="14336"/>
                      <a:pt x="10436" y="14397"/>
                    </a:cubicBezTo>
                    <a:cubicBezTo>
                      <a:pt x="10436" y="14458"/>
                      <a:pt x="10482" y="14509"/>
                      <a:pt x="10540" y="14509"/>
                    </a:cubicBezTo>
                    <a:cubicBezTo>
                      <a:pt x="10598" y="14509"/>
                      <a:pt x="10646" y="14458"/>
                      <a:pt x="10646" y="14397"/>
                    </a:cubicBezTo>
                    <a:cubicBezTo>
                      <a:pt x="10646" y="14336"/>
                      <a:pt x="10598" y="14286"/>
                      <a:pt x="10540" y="14286"/>
                    </a:cubicBezTo>
                    <a:close/>
                    <a:moveTo>
                      <a:pt x="14326" y="14293"/>
                    </a:moveTo>
                    <a:cubicBezTo>
                      <a:pt x="14270" y="14293"/>
                      <a:pt x="14224" y="14342"/>
                      <a:pt x="14224" y="14402"/>
                    </a:cubicBezTo>
                    <a:cubicBezTo>
                      <a:pt x="14224" y="14461"/>
                      <a:pt x="14269" y="14510"/>
                      <a:pt x="14326" y="14510"/>
                    </a:cubicBezTo>
                    <a:cubicBezTo>
                      <a:pt x="14382" y="14510"/>
                      <a:pt x="14427" y="14461"/>
                      <a:pt x="14427" y="14402"/>
                    </a:cubicBezTo>
                    <a:cubicBezTo>
                      <a:pt x="14427" y="14342"/>
                      <a:pt x="14382" y="14293"/>
                      <a:pt x="14326" y="14293"/>
                    </a:cubicBezTo>
                    <a:close/>
                    <a:moveTo>
                      <a:pt x="11455" y="14301"/>
                    </a:moveTo>
                    <a:cubicBezTo>
                      <a:pt x="11397" y="14301"/>
                      <a:pt x="11351" y="14350"/>
                      <a:pt x="11351" y="14412"/>
                    </a:cubicBezTo>
                    <a:cubicBezTo>
                      <a:pt x="11351" y="14473"/>
                      <a:pt x="11397" y="14524"/>
                      <a:pt x="11455" y="14524"/>
                    </a:cubicBezTo>
                    <a:cubicBezTo>
                      <a:pt x="11513" y="14524"/>
                      <a:pt x="11561" y="14473"/>
                      <a:pt x="11561" y="14412"/>
                    </a:cubicBezTo>
                    <a:cubicBezTo>
                      <a:pt x="11561" y="14350"/>
                      <a:pt x="11513" y="14301"/>
                      <a:pt x="11455" y="14301"/>
                    </a:cubicBezTo>
                    <a:close/>
                    <a:moveTo>
                      <a:pt x="20626" y="14307"/>
                    </a:moveTo>
                    <a:cubicBezTo>
                      <a:pt x="20580" y="14307"/>
                      <a:pt x="20543" y="14346"/>
                      <a:pt x="20543" y="14395"/>
                    </a:cubicBezTo>
                    <a:cubicBezTo>
                      <a:pt x="20543" y="14443"/>
                      <a:pt x="20580" y="14483"/>
                      <a:pt x="20626" y="14483"/>
                    </a:cubicBezTo>
                    <a:cubicBezTo>
                      <a:pt x="20672" y="14483"/>
                      <a:pt x="20709" y="14443"/>
                      <a:pt x="20709" y="14395"/>
                    </a:cubicBezTo>
                    <a:cubicBezTo>
                      <a:pt x="20709" y="14346"/>
                      <a:pt x="20672" y="14307"/>
                      <a:pt x="20626" y="14307"/>
                    </a:cubicBezTo>
                    <a:close/>
                    <a:moveTo>
                      <a:pt x="1142" y="14308"/>
                    </a:moveTo>
                    <a:cubicBezTo>
                      <a:pt x="1097" y="14308"/>
                      <a:pt x="1060" y="14347"/>
                      <a:pt x="1060" y="14395"/>
                    </a:cubicBezTo>
                    <a:cubicBezTo>
                      <a:pt x="1060" y="14443"/>
                      <a:pt x="1097" y="14481"/>
                      <a:pt x="1142" y="14481"/>
                    </a:cubicBezTo>
                    <a:cubicBezTo>
                      <a:pt x="1187" y="14481"/>
                      <a:pt x="1224" y="14442"/>
                      <a:pt x="1224" y="14395"/>
                    </a:cubicBezTo>
                    <a:cubicBezTo>
                      <a:pt x="1224" y="14347"/>
                      <a:pt x="1187" y="14308"/>
                      <a:pt x="1142" y="14308"/>
                    </a:cubicBezTo>
                    <a:close/>
                    <a:moveTo>
                      <a:pt x="8408" y="14310"/>
                    </a:moveTo>
                    <a:cubicBezTo>
                      <a:pt x="8351" y="14310"/>
                      <a:pt x="8305" y="14358"/>
                      <a:pt x="8305" y="14419"/>
                    </a:cubicBezTo>
                    <a:cubicBezTo>
                      <a:pt x="8305" y="14479"/>
                      <a:pt x="8351" y="14528"/>
                      <a:pt x="8408" y="14528"/>
                    </a:cubicBezTo>
                    <a:cubicBezTo>
                      <a:pt x="8464" y="14528"/>
                      <a:pt x="8511" y="14479"/>
                      <a:pt x="8511" y="14419"/>
                    </a:cubicBezTo>
                    <a:cubicBezTo>
                      <a:pt x="8511" y="14358"/>
                      <a:pt x="8465" y="14310"/>
                      <a:pt x="8408" y="14310"/>
                    </a:cubicBezTo>
                    <a:close/>
                    <a:moveTo>
                      <a:pt x="13359" y="14310"/>
                    </a:moveTo>
                    <a:cubicBezTo>
                      <a:pt x="13302" y="14310"/>
                      <a:pt x="13257" y="14358"/>
                      <a:pt x="13257" y="14419"/>
                    </a:cubicBezTo>
                    <a:cubicBezTo>
                      <a:pt x="13257" y="14479"/>
                      <a:pt x="13302" y="14528"/>
                      <a:pt x="13359" y="14528"/>
                    </a:cubicBezTo>
                    <a:cubicBezTo>
                      <a:pt x="13416" y="14528"/>
                      <a:pt x="13463" y="14479"/>
                      <a:pt x="13463" y="14419"/>
                    </a:cubicBezTo>
                    <a:cubicBezTo>
                      <a:pt x="13463" y="14358"/>
                      <a:pt x="13416" y="14310"/>
                      <a:pt x="13359" y="14310"/>
                    </a:cubicBezTo>
                    <a:close/>
                    <a:moveTo>
                      <a:pt x="10084" y="14323"/>
                    </a:moveTo>
                    <a:cubicBezTo>
                      <a:pt x="10026" y="14323"/>
                      <a:pt x="9980" y="14372"/>
                      <a:pt x="9980" y="14433"/>
                    </a:cubicBezTo>
                    <a:cubicBezTo>
                      <a:pt x="9980" y="14495"/>
                      <a:pt x="10026" y="14545"/>
                      <a:pt x="10084" y="14545"/>
                    </a:cubicBezTo>
                    <a:cubicBezTo>
                      <a:pt x="10142" y="14545"/>
                      <a:pt x="10189" y="14495"/>
                      <a:pt x="10189" y="14433"/>
                    </a:cubicBezTo>
                    <a:cubicBezTo>
                      <a:pt x="10189" y="14372"/>
                      <a:pt x="10142" y="14323"/>
                      <a:pt x="10084" y="14323"/>
                    </a:cubicBezTo>
                    <a:close/>
                    <a:moveTo>
                      <a:pt x="17116" y="14333"/>
                    </a:moveTo>
                    <a:cubicBezTo>
                      <a:pt x="17063" y="14333"/>
                      <a:pt x="17020" y="14378"/>
                      <a:pt x="17020" y="14435"/>
                    </a:cubicBezTo>
                    <a:cubicBezTo>
                      <a:pt x="17020" y="14491"/>
                      <a:pt x="17063" y="14536"/>
                      <a:pt x="17116" y="14536"/>
                    </a:cubicBezTo>
                    <a:cubicBezTo>
                      <a:pt x="17169" y="14536"/>
                      <a:pt x="17212" y="14491"/>
                      <a:pt x="17212" y="14435"/>
                    </a:cubicBezTo>
                    <a:cubicBezTo>
                      <a:pt x="17212" y="14378"/>
                      <a:pt x="17169" y="14333"/>
                      <a:pt x="17116" y="14333"/>
                    </a:cubicBezTo>
                    <a:close/>
                    <a:moveTo>
                      <a:pt x="20187" y="14343"/>
                    </a:moveTo>
                    <a:cubicBezTo>
                      <a:pt x="20141" y="14343"/>
                      <a:pt x="20104" y="14383"/>
                      <a:pt x="20104" y="14432"/>
                    </a:cubicBezTo>
                    <a:cubicBezTo>
                      <a:pt x="20104" y="14481"/>
                      <a:pt x="20141" y="14520"/>
                      <a:pt x="20187" y="14520"/>
                    </a:cubicBezTo>
                    <a:cubicBezTo>
                      <a:pt x="20233" y="14520"/>
                      <a:pt x="20271" y="14481"/>
                      <a:pt x="20271" y="14432"/>
                    </a:cubicBezTo>
                    <a:cubicBezTo>
                      <a:pt x="20271" y="14383"/>
                      <a:pt x="20233" y="14343"/>
                      <a:pt x="20187" y="14343"/>
                    </a:cubicBezTo>
                    <a:close/>
                    <a:moveTo>
                      <a:pt x="11910" y="14351"/>
                    </a:moveTo>
                    <a:cubicBezTo>
                      <a:pt x="11852" y="14351"/>
                      <a:pt x="11805" y="14402"/>
                      <a:pt x="11805" y="14463"/>
                    </a:cubicBezTo>
                    <a:cubicBezTo>
                      <a:pt x="11805" y="14525"/>
                      <a:pt x="11852" y="14574"/>
                      <a:pt x="11910" y="14574"/>
                    </a:cubicBezTo>
                    <a:cubicBezTo>
                      <a:pt x="11968" y="14574"/>
                      <a:pt x="12016" y="14525"/>
                      <a:pt x="12016" y="14463"/>
                    </a:cubicBezTo>
                    <a:cubicBezTo>
                      <a:pt x="12016" y="14402"/>
                      <a:pt x="11968" y="14351"/>
                      <a:pt x="11910" y="14351"/>
                    </a:cubicBezTo>
                    <a:close/>
                    <a:moveTo>
                      <a:pt x="3538" y="14356"/>
                    </a:moveTo>
                    <a:cubicBezTo>
                      <a:pt x="3488" y="14356"/>
                      <a:pt x="3447" y="14400"/>
                      <a:pt x="3447" y="14453"/>
                    </a:cubicBezTo>
                    <a:cubicBezTo>
                      <a:pt x="3447" y="14506"/>
                      <a:pt x="3488" y="14549"/>
                      <a:pt x="3538" y="14549"/>
                    </a:cubicBezTo>
                    <a:cubicBezTo>
                      <a:pt x="3588" y="14549"/>
                      <a:pt x="3629" y="14506"/>
                      <a:pt x="3629" y="14453"/>
                    </a:cubicBezTo>
                    <a:cubicBezTo>
                      <a:pt x="3629" y="14400"/>
                      <a:pt x="3588" y="14356"/>
                      <a:pt x="3538" y="14356"/>
                    </a:cubicBezTo>
                    <a:close/>
                    <a:moveTo>
                      <a:pt x="15254" y="14366"/>
                    </a:moveTo>
                    <a:cubicBezTo>
                      <a:pt x="15199" y="14366"/>
                      <a:pt x="15155" y="14414"/>
                      <a:pt x="15155" y="14472"/>
                    </a:cubicBezTo>
                    <a:cubicBezTo>
                      <a:pt x="15155" y="14531"/>
                      <a:pt x="15199" y="14578"/>
                      <a:pt x="15254" y="14578"/>
                    </a:cubicBezTo>
                    <a:cubicBezTo>
                      <a:pt x="15309" y="14578"/>
                      <a:pt x="15354" y="14531"/>
                      <a:pt x="15354" y="14472"/>
                    </a:cubicBezTo>
                    <a:cubicBezTo>
                      <a:pt x="15354" y="14414"/>
                      <a:pt x="15309" y="14366"/>
                      <a:pt x="15254" y="14366"/>
                    </a:cubicBezTo>
                    <a:close/>
                    <a:moveTo>
                      <a:pt x="6513" y="14367"/>
                    </a:moveTo>
                    <a:cubicBezTo>
                      <a:pt x="6459" y="14367"/>
                      <a:pt x="6415" y="14414"/>
                      <a:pt x="6415" y="14472"/>
                    </a:cubicBezTo>
                    <a:cubicBezTo>
                      <a:pt x="6415" y="14530"/>
                      <a:pt x="6459" y="14577"/>
                      <a:pt x="6513" y="14577"/>
                    </a:cubicBezTo>
                    <a:cubicBezTo>
                      <a:pt x="6568" y="14577"/>
                      <a:pt x="6612" y="14530"/>
                      <a:pt x="6612" y="14472"/>
                    </a:cubicBezTo>
                    <a:cubicBezTo>
                      <a:pt x="6612" y="14414"/>
                      <a:pt x="6568" y="14367"/>
                      <a:pt x="6513" y="14367"/>
                    </a:cubicBezTo>
                    <a:close/>
                    <a:moveTo>
                      <a:pt x="5814" y="14376"/>
                    </a:moveTo>
                    <a:cubicBezTo>
                      <a:pt x="5760" y="14376"/>
                      <a:pt x="5716" y="14423"/>
                      <a:pt x="5716" y="14480"/>
                    </a:cubicBezTo>
                    <a:cubicBezTo>
                      <a:pt x="5716" y="14538"/>
                      <a:pt x="5760" y="14584"/>
                      <a:pt x="5814" y="14584"/>
                    </a:cubicBezTo>
                    <a:cubicBezTo>
                      <a:pt x="5868" y="14584"/>
                      <a:pt x="5912" y="14538"/>
                      <a:pt x="5912" y="14480"/>
                    </a:cubicBezTo>
                    <a:cubicBezTo>
                      <a:pt x="5912" y="14423"/>
                      <a:pt x="5868" y="14376"/>
                      <a:pt x="5814" y="14376"/>
                    </a:cubicBezTo>
                    <a:close/>
                    <a:moveTo>
                      <a:pt x="19745" y="14381"/>
                    </a:moveTo>
                    <a:cubicBezTo>
                      <a:pt x="19697" y="14381"/>
                      <a:pt x="19659" y="14423"/>
                      <a:pt x="19659" y="14473"/>
                    </a:cubicBezTo>
                    <a:cubicBezTo>
                      <a:pt x="19659" y="14524"/>
                      <a:pt x="19697" y="14566"/>
                      <a:pt x="19745" y="14566"/>
                    </a:cubicBezTo>
                    <a:cubicBezTo>
                      <a:pt x="19793" y="14566"/>
                      <a:pt x="19833" y="14524"/>
                      <a:pt x="19833" y="14473"/>
                    </a:cubicBezTo>
                    <a:cubicBezTo>
                      <a:pt x="19833" y="14423"/>
                      <a:pt x="19793" y="14381"/>
                      <a:pt x="19745" y="14381"/>
                    </a:cubicBezTo>
                    <a:close/>
                    <a:moveTo>
                      <a:pt x="2022" y="14383"/>
                    </a:moveTo>
                    <a:cubicBezTo>
                      <a:pt x="1975" y="14383"/>
                      <a:pt x="1938" y="14424"/>
                      <a:pt x="1938" y="14473"/>
                    </a:cubicBezTo>
                    <a:cubicBezTo>
                      <a:pt x="1938" y="14523"/>
                      <a:pt x="1975" y="14564"/>
                      <a:pt x="2022" y="14564"/>
                    </a:cubicBezTo>
                    <a:cubicBezTo>
                      <a:pt x="2068" y="14564"/>
                      <a:pt x="2107" y="14523"/>
                      <a:pt x="2107" y="14473"/>
                    </a:cubicBezTo>
                    <a:cubicBezTo>
                      <a:pt x="2107" y="14424"/>
                      <a:pt x="2069" y="14383"/>
                      <a:pt x="2022" y="14383"/>
                    </a:cubicBezTo>
                    <a:close/>
                    <a:moveTo>
                      <a:pt x="9631" y="14389"/>
                    </a:moveTo>
                    <a:cubicBezTo>
                      <a:pt x="9573" y="14389"/>
                      <a:pt x="9527" y="14438"/>
                      <a:pt x="9527" y="14498"/>
                    </a:cubicBezTo>
                    <a:cubicBezTo>
                      <a:pt x="9527" y="14559"/>
                      <a:pt x="9573" y="14609"/>
                      <a:pt x="9631" y="14609"/>
                    </a:cubicBezTo>
                    <a:cubicBezTo>
                      <a:pt x="9688" y="14609"/>
                      <a:pt x="9735" y="14559"/>
                      <a:pt x="9735" y="14498"/>
                    </a:cubicBezTo>
                    <a:cubicBezTo>
                      <a:pt x="9735" y="14438"/>
                      <a:pt x="9688" y="14389"/>
                      <a:pt x="9631" y="14389"/>
                    </a:cubicBezTo>
                    <a:close/>
                    <a:moveTo>
                      <a:pt x="7235" y="14397"/>
                    </a:moveTo>
                    <a:cubicBezTo>
                      <a:pt x="7179" y="14397"/>
                      <a:pt x="7134" y="14445"/>
                      <a:pt x="7134" y="14504"/>
                    </a:cubicBezTo>
                    <a:cubicBezTo>
                      <a:pt x="7134" y="14563"/>
                      <a:pt x="7179" y="14611"/>
                      <a:pt x="7235" y="14611"/>
                    </a:cubicBezTo>
                    <a:cubicBezTo>
                      <a:pt x="7291" y="14611"/>
                      <a:pt x="7335" y="14563"/>
                      <a:pt x="7335" y="14504"/>
                    </a:cubicBezTo>
                    <a:cubicBezTo>
                      <a:pt x="7335" y="14445"/>
                      <a:pt x="7291" y="14397"/>
                      <a:pt x="7235" y="14397"/>
                    </a:cubicBezTo>
                    <a:close/>
                    <a:moveTo>
                      <a:pt x="5135" y="14420"/>
                    </a:moveTo>
                    <a:cubicBezTo>
                      <a:pt x="5082" y="14420"/>
                      <a:pt x="5039" y="14465"/>
                      <a:pt x="5039" y="14521"/>
                    </a:cubicBezTo>
                    <a:cubicBezTo>
                      <a:pt x="5039" y="14578"/>
                      <a:pt x="5082" y="14623"/>
                      <a:pt x="5135" y="14623"/>
                    </a:cubicBezTo>
                    <a:cubicBezTo>
                      <a:pt x="5188" y="14623"/>
                      <a:pt x="5231" y="14578"/>
                      <a:pt x="5231" y="14521"/>
                    </a:cubicBezTo>
                    <a:cubicBezTo>
                      <a:pt x="5231" y="14465"/>
                      <a:pt x="5188" y="14420"/>
                      <a:pt x="5135" y="14420"/>
                    </a:cubicBezTo>
                    <a:close/>
                    <a:moveTo>
                      <a:pt x="16633" y="14420"/>
                    </a:moveTo>
                    <a:cubicBezTo>
                      <a:pt x="16580" y="14420"/>
                      <a:pt x="16537" y="14465"/>
                      <a:pt x="16537" y="14521"/>
                    </a:cubicBezTo>
                    <a:cubicBezTo>
                      <a:pt x="16537" y="14577"/>
                      <a:pt x="16580" y="14623"/>
                      <a:pt x="16633" y="14623"/>
                    </a:cubicBezTo>
                    <a:cubicBezTo>
                      <a:pt x="16686" y="14623"/>
                      <a:pt x="16729" y="14577"/>
                      <a:pt x="16729" y="14521"/>
                    </a:cubicBezTo>
                    <a:cubicBezTo>
                      <a:pt x="16729" y="14465"/>
                      <a:pt x="16686" y="14420"/>
                      <a:pt x="16633" y="14420"/>
                    </a:cubicBezTo>
                    <a:close/>
                    <a:moveTo>
                      <a:pt x="19299" y="14424"/>
                    </a:moveTo>
                    <a:cubicBezTo>
                      <a:pt x="19250" y="14424"/>
                      <a:pt x="19211" y="14467"/>
                      <a:pt x="19211" y="14519"/>
                    </a:cubicBezTo>
                    <a:cubicBezTo>
                      <a:pt x="19211" y="14571"/>
                      <a:pt x="19250" y="14613"/>
                      <a:pt x="19299" y="14613"/>
                    </a:cubicBezTo>
                    <a:cubicBezTo>
                      <a:pt x="19348" y="14613"/>
                      <a:pt x="19389" y="14571"/>
                      <a:pt x="19389" y="14519"/>
                    </a:cubicBezTo>
                    <a:cubicBezTo>
                      <a:pt x="19389" y="14467"/>
                      <a:pt x="19348" y="14424"/>
                      <a:pt x="19299" y="14424"/>
                    </a:cubicBezTo>
                    <a:close/>
                    <a:moveTo>
                      <a:pt x="12361" y="14432"/>
                    </a:moveTo>
                    <a:cubicBezTo>
                      <a:pt x="12304" y="14432"/>
                      <a:pt x="12258" y="14481"/>
                      <a:pt x="12258" y="14542"/>
                    </a:cubicBezTo>
                    <a:cubicBezTo>
                      <a:pt x="12258" y="14603"/>
                      <a:pt x="12304" y="14652"/>
                      <a:pt x="12361" y="14652"/>
                    </a:cubicBezTo>
                    <a:cubicBezTo>
                      <a:pt x="12419" y="14652"/>
                      <a:pt x="12466" y="14603"/>
                      <a:pt x="12466" y="14542"/>
                    </a:cubicBezTo>
                    <a:cubicBezTo>
                      <a:pt x="12466" y="14481"/>
                      <a:pt x="12419" y="14432"/>
                      <a:pt x="12361" y="14432"/>
                    </a:cubicBezTo>
                    <a:close/>
                    <a:moveTo>
                      <a:pt x="572" y="14470"/>
                    </a:moveTo>
                    <a:cubicBezTo>
                      <a:pt x="528" y="14470"/>
                      <a:pt x="492" y="14508"/>
                      <a:pt x="492" y="14554"/>
                    </a:cubicBezTo>
                    <a:cubicBezTo>
                      <a:pt x="492" y="14601"/>
                      <a:pt x="528" y="14639"/>
                      <a:pt x="572" y="14639"/>
                    </a:cubicBezTo>
                    <a:cubicBezTo>
                      <a:pt x="616" y="14639"/>
                      <a:pt x="652" y="14601"/>
                      <a:pt x="652" y="14554"/>
                    </a:cubicBezTo>
                    <a:cubicBezTo>
                      <a:pt x="652" y="14508"/>
                      <a:pt x="616" y="14470"/>
                      <a:pt x="572" y="14470"/>
                    </a:cubicBezTo>
                    <a:close/>
                    <a:moveTo>
                      <a:pt x="13790" y="14472"/>
                    </a:moveTo>
                    <a:cubicBezTo>
                      <a:pt x="13734" y="14472"/>
                      <a:pt x="13688" y="14521"/>
                      <a:pt x="13688" y="14582"/>
                    </a:cubicBezTo>
                    <a:cubicBezTo>
                      <a:pt x="13688" y="14642"/>
                      <a:pt x="13733" y="14691"/>
                      <a:pt x="13790" y="14691"/>
                    </a:cubicBezTo>
                    <a:cubicBezTo>
                      <a:pt x="13847" y="14691"/>
                      <a:pt x="13894" y="14642"/>
                      <a:pt x="13894" y="14582"/>
                    </a:cubicBezTo>
                    <a:cubicBezTo>
                      <a:pt x="13894" y="14521"/>
                      <a:pt x="13847" y="14472"/>
                      <a:pt x="13790" y="14472"/>
                    </a:cubicBezTo>
                    <a:close/>
                    <a:moveTo>
                      <a:pt x="2919" y="14473"/>
                    </a:moveTo>
                    <a:cubicBezTo>
                      <a:pt x="2870" y="14473"/>
                      <a:pt x="2831" y="14516"/>
                      <a:pt x="2831" y="14568"/>
                    </a:cubicBezTo>
                    <a:cubicBezTo>
                      <a:pt x="2831" y="14620"/>
                      <a:pt x="2870" y="14663"/>
                      <a:pt x="2919" y="14663"/>
                    </a:cubicBezTo>
                    <a:cubicBezTo>
                      <a:pt x="2968" y="14663"/>
                      <a:pt x="3009" y="14620"/>
                      <a:pt x="3009" y="14568"/>
                    </a:cubicBezTo>
                    <a:cubicBezTo>
                      <a:pt x="3009" y="14516"/>
                      <a:pt x="2968" y="14473"/>
                      <a:pt x="2919" y="14473"/>
                    </a:cubicBezTo>
                    <a:close/>
                    <a:moveTo>
                      <a:pt x="7978" y="14473"/>
                    </a:moveTo>
                    <a:cubicBezTo>
                      <a:pt x="7921" y="14473"/>
                      <a:pt x="7875" y="14522"/>
                      <a:pt x="7875" y="14582"/>
                    </a:cubicBezTo>
                    <a:cubicBezTo>
                      <a:pt x="7875" y="14641"/>
                      <a:pt x="7921" y="14690"/>
                      <a:pt x="7978" y="14690"/>
                    </a:cubicBezTo>
                    <a:cubicBezTo>
                      <a:pt x="8034" y="14690"/>
                      <a:pt x="8079" y="14641"/>
                      <a:pt x="8079" y="14582"/>
                    </a:cubicBezTo>
                    <a:cubicBezTo>
                      <a:pt x="8079" y="14522"/>
                      <a:pt x="8034" y="14473"/>
                      <a:pt x="7978" y="14473"/>
                    </a:cubicBezTo>
                    <a:close/>
                    <a:moveTo>
                      <a:pt x="18848" y="14473"/>
                    </a:moveTo>
                    <a:cubicBezTo>
                      <a:pt x="18798" y="14473"/>
                      <a:pt x="18758" y="14515"/>
                      <a:pt x="18758" y="14568"/>
                    </a:cubicBezTo>
                    <a:cubicBezTo>
                      <a:pt x="18758" y="14621"/>
                      <a:pt x="18798" y="14664"/>
                      <a:pt x="18848" y="14664"/>
                    </a:cubicBezTo>
                    <a:cubicBezTo>
                      <a:pt x="18897" y="14664"/>
                      <a:pt x="18938" y="14621"/>
                      <a:pt x="18938" y="14568"/>
                    </a:cubicBezTo>
                    <a:cubicBezTo>
                      <a:pt x="18938" y="14515"/>
                      <a:pt x="18897" y="14473"/>
                      <a:pt x="18848" y="14473"/>
                    </a:cubicBezTo>
                    <a:close/>
                    <a:moveTo>
                      <a:pt x="9182" y="14484"/>
                    </a:moveTo>
                    <a:cubicBezTo>
                      <a:pt x="9125" y="14484"/>
                      <a:pt x="9079" y="14532"/>
                      <a:pt x="9079" y="14592"/>
                    </a:cubicBezTo>
                    <a:cubicBezTo>
                      <a:pt x="9079" y="14652"/>
                      <a:pt x="9125" y="14702"/>
                      <a:pt x="9182" y="14702"/>
                    </a:cubicBezTo>
                    <a:cubicBezTo>
                      <a:pt x="9240" y="14702"/>
                      <a:pt x="9285" y="14652"/>
                      <a:pt x="9285" y="14592"/>
                    </a:cubicBezTo>
                    <a:cubicBezTo>
                      <a:pt x="9285" y="14532"/>
                      <a:pt x="9240" y="14484"/>
                      <a:pt x="9182" y="14484"/>
                    </a:cubicBezTo>
                    <a:close/>
                    <a:moveTo>
                      <a:pt x="4476" y="14492"/>
                    </a:moveTo>
                    <a:cubicBezTo>
                      <a:pt x="4425" y="14492"/>
                      <a:pt x="4383" y="14535"/>
                      <a:pt x="4383" y="14590"/>
                    </a:cubicBezTo>
                    <a:cubicBezTo>
                      <a:pt x="4383" y="14644"/>
                      <a:pt x="4425" y="14688"/>
                      <a:pt x="4476" y="14688"/>
                    </a:cubicBezTo>
                    <a:cubicBezTo>
                      <a:pt x="4528" y="14688"/>
                      <a:pt x="4569" y="14644"/>
                      <a:pt x="4569" y="14590"/>
                    </a:cubicBezTo>
                    <a:cubicBezTo>
                      <a:pt x="4569" y="14535"/>
                      <a:pt x="4528" y="14492"/>
                      <a:pt x="4476" y="14492"/>
                    </a:cubicBezTo>
                    <a:close/>
                    <a:moveTo>
                      <a:pt x="14738" y="14505"/>
                    </a:moveTo>
                    <a:cubicBezTo>
                      <a:pt x="14682" y="14505"/>
                      <a:pt x="14636" y="14553"/>
                      <a:pt x="14636" y="14613"/>
                    </a:cubicBezTo>
                    <a:cubicBezTo>
                      <a:pt x="14636" y="14672"/>
                      <a:pt x="14682" y="14720"/>
                      <a:pt x="14738" y="14720"/>
                    </a:cubicBezTo>
                    <a:cubicBezTo>
                      <a:pt x="14793" y="14720"/>
                      <a:pt x="14839" y="14671"/>
                      <a:pt x="14839" y="14613"/>
                    </a:cubicBezTo>
                    <a:cubicBezTo>
                      <a:pt x="14839" y="14553"/>
                      <a:pt x="14793" y="14505"/>
                      <a:pt x="14738" y="14505"/>
                    </a:cubicBezTo>
                    <a:close/>
                    <a:moveTo>
                      <a:pt x="16143" y="14514"/>
                    </a:moveTo>
                    <a:cubicBezTo>
                      <a:pt x="16089" y="14514"/>
                      <a:pt x="16045" y="14560"/>
                      <a:pt x="16045" y="14617"/>
                    </a:cubicBezTo>
                    <a:cubicBezTo>
                      <a:pt x="16045" y="14674"/>
                      <a:pt x="16089" y="14721"/>
                      <a:pt x="16143" y="14721"/>
                    </a:cubicBezTo>
                    <a:cubicBezTo>
                      <a:pt x="16197" y="14721"/>
                      <a:pt x="16240" y="14674"/>
                      <a:pt x="16240" y="14617"/>
                    </a:cubicBezTo>
                    <a:cubicBezTo>
                      <a:pt x="16240" y="14560"/>
                      <a:pt x="16197" y="14514"/>
                      <a:pt x="16143" y="14514"/>
                    </a:cubicBezTo>
                    <a:close/>
                    <a:moveTo>
                      <a:pt x="18392" y="14527"/>
                    </a:moveTo>
                    <a:cubicBezTo>
                      <a:pt x="18342" y="14527"/>
                      <a:pt x="18301" y="14570"/>
                      <a:pt x="18301" y="14623"/>
                    </a:cubicBezTo>
                    <a:cubicBezTo>
                      <a:pt x="18301" y="14676"/>
                      <a:pt x="18342" y="14719"/>
                      <a:pt x="18392" y="14719"/>
                    </a:cubicBezTo>
                    <a:cubicBezTo>
                      <a:pt x="18442" y="14719"/>
                      <a:pt x="18482" y="14676"/>
                      <a:pt x="18482" y="14623"/>
                    </a:cubicBezTo>
                    <a:cubicBezTo>
                      <a:pt x="18482" y="14570"/>
                      <a:pt x="18442" y="14527"/>
                      <a:pt x="18392" y="14527"/>
                    </a:cubicBezTo>
                    <a:close/>
                    <a:moveTo>
                      <a:pt x="1436" y="14534"/>
                    </a:moveTo>
                    <a:cubicBezTo>
                      <a:pt x="1391" y="14534"/>
                      <a:pt x="1355" y="14573"/>
                      <a:pt x="1355" y="14622"/>
                    </a:cubicBezTo>
                    <a:cubicBezTo>
                      <a:pt x="1355" y="14670"/>
                      <a:pt x="1391" y="14708"/>
                      <a:pt x="1436" y="14708"/>
                    </a:cubicBezTo>
                    <a:cubicBezTo>
                      <a:pt x="1482" y="14708"/>
                      <a:pt x="1519" y="14670"/>
                      <a:pt x="1519" y="14622"/>
                    </a:cubicBezTo>
                    <a:cubicBezTo>
                      <a:pt x="1519" y="14573"/>
                      <a:pt x="1482" y="14534"/>
                      <a:pt x="1436" y="14534"/>
                    </a:cubicBezTo>
                    <a:close/>
                    <a:moveTo>
                      <a:pt x="12808" y="14537"/>
                    </a:moveTo>
                    <a:cubicBezTo>
                      <a:pt x="12749" y="14537"/>
                      <a:pt x="12702" y="14588"/>
                      <a:pt x="12702" y="14650"/>
                    </a:cubicBezTo>
                    <a:cubicBezTo>
                      <a:pt x="12702" y="14712"/>
                      <a:pt x="12749" y="14762"/>
                      <a:pt x="12808" y="14762"/>
                    </a:cubicBezTo>
                    <a:cubicBezTo>
                      <a:pt x="12866" y="14762"/>
                      <a:pt x="12914" y="14712"/>
                      <a:pt x="12914" y="14650"/>
                    </a:cubicBezTo>
                    <a:cubicBezTo>
                      <a:pt x="12914" y="14588"/>
                      <a:pt x="12866" y="14537"/>
                      <a:pt x="12808" y="14537"/>
                    </a:cubicBezTo>
                    <a:close/>
                    <a:moveTo>
                      <a:pt x="17931" y="14582"/>
                    </a:moveTo>
                    <a:cubicBezTo>
                      <a:pt x="17878" y="14582"/>
                      <a:pt x="17835" y="14627"/>
                      <a:pt x="17835" y="14683"/>
                    </a:cubicBezTo>
                    <a:cubicBezTo>
                      <a:pt x="17835" y="14740"/>
                      <a:pt x="17878" y="14785"/>
                      <a:pt x="17931" y="14785"/>
                    </a:cubicBezTo>
                    <a:cubicBezTo>
                      <a:pt x="17984" y="14785"/>
                      <a:pt x="18027" y="14740"/>
                      <a:pt x="18027" y="14683"/>
                    </a:cubicBezTo>
                    <a:cubicBezTo>
                      <a:pt x="18027" y="14627"/>
                      <a:pt x="17984" y="14582"/>
                      <a:pt x="17931" y="14582"/>
                    </a:cubicBezTo>
                    <a:close/>
                    <a:moveTo>
                      <a:pt x="3837" y="14584"/>
                    </a:moveTo>
                    <a:cubicBezTo>
                      <a:pt x="3786" y="14584"/>
                      <a:pt x="3744" y="14628"/>
                      <a:pt x="3744" y="14683"/>
                    </a:cubicBezTo>
                    <a:cubicBezTo>
                      <a:pt x="3744" y="14738"/>
                      <a:pt x="3786" y="14783"/>
                      <a:pt x="3837" y="14783"/>
                    </a:cubicBezTo>
                    <a:cubicBezTo>
                      <a:pt x="3889" y="14783"/>
                      <a:pt x="3931" y="14738"/>
                      <a:pt x="3931" y="14683"/>
                    </a:cubicBezTo>
                    <a:cubicBezTo>
                      <a:pt x="3931" y="14628"/>
                      <a:pt x="3889" y="14584"/>
                      <a:pt x="3837" y="14584"/>
                    </a:cubicBezTo>
                    <a:close/>
                    <a:moveTo>
                      <a:pt x="8740" y="14602"/>
                    </a:moveTo>
                    <a:cubicBezTo>
                      <a:pt x="8681" y="14602"/>
                      <a:pt x="8633" y="14652"/>
                      <a:pt x="8633" y="14714"/>
                    </a:cubicBezTo>
                    <a:cubicBezTo>
                      <a:pt x="8633" y="14776"/>
                      <a:pt x="8681" y="14827"/>
                      <a:pt x="8740" y="14827"/>
                    </a:cubicBezTo>
                    <a:cubicBezTo>
                      <a:pt x="8798" y="14827"/>
                      <a:pt x="8845" y="14776"/>
                      <a:pt x="8845" y="14714"/>
                    </a:cubicBezTo>
                    <a:cubicBezTo>
                      <a:pt x="8845" y="14652"/>
                      <a:pt x="8798" y="14602"/>
                      <a:pt x="8740" y="14602"/>
                    </a:cubicBezTo>
                    <a:close/>
                    <a:moveTo>
                      <a:pt x="2318" y="14608"/>
                    </a:moveTo>
                    <a:cubicBezTo>
                      <a:pt x="2270" y="14608"/>
                      <a:pt x="2230" y="14649"/>
                      <a:pt x="2230" y="14700"/>
                    </a:cubicBezTo>
                    <a:cubicBezTo>
                      <a:pt x="2230" y="14752"/>
                      <a:pt x="2270" y="14794"/>
                      <a:pt x="2318" y="14794"/>
                    </a:cubicBezTo>
                    <a:cubicBezTo>
                      <a:pt x="2366" y="14794"/>
                      <a:pt x="2405" y="14752"/>
                      <a:pt x="2405" y="14700"/>
                    </a:cubicBezTo>
                    <a:cubicBezTo>
                      <a:pt x="2405" y="14649"/>
                      <a:pt x="2366" y="14608"/>
                      <a:pt x="2318" y="14608"/>
                    </a:cubicBezTo>
                    <a:close/>
                    <a:moveTo>
                      <a:pt x="6829" y="14618"/>
                    </a:moveTo>
                    <a:cubicBezTo>
                      <a:pt x="6772" y="14618"/>
                      <a:pt x="6725" y="14666"/>
                      <a:pt x="6725" y="14727"/>
                    </a:cubicBezTo>
                    <a:cubicBezTo>
                      <a:pt x="6725" y="14787"/>
                      <a:pt x="6772" y="14836"/>
                      <a:pt x="6829" y="14836"/>
                    </a:cubicBezTo>
                    <a:cubicBezTo>
                      <a:pt x="6886" y="14836"/>
                      <a:pt x="6931" y="14787"/>
                      <a:pt x="6931" y="14727"/>
                    </a:cubicBezTo>
                    <a:cubicBezTo>
                      <a:pt x="6931" y="14666"/>
                      <a:pt x="6886" y="14618"/>
                      <a:pt x="6829" y="14618"/>
                    </a:cubicBezTo>
                    <a:close/>
                    <a:moveTo>
                      <a:pt x="15644" y="14618"/>
                    </a:moveTo>
                    <a:cubicBezTo>
                      <a:pt x="15588" y="14618"/>
                      <a:pt x="15544" y="14666"/>
                      <a:pt x="15544" y="14726"/>
                    </a:cubicBezTo>
                    <a:cubicBezTo>
                      <a:pt x="15544" y="14785"/>
                      <a:pt x="15588" y="14833"/>
                      <a:pt x="15644" y="14833"/>
                    </a:cubicBezTo>
                    <a:cubicBezTo>
                      <a:pt x="15700" y="14833"/>
                      <a:pt x="15745" y="14784"/>
                      <a:pt x="15745" y="14726"/>
                    </a:cubicBezTo>
                    <a:cubicBezTo>
                      <a:pt x="15745" y="14666"/>
                      <a:pt x="15700" y="14618"/>
                      <a:pt x="15644" y="14618"/>
                    </a:cubicBezTo>
                    <a:close/>
                    <a:moveTo>
                      <a:pt x="6123" y="14619"/>
                    </a:moveTo>
                    <a:cubicBezTo>
                      <a:pt x="6067" y="14619"/>
                      <a:pt x="6023" y="14667"/>
                      <a:pt x="6023" y="14726"/>
                    </a:cubicBezTo>
                    <a:cubicBezTo>
                      <a:pt x="6023" y="14785"/>
                      <a:pt x="6068" y="14833"/>
                      <a:pt x="6123" y="14833"/>
                    </a:cubicBezTo>
                    <a:cubicBezTo>
                      <a:pt x="6179" y="14833"/>
                      <a:pt x="6224" y="14785"/>
                      <a:pt x="6224" y="14726"/>
                    </a:cubicBezTo>
                    <a:cubicBezTo>
                      <a:pt x="6224" y="14666"/>
                      <a:pt x="6179" y="14619"/>
                      <a:pt x="6123" y="14619"/>
                    </a:cubicBezTo>
                    <a:close/>
                    <a:moveTo>
                      <a:pt x="15" y="14641"/>
                    </a:moveTo>
                    <a:cubicBezTo>
                      <a:pt x="9" y="14641"/>
                      <a:pt x="6" y="14647"/>
                      <a:pt x="0" y="14648"/>
                    </a:cubicBezTo>
                    <a:lnTo>
                      <a:pt x="0" y="14801"/>
                    </a:lnTo>
                    <a:cubicBezTo>
                      <a:pt x="6" y="14802"/>
                      <a:pt x="9" y="14808"/>
                      <a:pt x="15" y="14808"/>
                    </a:cubicBezTo>
                    <a:cubicBezTo>
                      <a:pt x="59" y="14808"/>
                      <a:pt x="94" y="14771"/>
                      <a:pt x="94" y="14724"/>
                    </a:cubicBezTo>
                    <a:cubicBezTo>
                      <a:pt x="94" y="14678"/>
                      <a:pt x="59" y="14641"/>
                      <a:pt x="15" y="14641"/>
                    </a:cubicBezTo>
                    <a:close/>
                    <a:moveTo>
                      <a:pt x="17464" y="14648"/>
                    </a:moveTo>
                    <a:cubicBezTo>
                      <a:pt x="17410" y="14648"/>
                      <a:pt x="17367" y="14694"/>
                      <a:pt x="17367" y="14751"/>
                    </a:cubicBezTo>
                    <a:cubicBezTo>
                      <a:pt x="17367" y="14807"/>
                      <a:pt x="17410" y="14853"/>
                      <a:pt x="17464" y="14853"/>
                    </a:cubicBezTo>
                    <a:cubicBezTo>
                      <a:pt x="17517" y="14853"/>
                      <a:pt x="17560" y="14807"/>
                      <a:pt x="17560" y="14751"/>
                    </a:cubicBezTo>
                    <a:cubicBezTo>
                      <a:pt x="17560" y="14694"/>
                      <a:pt x="17518" y="14648"/>
                      <a:pt x="17464" y="14648"/>
                    </a:cubicBezTo>
                    <a:close/>
                    <a:moveTo>
                      <a:pt x="5440" y="14655"/>
                    </a:moveTo>
                    <a:cubicBezTo>
                      <a:pt x="5385" y="14655"/>
                      <a:pt x="5342" y="14702"/>
                      <a:pt x="5342" y="14760"/>
                    </a:cubicBezTo>
                    <a:cubicBezTo>
                      <a:pt x="5342" y="14818"/>
                      <a:pt x="5385" y="14865"/>
                      <a:pt x="5440" y="14865"/>
                    </a:cubicBezTo>
                    <a:cubicBezTo>
                      <a:pt x="5494" y="14865"/>
                      <a:pt x="5539" y="14818"/>
                      <a:pt x="5539" y="14760"/>
                    </a:cubicBezTo>
                    <a:cubicBezTo>
                      <a:pt x="5539" y="14702"/>
                      <a:pt x="5494" y="14655"/>
                      <a:pt x="5440" y="14655"/>
                    </a:cubicBezTo>
                    <a:close/>
                    <a:moveTo>
                      <a:pt x="14213" y="14659"/>
                    </a:moveTo>
                    <a:cubicBezTo>
                      <a:pt x="14155" y="14659"/>
                      <a:pt x="14107" y="14710"/>
                      <a:pt x="14107" y="14771"/>
                    </a:cubicBezTo>
                    <a:cubicBezTo>
                      <a:pt x="14107" y="14833"/>
                      <a:pt x="14155" y="14882"/>
                      <a:pt x="14213" y="14882"/>
                    </a:cubicBezTo>
                    <a:cubicBezTo>
                      <a:pt x="14271" y="14882"/>
                      <a:pt x="14317" y="14833"/>
                      <a:pt x="14317" y="14771"/>
                    </a:cubicBezTo>
                    <a:cubicBezTo>
                      <a:pt x="14317" y="14710"/>
                      <a:pt x="14271" y="14659"/>
                      <a:pt x="14213" y="14659"/>
                    </a:cubicBezTo>
                    <a:close/>
                    <a:moveTo>
                      <a:pt x="7555" y="14660"/>
                    </a:moveTo>
                    <a:cubicBezTo>
                      <a:pt x="7498" y="14660"/>
                      <a:pt x="7452" y="14710"/>
                      <a:pt x="7452" y="14771"/>
                    </a:cubicBezTo>
                    <a:cubicBezTo>
                      <a:pt x="7452" y="14832"/>
                      <a:pt x="7498" y="14881"/>
                      <a:pt x="7555" y="14881"/>
                    </a:cubicBezTo>
                    <a:cubicBezTo>
                      <a:pt x="7613" y="14881"/>
                      <a:pt x="7660" y="14832"/>
                      <a:pt x="7660" y="14771"/>
                    </a:cubicBezTo>
                    <a:cubicBezTo>
                      <a:pt x="7660" y="14710"/>
                      <a:pt x="7613" y="14660"/>
                      <a:pt x="7555" y="14660"/>
                    </a:cubicBezTo>
                    <a:close/>
                    <a:moveTo>
                      <a:pt x="10884" y="14662"/>
                    </a:moveTo>
                    <a:cubicBezTo>
                      <a:pt x="10825" y="14662"/>
                      <a:pt x="10776" y="14712"/>
                      <a:pt x="10776" y="14775"/>
                    </a:cubicBezTo>
                    <a:cubicBezTo>
                      <a:pt x="10776" y="14837"/>
                      <a:pt x="10825" y="14889"/>
                      <a:pt x="10884" y="14889"/>
                    </a:cubicBezTo>
                    <a:cubicBezTo>
                      <a:pt x="10943" y="14889"/>
                      <a:pt x="10991" y="14837"/>
                      <a:pt x="10991" y="14775"/>
                    </a:cubicBezTo>
                    <a:cubicBezTo>
                      <a:pt x="10991" y="14712"/>
                      <a:pt x="10943" y="14662"/>
                      <a:pt x="10884" y="14662"/>
                    </a:cubicBezTo>
                    <a:close/>
                    <a:moveTo>
                      <a:pt x="21328" y="14665"/>
                    </a:moveTo>
                    <a:cubicBezTo>
                      <a:pt x="21283" y="14665"/>
                      <a:pt x="21247" y="14704"/>
                      <a:pt x="21247" y="14752"/>
                    </a:cubicBezTo>
                    <a:cubicBezTo>
                      <a:pt x="21247" y="14800"/>
                      <a:pt x="21283" y="14838"/>
                      <a:pt x="21328" y="14838"/>
                    </a:cubicBezTo>
                    <a:cubicBezTo>
                      <a:pt x="21373" y="14838"/>
                      <a:pt x="21410" y="14799"/>
                      <a:pt x="21410" y="14752"/>
                    </a:cubicBezTo>
                    <a:cubicBezTo>
                      <a:pt x="21410" y="14704"/>
                      <a:pt x="21373" y="14665"/>
                      <a:pt x="21328" y="14665"/>
                    </a:cubicBezTo>
                    <a:close/>
                    <a:moveTo>
                      <a:pt x="13247" y="14674"/>
                    </a:moveTo>
                    <a:cubicBezTo>
                      <a:pt x="13189" y="14674"/>
                      <a:pt x="13142" y="14724"/>
                      <a:pt x="13142" y="14786"/>
                    </a:cubicBezTo>
                    <a:cubicBezTo>
                      <a:pt x="13142" y="14848"/>
                      <a:pt x="13189" y="14898"/>
                      <a:pt x="13247" y="14898"/>
                    </a:cubicBezTo>
                    <a:cubicBezTo>
                      <a:pt x="13306" y="14898"/>
                      <a:pt x="13353" y="14848"/>
                      <a:pt x="13353" y="14786"/>
                    </a:cubicBezTo>
                    <a:cubicBezTo>
                      <a:pt x="13353" y="14724"/>
                      <a:pt x="13306" y="14674"/>
                      <a:pt x="13247" y="14674"/>
                    </a:cubicBezTo>
                    <a:close/>
                    <a:moveTo>
                      <a:pt x="10427" y="14676"/>
                    </a:moveTo>
                    <a:cubicBezTo>
                      <a:pt x="10368" y="14676"/>
                      <a:pt x="10319" y="14728"/>
                      <a:pt x="10319" y="14791"/>
                    </a:cubicBezTo>
                    <a:cubicBezTo>
                      <a:pt x="10319" y="14853"/>
                      <a:pt x="10368" y="14903"/>
                      <a:pt x="10427" y="14903"/>
                    </a:cubicBezTo>
                    <a:cubicBezTo>
                      <a:pt x="10486" y="14903"/>
                      <a:pt x="10534" y="14853"/>
                      <a:pt x="10534" y="14791"/>
                    </a:cubicBezTo>
                    <a:cubicBezTo>
                      <a:pt x="10534" y="14728"/>
                      <a:pt x="10486" y="14676"/>
                      <a:pt x="10427" y="14676"/>
                    </a:cubicBezTo>
                    <a:close/>
                    <a:moveTo>
                      <a:pt x="11341" y="14676"/>
                    </a:moveTo>
                    <a:cubicBezTo>
                      <a:pt x="11282" y="14676"/>
                      <a:pt x="11234" y="14728"/>
                      <a:pt x="11234" y="14791"/>
                    </a:cubicBezTo>
                    <a:cubicBezTo>
                      <a:pt x="11234" y="14853"/>
                      <a:pt x="11282" y="14903"/>
                      <a:pt x="11341" y="14903"/>
                    </a:cubicBezTo>
                    <a:cubicBezTo>
                      <a:pt x="11400" y="14903"/>
                      <a:pt x="11449" y="14853"/>
                      <a:pt x="11449" y="14791"/>
                    </a:cubicBezTo>
                    <a:cubicBezTo>
                      <a:pt x="11449" y="14728"/>
                      <a:pt x="11400" y="14676"/>
                      <a:pt x="11341" y="14676"/>
                    </a:cubicBezTo>
                    <a:close/>
                    <a:moveTo>
                      <a:pt x="20902" y="14691"/>
                    </a:moveTo>
                    <a:cubicBezTo>
                      <a:pt x="20855" y="14691"/>
                      <a:pt x="20817" y="14732"/>
                      <a:pt x="20817" y="14781"/>
                    </a:cubicBezTo>
                    <a:cubicBezTo>
                      <a:pt x="20817" y="14831"/>
                      <a:pt x="20855" y="14872"/>
                      <a:pt x="20902" y="14872"/>
                    </a:cubicBezTo>
                    <a:cubicBezTo>
                      <a:pt x="20948" y="14872"/>
                      <a:pt x="20986" y="14831"/>
                      <a:pt x="20986" y="14781"/>
                    </a:cubicBezTo>
                    <a:cubicBezTo>
                      <a:pt x="20986" y="14732"/>
                      <a:pt x="20949" y="14691"/>
                      <a:pt x="20902" y="14691"/>
                    </a:cubicBezTo>
                    <a:close/>
                    <a:moveTo>
                      <a:pt x="866" y="14695"/>
                    </a:moveTo>
                    <a:cubicBezTo>
                      <a:pt x="821" y="14695"/>
                      <a:pt x="785" y="14734"/>
                      <a:pt x="785" y="14781"/>
                    </a:cubicBezTo>
                    <a:cubicBezTo>
                      <a:pt x="785" y="14829"/>
                      <a:pt x="821" y="14868"/>
                      <a:pt x="866" y="14868"/>
                    </a:cubicBezTo>
                    <a:cubicBezTo>
                      <a:pt x="911" y="14868"/>
                      <a:pt x="948" y="14829"/>
                      <a:pt x="948" y="14781"/>
                    </a:cubicBezTo>
                    <a:cubicBezTo>
                      <a:pt x="948" y="14734"/>
                      <a:pt x="911" y="14695"/>
                      <a:pt x="866" y="14695"/>
                    </a:cubicBezTo>
                    <a:close/>
                    <a:moveTo>
                      <a:pt x="3217" y="14699"/>
                    </a:moveTo>
                    <a:cubicBezTo>
                      <a:pt x="3166" y="14699"/>
                      <a:pt x="3125" y="14743"/>
                      <a:pt x="3125" y="14797"/>
                    </a:cubicBezTo>
                    <a:cubicBezTo>
                      <a:pt x="3125" y="14851"/>
                      <a:pt x="3166" y="14894"/>
                      <a:pt x="3217" y="14894"/>
                    </a:cubicBezTo>
                    <a:cubicBezTo>
                      <a:pt x="3267" y="14894"/>
                      <a:pt x="3308" y="14851"/>
                      <a:pt x="3308" y="14797"/>
                    </a:cubicBezTo>
                    <a:cubicBezTo>
                      <a:pt x="3308" y="14744"/>
                      <a:pt x="3267" y="14699"/>
                      <a:pt x="3217" y="14699"/>
                    </a:cubicBezTo>
                    <a:close/>
                    <a:moveTo>
                      <a:pt x="16990" y="14721"/>
                    </a:moveTo>
                    <a:cubicBezTo>
                      <a:pt x="16936" y="14721"/>
                      <a:pt x="16892" y="14767"/>
                      <a:pt x="16892" y="14825"/>
                    </a:cubicBezTo>
                    <a:cubicBezTo>
                      <a:pt x="16892" y="14882"/>
                      <a:pt x="16936" y="14929"/>
                      <a:pt x="16990" y="14929"/>
                    </a:cubicBezTo>
                    <a:cubicBezTo>
                      <a:pt x="17044" y="14929"/>
                      <a:pt x="17088" y="14882"/>
                      <a:pt x="17088" y="14825"/>
                    </a:cubicBezTo>
                    <a:cubicBezTo>
                      <a:pt x="17088" y="14767"/>
                      <a:pt x="17044" y="14721"/>
                      <a:pt x="16990" y="14721"/>
                    </a:cubicBezTo>
                    <a:close/>
                    <a:moveTo>
                      <a:pt x="4778" y="14722"/>
                    </a:moveTo>
                    <a:cubicBezTo>
                      <a:pt x="4725" y="14722"/>
                      <a:pt x="4681" y="14768"/>
                      <a:pt x="4681" y="14825"/>
                    </a:cubicBezTo>
                    <a:cubicBezTo>
                      <a:pt x="4681" y="14882"/>
                      <a:pt x="4725" y="14927"/>
                      <a:pt x="4778" y="14927"/>
                    </a:cubicBezTo>
                    <a:cubicBezTo>
                      <a:pt x="4832" y="14927"/>
                      <a:pt x="4875" y="14882"/>
                      <a:pt x="4875" y="14825"/>
                    </a:cubicBezTo>
                    <a:cubicBezTo>
                      <a:pt x="4875" y="14768"/>
                      <a:pt x="4832" y="14722"/>
                      <a:pt x="4778" y="14722"/>
                    </a:cubicBezTo>
                    <a:close/>
                    <a:moveTo>
                      <a:pt x="9971" y="14722"/>
                    </a:moveTo>
                    <a:cubicBezTo>
                      <a:pt x="9912" y="14722"/>
                      <a:pt x="9865" y="14774"/>
                      <a:pt x="9865" y="14836"/>
                    </a:cubicBezTo>
                    <a:cubicBezTo>
                      <a:pt x="9865" y="14899"/>
                      <a:pt x="9912" y="14949"/>
                      <a:pt x="9971" y="14949"/>
                    </a:cubicBezTo>
                    <a:cubicBezTo>
                      <a:pt x="10030" y="14949"/>
                      <a:pt x="10078" y="14899"/>
                      <a:pt x="10078" y="14836"/>
                    </a:cubicBezTo>
                    <a:cubicBezTo>
                      <a:pt x="10078" y="14774"/>
                      <a:pt x="10030" y="14722"/>
                      <a:pt x="9971" y="14722"/>
                    </a:cubicBezTo>
                    <a:close/>
                    <a:moveTo>
                      <a:pt x="11797" y="14722"/>
                    </a:moveTo>
                    <a:cubicBezTo>
                      <a:pt x="11738" y="14722"/>
                      <a:pt x="11690" y="14774"/>
                      <a:pt x="11690" y="14836"/>
                    </a:cubicBezTo>
                    <a:cubicBezTo>
                      <a:pt x="11690" y="14899"/>
                      <a:pt x="11738" y="14949"/>
                      <a:pt x="11797" y="14949"/>
                    </a:cubicBezTo>
                    <a:cubicBezTo>
                      <a:pt x="11856" y="14949"/>
                      <a:pt x="11903" y="14899"/>
                      <a:pt x="11903" y="14836"/>
                    </a:cubicBezTo>
                    <a:cubicBezTo>
                      <a:pt x="11903" y="14774"/>
                      <a:pt x="11856" y="14722"/>
                      <a:pt x="11797" y="14722"/>
                    </a:cubicBezTo>
                    <a:close/>
                    <a:moveTo>
                      <a:pt x="20471" y="14722"/>
                    </a:moveTo>
                    <a:cubicBezTo>
                      <a:pt x="20423" y="14722"/>
                      <a:pt x="20384" y="14763"/>
                      <a:pt x="20384" y="14813"/>
                    </a:cubicBezTo>
                    <a:cubicBezTo>
                      <a:pt x="20384" y="14864"/>
                      <a:pt x="20423" y="14905"/>
                      <a:pt x="20471" y="14905"/>
                    </a:cubicBezTo>
                    <a:cubicBezTo>
                      <a:pt x="20518" y="14905"/>
                      <a:pt x="20557" y="14864"/>
                      <a:pt x="20557" y="14813"/>
                    </a:cubicBezTo>
                    <a:cubicBezTo>
                      <a:pt x="20557" y="14763"/>
                      <a:pt x="20518" y="14722"/>
                      <a:pt x="20471" y="14722"/>
                    </a:cubicBezTo>
                    <a:close/>
                    <a:moveTo>
                      <a:pt x="15137" y="14738"/>
                    </a:moveTo>
                    <a:cubicBezTo>
                      <a:pt x="15081" y="14738"/>
                      <a:pt x="15035" y="14787"/>
                      <a:pt x="15035" y="14848"/>
                    </a:cubicBezTo>
                    <a:cubicBezTo>
                      <a:pt x="15035" y="14908"/>
                      <a:pt x="15080" y="14957"/>
                      <a:pt x="15137" y="14957"/>
                    </a:cubicBezTo>
                    <a:cubicBezTo>
                      <a:pt x="15194" y="14957"/>
                      <a:pt x="15241" y="14908"/>
                      <a:pt x="15241" y="14848"/>
                    </a:cubicBezTo>
                    <a:cubicBezTo>
                      <a:pt x="15241" y="14787"/>
                      <a:pt x="15194" y="14738"/>
                      <a:pt x="15137" y="14738"/>
                    </a:cubicBezTo>
                    <a:close/>
                    <a:moveTo>
                      <a:pt x="8304" y="14753"/>
                    </a:moveTo>
                    <a:cubicBezTo>
                      <a:pt x="8246" y="14753"/>
                      <a:pt x="8199" y="14803"/>
                      <a:pt x="8199" y="14865"/>
                    </a:cubicBezTo>
                    <a:cubicBezTo>
                      <a:pt x="8199" y="14926"/>
                      <a:pt x="8246" y="14975"/>
                      <a:pt x="8304" y="14975"/>
                    </a:cubicBezTo>
                    <a:cubicBezTo>
                      <a:pt x="8362" y="14975"/>
                      <a:pt x="8409" y="14926"/>
                      <a:pt x="8409" y="14865"/>
                    </a:cubicBezTo>
                    <a:cubicBezTo>
                      <a:pt x="8409" y="14803"/>
                      <a:pt x="8362" y="14753"/>
                      <a:pt x="8304" y="14753"/>
                    </a:cubicBezTo>
                    <a:close/>
                    <a:moveTo>
                      <a:pt x="20036" y="14755"/>
                    </a:moveTo>
                    <a:cubicBezTo>
                      <a:pt x="19988" y="14755"/>
                      <a:pt x="19948" y="14797"/>
                      <a:pt x="19948" y="14849"/>
                    </a:cubicBezTo>
                    <a:cubicBezTo>
                      <a:pt x="19948" y="14900"/>
                      <a:pt x="19988" y="14941"/>
                      <a:pt x="20036" y="14941"/>
                    </a:cubicBezTo>
                    <a:cubicBezTo>
                      <a:pt x="20085" y="14941"/>
                      <a:pt x="20124" y="14900"/>
                      <a:pt x="20124" y="14849"/>
                    </a:cubicBezTo>
                    <a:cubicBezTo>
                      <a:pt x="20124" y="14797"/>
                      <a:pt x="20085" y="14755"/>
                      <a:pt x="20036" y="14755"/>
                    </a:cubicBezTo>
                    <a:close/>
                    <a:moveTo>
                      <a:pt x="1732" y="14757"/>
                    </a:moveTo>
                    <a:cubicBezTo>
                      <a:pt x="1684" y="14757"/>
                      <a:pt x="1646" y="14798"/>
                      <a:pt x="1646" y="14849"/>
                    </a:cubicBezTo>
                    <a:cubicBezTo>
                      <a:pt x="1646" y="14899"/>
                      <a:pt x="1684" y="14939"/>
                      <a:pt x="1732" y="14939"/>
                    </a:cubicBezTo>
                    <a:cubicBezTo>
                      <a:pt x="1779" y="14939"/>
                      <a:pt x="1818" y="14899"/>
                      <a:pt x="1818" y="14849"/>
                    </a:cubicBezTo>
                    <a:cubicBezTo>
                      <a:pt x="1818" y="14798"/>
                      <a:pt x="1779" y="14757"/>
                      <a:pt x="1732" y="14757"/>
                    </a:cubicBezTo>
                    <a:close/>
                    <a:moveTo>
                      <a:pt x="19598" y="14793"/>
                    </a:moveTo>
                    <a:cubicBezTo>
                      <a:pt x="19549" y="14793"/>
                      <a:pt x="19508" y="14835"/>
                      <a:pt x="19508" y="14886"/>
                    </a:cubicBezTo>
                    <a:cubicBezTo>
                      <a:pt x="19508" y="14938"/>
                      <a:pt x="19549" y="14981"/>
                      <a:pt x="19598" y="14981"/>
                    </a:cubicBezTo>
                    <a:cubicBezTo>
                      <a:pt x="19647" y="14981"/>
                      <a:pt x="19686" y="14938"/>
                      <a:pt x="19686" y="14886"/>
                    </a:cubicBezTo>
                    <a:cubicBezTo>
                      <a:pt x="19686" y="14835"/>
                      <a:pt x="19647" y="14793"/>
                      <a:pt x="19598" y="14793"/>
                    </a:cubicBezTo>
                    <a:close/>
                    <a:moveTo>
                      <a:pt x="12248" y="14799"/>
                    </a:moveTo>
                    <a:cubicBezTo>
                      <a:pt x="12189" y="14799"/>
                      <a:pt x="12142" y="14849"/>
                      <a:pt x="12142" y="14911"/>
                    </a:cubicBezTo>
                    <a:cubicBezTo>
                      <a:pt x="12142" y="14974"/>
                      <a:pt x="12189" y="15026"/>
                      <a:pt x="12248" y="15026"/>
                    </a:cubicBezTo>
                    <a:cubicBezTo>
                      <a:pt x="12307" y="15026"/>
                      <a:pt x="12356" y="14974"/>
                      <a:pt x="12356" y="14911"/>
                    </a:cubicBezTo>
                    <a:cubicBezTo>
                      <a:pt x="12356" y="14849"/>
                      <a:pt x="12307" y="14799"/>
                      <a:pt x="12248" y="14799"/>
                    </a:cubicBezTo>
                    <a:close/>
                    <a:moveTo>
                      <a:pt x="9519" y="14800"/>
                    </a:moveTo>
                    <a:cubicBezTo>
                      <a:pt x="9460" y="14800"/>
                      <a:pt x="9413" y="14849"/>
                      <a:pt x="9413" y="14911"/>
                    </a:cubicBezTo>
                    <a:cubicBezTo>
                      <a:pt x="9413" y="14973"/>
                      <a:pt x="9460" y="15025"/>
                      <a:pt x="9519" y="15024"/>
                    </a:cubicBezTo>
                    <a:cubicBezTo>
                      <a:pt x="9577" y="15024"/>
                      <a:pt x="9626" y="14973"/>
                      <a:pt x="9625" y="14911"/>
                    </a:cubicBezTo>
                    <a:cubicBezTo>
                      <a:pt x="9625" y="14849"/>
                      <a:pt x="9577" y="14800"/>
                      <a:pt x="9519" y="14800"/>
                    </a:cubicBezTo>
                    <a:close/>
                    <a:moveTo>
                      <a:pt x="16509" y="14802"/>
                    </a:moveTo>
                    <a:cubicBezTo>
                      <a:pt x="16454" y="14802"/>
                      <a:pt x="16409" y="14849"/>
                      <a:pt x="16409" y="14907"/>
                    </a:cubicBezTo>
                    <a:cubicBezTo>
                      <a:pt x="16409" y="14966"/>
                      <a:pt x="16454" y="15013"/>
                      <a:pt x="16509" y="15013"/>
                    </a:cubicBezTo>
                    <a:cubicBezTo>
                      <a:pt x="16565" y="15013"/>
                      <a:pt x="16608" y="14965"/>
                      <a:pt x="16608" y="14907"/>
                    </a:cubicBezTo>
                    <a:cubicBezTo>
                      <a:pt x="16608" y="14848"/>
                      <a:pt x="16564" y="14802"/>
                      <a:pt x="16509" y="14802"/>
                    </a:cubicBezTo>
                    <a:close/>
                    <a:moveTo>
                      <a:pt x="4136" y="14814"/>
                    </a:moveTo>
                    <a:cubicBezTo>
                      <a:pt x="4084" y="14814"/>
                      <a:pt x="4042" y="14860"/>
                      <a:pt x="4042" y="14915"/>
                    </a:cubicBezTo>
                    <a:cubicBezTo>
                      <a:pt x="4042" y="14970"/>
                      <a:pt x="4084" y="15014"/>
                      <a:pt x="4136" y="15014"/>
                    </a:cubicBezTo>
                    <a:cubicBezTo>
                      <a:pt x="4188" y="15014"/>
                      <a:pt x="4230" y="14970"/>
                      <a:pt x="4230" y="14915"/>
                    </a:cubicBezTo>
                    <a:cubicBezTo>
                      <a:pt x="4230" y="14860"/>
                      <a:pt x="4188" y="14814"/>
                      <a:pt x="4136" y="14814"/>
                    </a:cubicBezTo>
                    <a:close/>
                    <a:moveTo>
                      <a:pt x="19155" y="14833"/>
                    </a:moveTo>
                    <a:cubicBezTo>
                      <a:pt x="19105" y="14833"/>
                      <a:pt x="19063" y="14875"/>
                      <a:pt x="19063" y="14929"/>
                    </a:cubicBezTo>
                    <a:cubicBezTo>
                      <a:pt x="19063" y="14982"/>
                      <a:pt x="19105" y="15024"/>
                      <a:pt x="19155" y="15024"/>
                    </a:cubicBezTo>
                    <a:cubicBezTo>
                      <a:pt x="19205" y="15024"/>
                      <a:pt x="19245" y="14982"/>
                      <a:pt x="19245" y="14929"/>
                    </a:cubicBezTo>
                    <a:cubicBezTo>
                      <a:pt x="19245" y="14875"/>
                      <a:pt x="19205" y="14833"/>
                      <a:pt x="19155" y="14833"/>
                    </a:cubicBezTo>
                    <a:close/>
                    <a:moveTo>
                      <a:pt x="2613" y="14834"/>
                    </a:moveTo>
                    <a:cubicBezTo>
                      <a:pt x="2564" y="14834"/>
                      <a:pt x="2525" y="14877"/>
                      <a:pt x="2525" y="14929"/>
                    </a:cubicBezTo>
                    <a:cubicBezTo>
                      <a:pt x="2525" y="14980"/>
                      <a:pt x="2564" y="15022"/>
                      <a:pt x="2613" y="15022"/>
                    </a:cubicBezTo>
                    <a:cubicBezTo>
                      <a:pt x="2662" y="15022"/>
                      <a:pt x="2702" y="14980"/>
                      <a:pt x="2702" y="14929"/>
                    </a:cubicBezTo>
                    <a:cubicBezTo>
                      <a:pt x="2702" y="14877"/>
                      <a:pt x="2662" y="14834"/>
                      <a:pt x="2613" y="14834"/>
                    </a:cubicBezTo>
                    <a:close/>
                    <a:moveTo>
                      <a:pt x="13678" y="14838"/>
                    </a:moveTo>
                    <a:cubicBezTo>
                      <a:pt x="13620" y="14838"/>
                      <a:pt x="13573" y="14888"/>
                      <a:pt x="13573" y="14949"/>
                    </a:cubicBezTo>
                    <a:cubicBezTo>
                      <a:pt x="13573" y="15011"/>
                      <a:pt x="13620" y="15061"/>
                      <a:pt x="13678" y="15061"/>
                    </a:cubicBezTo>
                    <a:cubicBezTo>
                      <a:pt x="13736" y="15061"/>
                      <a:pt x="13783" y="15011"/>
                      <a:pt x="13783" y="14949"/>
                    </a:cubicBezTo>
                    <a:cubicBezTo>
                      <a:pt x="13783" y="14888"/>
                      <a:pt x="13736" y="14838"/>
                      <a:pt x="13678" y="14838"/>
                    </a:cubicBezTo>
                    <a:close/>
                    <a:moveTo>
                      <a:pt x="6435" y="14865"/>
                    </a:moveTo>
                    <a:cubicBezTo>
                      <a:pt x="6378" y="14865"/>
                      <a:pt x="6332" y="14913"/>
                      <a:pt x="6332" y="14973"/>
                    </a:cubicBezTo>
                    <a:cubicBezTo>
                      <a:pt x="6332" y="15033"/>
                      <a:pt x="6378" y="15081"/>
                      <a:pt x="6435" y="15081"/>
                    </a:cubicBezTo>
                    <a:cubicBezTo>
                      <a:pt x="6491" y="15081"/>
                      <a:pt x="6536" y="15033"/>
                      <a:pt x="6536" y="14973"/>
                    </a:cubicBezTo>
                    <a:cubicBezTo>
                      <a:pt x="6536" y="14913"/>
                      <a:pt x="6491" y="14865"/>
                      <a:pt x="6435" y="14865"/>
                    </a:cubicBezTo>
                    <a:close/>
                    <a:moveTo>
                      <a:pt x="309" y="14867"/>
                    </a:moveTo>
                    <a:cubicBezTo>
                      <a:pt x="265" y="14867"/>
                      <a:pt x="230" y="14905"/>
                      <a:pt x="230" y="14951"/>
                    </a:cubicBezTo>
                    <a:cubicBezTo>
                      <a:pt x="230" y="14998"/>
                      <a:pt x="265" y="15036"/>
                      <a:pt x="309" y="15036"/>
                    </a:cubicBezTo>
                    <a:cubicBezTo>
                      <a:pt x="353" y="15036"/>
                      <a:pt x="389" y="14998"/>
                      <a:pt x="389" y="14951"/>
                    </a:cubicBezTo>
                    <a:cubicBezTo>
                      <a:pt x="389" y="14905"/>
                      <a:pt x="353" y="14867"/>
                      <a:pt x="309" y="14867"/>
                    </a:cubicBezTo>
                    <a:close/>
                    <a:moveTo>
                      <a:pt x="14622" y="14874"/>
                    </a:moveTo>
                    <a:cubicBezTo>
                      <a:pt x="14565" y="14874"/>
                      <a:pt x="14519" y="14924"/>
                      <a:pt x="14519" y="14984"/>
                    </a:cubicBezTo>
                    <a:cubicBezTo>
                      <a:pt x="14519" y="15045"/>
                      <a:pt x="14565" y="15094"/>
                      <a:pt x="14622" y="15094"/>
                    </a:cubicBezTo>
                    <a:cubicBezTo>
                      <a:pt x="14680" y="15094"/>
                      <a:pt x="14727" y="15045"/>
                      <a:pt x="14727" y="14984"/>
                    </a:cubicBezTo>
                    <a:cubicBezTo>
                      <a:pt x="14727" y="14924"/>
                      <a:pt x="14680" y="14874"/>
                      <a:pt x="14622" y="14874"/>
                    </a:cubicBezTo>
                    <a:close/>
                    <a:moveTo>
                      <a:pt x="7145" y="14875"/>
                    </a:moveTo>
                    <a:cubicBezTo>
                      <a:pt x="7088" y="14875"/>
                      <a:pt x="7042" y="14924"/>
                      <a:pt x="7042" y="14984"/>
                    </a:cubicBezTo>
                    <a:cubicBezTo>
                      <a:pt x="7042" y="15045"/>
                      <a:pt x="7088" y="15094"/>
                      <a:pt x="7145" y="15094"/>
                    </a:cubicBezTo>
                    <a:cubicBezTo>
                      <a:pt x="7202" y="15094"/>
                      <a:pt x="7248" y="15045"/>
                      <a:pt x="7248" y="14984"/>
                    </a:cubicBezTo>
                    <a:cubicBezTo>
                      <a:pt x="7248" y="14924"/>
                      <a:pt x="7202" y="14875"/>
                      <a:pt x="7145" y="14875"/>
                    </a:cubicBezTo>
                    <a:close/>
                    <a:moveTo>
                      <a:pt x="18707" y="14876"/>
                    </a:moveTo>
                    <a:cubicBezTo>
                      <a:pt x="18655" y="14876"/>
                      <a:pt x="18614" y="14920"/>
                      <a:pt x="18614" y="14974"/>
                    </a:cubicBezTo>
                    <a:cubicBezTo>
                      <a:pt x="18614" y="15029"/>
                      <a:pt x="18655" y="15073"/>
                      <a:pt x="18707" y="15073"/>
                    </a:cubicBezTo>
                    <a:cubicBezTo>
                      <a:pt x="18758" y="15073"/>
                      <a:pt x="18799" y="15029"/>
                      <a:pt x="18799" y="14974"/>
                    </a:cubicBezTo>
                    <a:cubicBezTo>
                      <a:pt x="18799" y="14920"/>
                      <a:pt x="18758" y="14876"/>
                      <a:pt x="18707" y="14876"/>
                    </a:cubicBezTo>
                    <a:close/>
                    <a:moveTo>
                      <a:pt x="16021" y="14893"/>
                    </a:moveTo>
                    <a:cubicBezTo>
                      <a:pt x="15965" y="14893"/>
                      <a:pt x="15920" y="14941"/>
                      <a:pt x="15920" y="15000"/>
                    </a:cubicBezTo>
                    <a:cubicBezTo>
                      <a:pt x="15920" y="15060"/>
                      <a:pt x="15965" y="15108"/>
                      <a:pt x="16021" y="15108"/>
                    </a:cubicBezTo>
                    <a:cubicBezTo>
                      <a:pt x="16077" y="15108"/>
                      <a:pt x="16122" y="15060"/>
                      <a:pt x="16122" y="15000"/>
                    </a:cubicBezTo>
                    <a:cubicBezTo>
                      <a:pt x="16122" y="14941"/>
                      <a:pt x="16077" y="14893"/>
                      <a:pt x="16021" y="14893"/>
                    </a:cubicBezTo>
                    <a:close/>
                    <a:moveTo>
                      <a:pt x="5746" y="14894"/>
                    </a:moveTo>
                    <a:cubicBezTo>
                      <a:pt x="5691" y="14894"/>
                      <a:pt x="5647" y="14942"/>
                      <a:pt x="5647" y="15000"/>
                    </a:cubicBezTo>
                    <a:cubicBezTo>
                      <a:pt x="5647" y="15059"/>
                      <a:pt x="5691" y="15107"/>
                      <a:pt x="5746" y="15107"/>
                    </a:cubicBezTo>
                    <a:cubicBezTo>
                      <a:pt x="5801" y="15107"/>
                      <a:pt x="5846" y="15059"/>
                      <a:pt x="5846" y="15000"/>
                    </a:cubicBezTo>
                    <a:cubicBezTo>
                      <a:pt x="5846" y="14942"/>
                      <a:pt x="5801" y="14894"/>
                      <a:pt x="5746" y="14894"/>
                    </a:cubicBezTo>
                    <a:close/>
                    <a:moveTo>
                      <a:pt x="9073" y="14902"/>
                    </a:moveTo>
                    <a:cubicBezTo>
                      <a:pt x="9012" y="14902"/>
                      <a:pt x="8964" y="14954"/>
                      <a:pt x="8964" y="15018"/>
                    </a:cubicBezTo>
                    <a:cubicBezTo>
                      <a:pt x="8964" y="15081"/>
                      <a:pt x="9012" y="15133"/>
                      <a:pt x="9073" y="15133"/>
                    </a:cubicBezTo>
                    <a:cubicBezTo>
                      <a:pt x="9133" y="15133"/>
                      <a:pt x="9181" y="15082"/>
                      <a:pt x="9181" y="15018"/>
                    </a:cubicBezTo>
                    <a:cubicBezTo>
                      <a:pt x="9181" y="14954"/>
                      <a:pt x="9133" y="14902"/>
                      <a:pt x="9073" y="14902"/>
                    </a:cubicBezTo>
                    <a:close/>
                    <a:moveTo>
                      <a:pt x="12696" y="14902"/>
                    </a:moveTo>
                    <a:cubicBezTo>
                      <a:pt x="12635" y="14902"/>
                      <a:pt x="12586" y="14954"/>
                      <a:pt x="12586" y="15018"/>
                    </a:cubicBezTo>
                    <a:cubicBezTo>
                      <a:pt x="12586" y="15082"/>
                      <a:pt x="12635" y="15134"/>
                      <a:pt x="12696" y="15134"/>
                    </a:cubicBezTo>
                    <a:cubicBezTo>
                      <a:pt x="12756" y="15134"/>
                      <a:pt x="12804" y="15082"/>
                      <a:pt x="12804" y="15018"/>
                    </a:cubicBezTo>
                    <a:cubicBezTo>
                      <a:pt x="12804" y="14954"/>
                      <a:pt x="12756" y="14902"/>
                      <a:pt x="12696" y="14902"/>
                    </a:cubicBezTo>
                    <a:close/>
                    <a:moveTo>
                      <a:pt x="1161" y="14919"/>
                    </a:moveTo>
                    <a:cubicBezTo>
                      <a:pt x="1114" y="14919"/>
                      <a:pt x="1078" y="14959"/>
                      <a:pt x="1078" y="15008"/>
                    </a:cubicBezTo>
                    <a:cubicBezTo>
                      <a:pt x="1077" y="15057"/>
                      <a:pt x="1114" y="15096"/>
                      <a:pt x="1161" y="15096"/>
                    </a:cubicBezTo>
                    <a:cubicBezTo>
                      <a:pt x="1207" y="15096"/>
                      <a:pt x="1245" y="15057"/>
                      <a:pt x="1245" y="15008"/>
                    </a:cubicBezTo>
                    <a:cubicBezTo>
                      <a:pt x="1245" y="14959"/>
                      <a:pt x="1207" y="14919"/>
                      <a:pt x="1161" y="14919"/>
                    </a:cubicBezTo>
                    <a:close/>
                    <a:moveTo>
                      <a:pt x="18254" y="14924"/>
                    </a:moveTo>
                    <a:cubicBezTo>
                      <a:pt x="18201" y="14924"/>
                      <a:pt x="18158" y="14969"/>
                      <a:pt x="18158" y="15026"/>
                    </a:cubicBezTo>
                    <a:cubicBezTo>
                      <a:pt x="18158" y="15082"/>
                      <a:pt x="18201" y="15128"/>
                      <a:pt x="18254" y="15128"/>
                    </a:cubicBezTo>
                    <a:cubicBezTo>
                      <a:pt x="18307" y="15128"/>
                      <a:pt x="18350" y="15082"/>
                      <a:pt x="18350" y="15026"/>
                    </a:cubicBezTo>
                    <a:cubicBezTo>
                      <a:pt x="18350" y="14969"/>
                      <a:pt x="18307" y="14924"/>
                      <a:pt x="18254" y="14924"/>
                    </a:cubicBezTo>
                    <a:close/>
                    <a:moveTo>
                      <a:pt x="3513" y="14925"/>
                    </a:moveTo>
                    <a:cubicBezTo>
                      <a:pt x="3461" y="14925"/>
                      <a:pt x="3418" y="14970"/>
                      <a:pt x="3418" y="15026"/>
                    </a:cubicBezTo>
                    <a:cubicBezTo>
                      <a:pt x="3418" y="15081"/>
                      <a:pt x="3461" y="15127"/>
                      <a:pt x="3513" y="15127"/>
                    </a:cubicBezTo>
                    <a:cubicBezTo>
                      <a:pt x="3565" y="15127"/>
                      <a:pt x="3608" y="15081"/>
                      <a:pt x="3608" y="15026"/>
                    </a:cubicBezTo>
                    <a:cubicBezTo>
                      <a:pt x="3608" y="14970"/>
                      <a:pt x="3565" y="14925"/>
                      <a:pt x="3513" y="14925"/>
                    </a:cubicBezTo>
                    <a:close/>
                    <a:moveTo>
                      <a:pt x="7879" y="14929"/>
                    </a:moveTo>
                    <a:cubicBezTo>
                      <a:pt x="7820" y="14929"/>
                      <a:pt x="7771" y="14979"/>
                      <a:pt x="7771" y="15042"/>
                    </a:cubicBezTo>
                    <a:cubicBezTo>
                      <a:pt x="7771" y="15104"/>
                      <a:pt x="7820" y="15154"/>
                      <a:pt x="7879" y="15154"/>
                    </a:cubicBezTo>
                    <a:cubicBezTo>
                      <a:pt x="7938" y="15154"/>
                      <a:pt x="7985" y="15104"/>
                      <a:pt x="7985" y="15042"/>
                    </a:cubicBezTo>
                    <a:cubicBezTo>
                      <a:pt x="7985" y="14979"/>
                      <a:pt x="7938" y="14929"/>
                      <a:pt x="7879" y="14929"/>
                    </a:cubicBezTo>
                    <a:close/>
                    <a:moveTo>
                      <a:pt x="5080" y="14954"/>
                    </a:moveTo>
                    <a:cubicBezTo>
                      <a:pt x="5025" y="14954"/>
                      <a:pt x="4981" y="15001"/>
                      <a:pt x="4981" y="15060"/>
                    </a:cubicBezTo>
                    <a:cubicBezTo>
                      <a:pt x="4981" y="15118"/>
                      <a:pt x="5025" y="15166"/>
                      <a:pt x="5080" y="15166"/>
                    </a:cubicBezTo>
                    <a:cubicBezTo>
                      <a:pt x="5135" y="15166"/>
                      <a:pt x="5180" y="15118"/>
                      <a:pt x="5180" y="15060"/>
                    </a:cubicBezTo>
                    <a:cubicBezTo>
                      <a:pt x="5180" y="15001"/>
                      <a:pt x="5135" y="14954"/>
                      <a:pt x="5080" y="14954"/>
                    </a:cubicBezTo>
                    <a:close/>
                    <a:moveTo>
                      <a:pt x="17796" y="14979"/>
                    </a:moveTo>
                    <a:cubicBezTo>
                      <a:pt x="17742" y="14979"/>
                      <a:pt x="17698" y="15025"/>
                      <a:pt x="17698" y="15083"/>
                    </a:cubicBezTo>
                    <a:cubicBezTo>
                      <a:pt x="17698" y="15140"/>
                      <a:pt x="17742" y="15186"/>
                      <a:pt x="17796" y="15186"/>
                    </a:cubicBezTo>
                    <a:cubicBezTo>
                      <a:pt x="17850" y="15186"/>
                      <a:pt x="17894" y="15140"/>
                      <a:pt x="17894" y="15083"/>
                    </a:cubicBezTo>
                    <a:cubicBezTo>
                      <a:pt x="17894" y="15025"/>
                      <a:pt x="17850" y="14979"/>
                      <a:pt x="17796" y="14979"/>
                    </a:cubicBezTo>
                    <a:close/>
                    <a:moveTo>
                      <a:pt x="2027" y="14980"/>
                    </a:moveTo>
                    <a:cubicBezTo>
                      <a:pt x="1977" y="14980"/>
                      <a:pt x="1937" y="15022"/>
                      <a:pt x="1937" y="15075"/>
                    </a:cubicBezTo>
                    <a:cubicBezTo>
                      <a:pt x="1936" y="15127"/>
                      <a:pt x="1977" y="15170"/>
                      <a:pt x="2027" y="15170"/>
                    </a:cubicBezTo>
                    <a:cubicBezTo>
                      <a:pt x="2077" y="15170"/>
                      <a:pt x="2116" y="15127"/>
                      <a:pt x="2116" y="15075"/>
                    </a:cubicBezTo>
                    <a:cubicBezTo>
                      <a:pt x="2116" y="15022"/>
                      <a:pt x="2077" y="14980"/>
                      <a:pt x="2027" y="14980"/>
                    </a:cubicBezTo>
                    <a:close/>
                    <a:moveTo>
                      <a:pt x="15525" y="14995"/>
                    </a:moveTo>
                    <a:cubicBezTo>
                      <a:pt x="15468" y="14995"/>
                      <a:pt x="15421" y="15044"/>
                      <a:pt x="15421" y="15105"/>
                    </a:cubicBezTo>
                    <a:cubicBezTo>
                      <a:pt x="15421" y="15166"/>
                      <a:pt x="15468" y="15215"/>
                      <a:pt x="15525" y="15215"/>
                    </a:cubicBezTo>
                    <a:cubicBezTo>
                      <a:pt x="15583" y="15215"/>
                      <a:pt x="15630" y="15166"/>
                      <a:pt x="15630" y="15105"/>
                    </a:cubicBezTo>
                    <a:cubicBezTo>
                      <a:pt x="15630" y="15044"/>
                      <a:pt x="15583" y="14995"/>
                      <a:pt x="15525" y="14995"/>
                    </a:cubicBezTo>
                    <a:close/>
                    <a:moveTo>
                      <a:pt x="14099" y="15027"/>
                    </a:moveTo>
                    <a:cubicBezTo>
                      <a:pt x="14039" y="15027"/>
                      <a:pt x="13992" y="15077"/>
                      <a:pt x="13992" y="15140"/>
                    </a:cubicBezTo>
                    <a:cubicBezTo>
                      <a:pt x="13992" y="15202"/>
                      <a:pt x="14040" y="15254"/>
                      <a:pt x="14099" y="15254"/>
                    </a:cubicBezTo>
                    <a:cubicBezTo>
                      <a:pt x="14158" y="15254"/>
                      <a:pt x="14205" y="15202"/>
                      <a:pt x="14205" y="15140"/>
                    </a:cubicBezTo>
                    <a:cubicBezTo>
                      <a:pt x="14205" y="15077"/>
                      <a:pt x="14158" y="15027"/>
                      <a:pt x="14099" y="15027"/>
                    </a:cubicBezTo>
                    <a:close/>
                    <a:moveTo>
                      <a:pt x="13135" y="15037"/>
                    </a:moveTo>
                    <a:cubicBezTo>
                      <a:pt x="13075" y="15037"/>
                      <a:pt x="13025" y="15089"/>
                      <a:pt x="13025" y="15153"/>
                    </a:cubicBezTo>
                    <a:cubicBezTo>
                      <a:pt x="13025" y="15217"/>
                      <a:pt x="13075" y="15269"/>
                      <a:pt x="13135" y="15269"/>
                    </a:cubicBezTo>
                    <a:cubicBezTo>
                      <a:pt x="13195" y="15268"/>
                      <a:pt x="13244" y="15217"/>
                      <a:pt x="13244" y="15153"/>
                    </a:cubicBezTo>
                    <a:cubicBezTo>
                      <a:pt x="13244" y="15090"/>
                      <a:pt x="13195" y="15037"/>
                      <a:pt x="13135" y="15037"/>
                    </a:cubicBezTo>
                    <a:close/>
                    <a:moveTo>
                      <a:pt x="8633" y="15038"/>
                    </a:moveTo>
                    <a:cubicBezTo>
                      <a:pt x="8573" y="15038"/>
                      <a:pt x="8525" y="15090"/>
                      <a:pt x="8525" y="15153"/>
                    </a:cubicBezTo>
                    <a:cubicBezTo>
                      <a:pt x="8525" y="15216"/>
                      <a:pt x="8573" y="15267"/>
                      <a:pt x="8633" y="15267"/>
                    </a:cubicBezTo>
                    <a:cubicBezTo>
                      <a:pt x="8693" y="15267"/>
                      <a:pt x="8741" y="15216"/>
                      <a:pt x="8741" y="15153"/>
                    </a:cubicBezTo>
                    <a:cubicBezTo>
                      <a:pt x="8741" y="15090"/>
                      <a:pt x="8692" y="15038"/>
                      <a:pt x="8633" y="15038"/>
                    </a:cubicBezTo>
                    <a:close/>
                    <a:moveTo>
                      <a:pt x="17333" y="15042"/>
                    </a:moveTo>
                    <a:cubicBezTo>
                      <a:pt x="17278" y="15042"/>
                      <a:pt x="17233" y="15087"/>
                      <a:pt x="17233" y="15145"/>
                    </a:cubicBezTo>
                    <a:cubicBezTo>
                      <a:pt x="17233" y="15203"/>
                      <a:pt x="17278" y="15250"/>
                      <a:pt x="17333" y="15250"/>
                    </a:cubicBezTo>
                    <a:cubicBezTo>
                      <a:pt x="17387" y="15250"/>
                      <a:pt x="17431" y="15203"/>
                      <a:pt x="17431" y="15145"/>
                    </a:cubicBezTo>
                    <a:cubicBezTo>
                      <a:pt x="17431" y="15087"/>
                      <a:pt x="17387" y="15042"/>
                      <a:pt x="17333" y="15042"/>
                    </a:cubicBezTo>
                    <a:close/>
                    <a:moveTo>
                      <a:pt x="4436" y="15043"/>
                    </a:moveTo>
                    <a:cubicBezTo>
                      <a:pt x="4381" y="15043"/>
                      <a:pt x="4337" y="15088"/>
                      <a:pt x="4337" y="15145"/>
                    </a:cubicBezTo>
                    <a:cubicBezTo>
                      <a:pt x="4337" y="15203"/>
                      <a:pt x="4381" y="15249"/>
                      <a:pt x="4436" y="15249"/>
                    </a:cubicBezTo>
                    <a:cubicBezTo>
                      <a:pt x="4490" y="15249"/>
                      <a:pt x="4534" y="15203"/>
                      <a:pt x="4534" y="15145"/>
                    </a:cubicBezTo>
                    <a:cubicBezTo>
                      <a:pt x="4534" y="15088"/>
                      <a:pt x="4490" y="15043"/>
                      <a:pt x="4436" y="15043"/>
                    </a:cubicBezTo>
                    <a:close/>
                    <a:moveTo>
                      <a:pt x="10770" y="15045"/>
                    </a:moveTo>
                    <a:cubicBezTo>
                      <a:pt x="10709" y="15045"/>
                      <a:pt x="10659" y="15098"/>
                      <a:pt x="10659" y="15162"/>
                    </a:cubicBezTo>
                    <a:cubicBezTo>
                      <a:pt x="10659" y="15227"/>
                      <a:pt x="10709" y="15279"/>
                      <a:pt x="10770" y="15279"/>
                    </a:cubicBezTo>
                    <a:cubicBezTo>
                      <a:pt x="10831" y="15279"/>
                      <a:pt x="10880" y="15227"/>
                      <a:pt x="10880" y="15162"/>
                    </a:cubicBezTo>
                    <a:cubicBezTo>
                      <a:pt x="10880" y="15098"/>
                      <a:pt x="10831" y="15045"/>
                      <a:pt x="10770" y="15045"/>
                    </a:cubicBezTo>
                    <a:close/>
                    <a:moveTo>
                      <a:pt x="11227" y="15053"/>
                    </a:moveTo>
                    <a:cubicBezTo>
                      <a:pt x="11166" y="15053"/>
                      <a:pt x="11117" y="15106"/>
                      <a:pt x="11117" y="15170"/>
                    </a:cubicBezTo>
                    <a:cubicBezTo>
                      <a:pt x="11117" y="15235"/>
                      <a:pt x="11166" y="15287"/>
                      <a:pt x="11227" y="15287"/>
                    </a:cubicBezTo>
                    <a:cubicBezTo>
                      <a:pt x="11288" y="15287"/>
                      <a:pt x="11337" y="15235"/>
                      <a:pt x="11337" y="15170"/>
                    </a:cubicBezTo>
                    <a:cubicBezTo>
                      <a:pt x="11337" y="15106"/>
                      <a:pt x="11288" y="15053"/>
                      <a:pt x="11227" y="15053"/>
                    </a:cubicBezTo>
                    <a:close/>
                    <a:moveTo>
                      <a:pt x="2909" y="15059"/>
                    </a:moveTo>
                    <a:cubicBezTo>
                      <a:pt x="2858" y="15059"/>
                      <a:pt x="2817" y="15103"/>
                      <a:pt x="2817" y="15157"/>
                    </a:cubicBezTo>
                    <a:cubicBezTo>
                      <a:pt x="2817" y="15210"/>
                      <a:pt x="2858" y="15254"/>
                      <a:pt x="2909" y="15254"/>
                    </a:cubicBezTo>
                    <a:cubicBezTo>
                      <a:pt x="2959" y="15254"/>
                      <a:pt x="3001" y="15210"/>
                      <a:pt x="3001" y="15157"/>
                    </a:cubicBezTo>
                    <a:cubicBezTo>
                      <a:pt x="3001" y="15103"/>
                      <a:pt x="2959" y="15059"/>
                      <a:pt x="2909" y="15059"/>
                    </a:cubicBezTo>
                    <a:close/>
                    <a:moveTo>
                      <a:pt x="21584" y="15065"/>
                    </a:moveTo>
                    <a:cubicBezTo>
                      <a:pt x="21538" y="15065"/>
                      <a:pt x="21501" y="15105"/>
                      <a:pt x="21501" y="15154"/>
                    </a:cubicBezTo>
                    <a:cubicBezTo>
                      <a:pt x="21501" y="15203"/>
                      <a:pt x="21538" y="15242"/>
                      <a:pt x="21584" y="15242"/>
                    </a:cubicBezTo>
                    <a:cubicBezTo>
                      <a:pt x="21590" y="15242"/>
                      <a:pt x="21594" y="15237"/>
                      <a:pt x="21600" y="15235"/>
                    </a:cubicBezTo>
                    <a:lnTo>
                      <a:pt x="21600" y="15072"/>
                    </a:lnTo>
                    <a:cubicBezTo>
                      <a:pt x="21594" y="15071"/>
                      <a:pt x="21590" y="15065"/>
                      <a:pt x="21584" y="15065"/>
                    </a:cubicBezTo>
                    <a:close/>
                    <a:moveTo>
                      <a:pt x="10313" y="15069"/>
                    </a:moveTo>
                    <a:cubicBezTo>
                      <a:pt x="10252" y="15069"/>
                      <a:pt x="10202" y="15122"/>
                      <a:pt x="10202" y="15186"/>
                    </a:cubicBezTo>
                    <a:cubicBezTo>
                      <a:pt x="10202" y="15251"/>
                      <a:pt x="10252" y="15303"/>
                      <a:pt x="10313" y="15303"/>
                    </a:cubicBezTo>
                    <a:cubicBezTo>
                      <a:pt x="10374" y="15303"/>
                      <a:pt x="10423" y="15251"/>
                      <a:pt x="10423" y="15186"/>
                    </a:cubicBezTo>
                    <a:cubicBezTo>
                      <a:pt x="10423" y="15122"/>
                      <a:pt x="10374" y="15069"/>
                      <a:pt x="10313" y="15069"/>
                    </a:cubicBezTo>
                    <a:close/>
                    <a:moveTo>
                      <a:pt x="21164" y="15088"/>
                    </a:moveTo>
                    <a:cubicBezTo>
                      <a:pt x="21117" y="15088"/>
                      <a:pt x="21078" y="15129"/>
                      <a:pt x="21078" y="15178"/>
                    </a:cubicBezTo>
                    <a:cubicBezTo>
                      <a:pt x="21078" y="15228"/>
                      <a:pt x="21117" y="15269"/>
                      <a:pt x="21164" y="15269"/>
                    </a:cubicBezTo>
                    <a:cubicBezTo>
                      <a:pt x="21210" y="15269"/>
                      <a:pt x="21249" y="15228"/>
                      <a:pt x="21249" y="15178"/>
                    </a:cubicBezTo>
                    <a:cubicBezTo>
                      <a:pt x="21248" y="15129"/>
                      <a:pt x="21210" y="15088"/>
                      <a:pt x="21164" y="15088"/>
                    </a:cubicBezTo>
                    <a:close/>
                    <a:moveTo>
                      <a:pt x="605" y="15089"/>
                    </a:moveTo>
                    <a:cubicBezTo>
                      <a:pt x="558" y="15089"/>
                      <a:pt x="520" y="15129"/>
                      <a:pt x="520" y="15178"/>
                    </a:cubicBezTo>
                    <a:cubicBezTo>
                      <a:pt x="520" y="15227"/>
                      <a:pt x="558" y="15267"/>
                      <a:pt x="605" y="15267"/>
                    </a:cubicBezTo>
                    <a:cubicBezTo>
                      <a:pt x="651" y="15267"/>
                      <a:pt x="688" y="15227"/>
                      <a:pt x="688" y="15178"/>
                    </a:cubicBezTo>
                    <a:cubicBezTo>
                      <a:pt x="688" y="15130"/>
                      <a:pt x="651" y="15089"/>
                      <a:pt x="605" y="15089"/>
                    </a:cubicBezTo>
                    <a:close/>
                    <a:moveTo>
                      <a:pt x="11683" y="15093"/>
                    </a:moveTo>
                    <a:cubicBezTo>
                      <a:pt x="11622" y="15093"/>
                      <a:pt x="11573" y="15146"/>
                      <a:pt x="11573" y="15210"/>
                    </a:cubicBezTo>
                    <a:cubicBezTo>
                      <a:pt x="11573" y="15275"/>
                      <a:pt x="11622" y="15327"/>
                      <a:pt x="11683" y="15327"/>
                    </a:cubicBezTo>
                    <a:cubicBezTo>
                      <a:pt x="11744" y="15327"/>
                      <a:pt x="11794" y="15275"/>
                      <a:pt x="11794" y="15210"/>
                    </a:cubicBezTo>
                    <a:cubicBezTo>
                      <a:pt x="11794" y="15146"/>
                      <a:pt x="11744" y="15093"/>
                      <a:pt x="11683" y="15093"/>
                    </a:cubicBezTo>
                    <a:close/>
                    <a:moveTo>
                      <a:pt x="16862" y="15109"/>
                    </a:moveTo>
                    <a:cubicBezTo>
                      <a:pt x="16806" y="15109"/>
                      <a:pt x="16760" y="15157"/>
                      <a:pt x="16760" y="15216"/>
                    </a:cubicBezTo>
                    <a:cubicBezTo>
                      <a:pt x="16760" y="15275"/>
                      <a:pt x="16806" y="15323"/>
                      <a:pt x="16862" y="15323"/>
                    </a:cubicBezTo>
                    <a:cubicBezTo>
                      <a:pt x="16917" y="15323"/>
                      <a:pt x="16963" y="15275"/>
                      <a:pt x="16963" y="15216"/>
                    </a:cubicBezTo>
                    <a:cubicBezTo>
                      <a:pt x="16963" y="15157"/>
                      <a:pt x="16917" y="15109"/>
                      <a:pt x="16862" y="15109"/>
                    </a:cubicBezTo>
                    <a:close/>
                    <a:moveTo>
                      <a:pt x="6747" y="15111"/>
                    </a:moveTo>
                    <a:cubicBezTo>
                      <a:pt x="6689" y="15111"/>
                      <a:pt x="6641" y="15161"/>
                      <a:pt x="6641" y="15223"/>
                    </a:cubicBezTo>
                    <a:cubicBezTo>
                      <a:pt x="6641" y="15284"/>
                      <a:pt x="6689" y="15334"/>
                      <a:pt x="6747" y="15334"/>
                    </a:cubicBezTo>
                    <a:cubicBezTo>
                      <a:pt x="6805" y="15334"/>
                      <a:pt x="6852" y="15284"/>
                      <a:pt x="6852" y="15223"/>
                    </a:cubicBezTo>
                    <a:cubicBezTo>
                      <a:pt x="6852" y="15161"/>
                      <a:pt x="6805" y="15111"/>
                      <a:pt x="6747" y="15111"/>
                    </a:cubicBezTo>
                    <a:close/>
                    <a:moveTo>
                      <a:pt x="15021" y="15111"/>
                    </a:moveTo>
                    <a:cubicBezTo>
                      <a:pt x="14963" y="15111"/>
                      <a:pt x="14915" y="15161"/>
                      <a:pt x="14915" y="15223"/>
                    </a:cubicBezTo>
                    <a:cubicBezTo>
                      <a:pt x="14915" y="15285"/>
                      <a:pt x="14963" y="15335"/>
                      <a:pt x="15021" y="15335"/>
                    </a:cubicBezTo>
                    <a:cubicBezTo>
                      <a:pt x="15080" y="15335"/>
                      <a:pt x="15127" y="15285"/>
                      <a:pt x="15127" y="15223"/>
                    </a:cubicBezTo>
                    <a:cubicBezTo>
                      <a:pt x="15127" y="15161"/>
                      <a:pt x="15080" y="15111"/>
                      <a:pt x="15021" y="15111"/>
                    </a:cubicBezTo>
                    <a:close/>
                    <a:moveTo>
                      <a:pt x="20740" y="15113"/>
                    </a:moveTo>
                    <a:cubicBezTo>
                      <a:pt x="20692" y="15113"/>
                      <a:pt x="20653" y="15155"/>
                      <a:pt x="20653" y="15206"/>
                    </a:cubicBezTo>
                    <a:cubicBezTo>
                      <a:pt x="20653" y="15257"/>
                      <a:pt x="20692" y="15297"/>
                      <a:pt x="20740" y="15297"/>
                    </a:cubicBezTo>
                    <a:cubicBezTo>
                      <a:pt x="20788" y="15297"/>
                      <a:pt x="20826" y="15257"/>
                      <a:pt x="20826" y="15206"/>
                    </a:cubicBezTo>
                    <a:cubicBezTo>
                      <a:pt x="20826" y="15155"/>
                      <a:pt x="20788" y="15113"/>
                      <a:pt x="20740" y="15113"/>
                    </a:cubicBezTo>
                    <a:close/>
                    <a:moveTo>
                      <a:pt x="9858" y="15125"/>
                    </a:moveTo>
                    <a:cubicBezTo>
                      <a:pt x="9797" y="15125"/>
                      <a:pt x="9748" y="15178"/>
                      <a:pt x="9748" y="15242"/>
                    </a:cubicBezTo>
                    <a:cubicBezTo>
                      <a:pt x="9748" y="15307"/>
                      <a:pt x="9797" y="15359"/>
                      <a:pt x="9858" y="15359"/>
                    </a:cubicBezTo>
                    <a:cubicBezTo>
                      <a:pt x="9919" y="15359"/>
                      <a:pt x="9968" y="15307"/>
                      <a:pt x="9968" y="15242"/>
                    </a:cubicBezTo>
                    <a:cubicBezTo>
                      <a:pt x="9968" y="15178"/>
                      <a:pt x="9919" y="15125"/>
                      <a:pt x="9858" y="15125"/>
                    </a:cubicBezTo>
                    <a:close/>
                    <a:moveTo>
                      <a:pt x="6053" y="15133"/>
                    </a:moveTo>
                    <a:cubicBezTo>
                      <a:pt x="5996" y="15133"/>
                      <a:pt x="5951" y="15182"/>
                      <a:pt x="5951" y="15242"/>
                    </a:cubicBezTo>
                    <a:cubicBezTo>
                      <a:pt x="5951" y="15302"/>
                      <a:pt x="5996" y="15351"/>
                      <a:pt x="6053" y="15351"/>
                    </a:cubicBezTo>
                    <a:cubicBezTo>
                      <a:pt x="6110" y="15351"/>
                      <a:pt x="6156" y="15302"/>
                      <a:pt x="6156" y="15242"/>
                    </a:cubicBezTo>
                    <a:cubicBezTo>
                      <a:pt x="6156" y="15182"/>
                      <a:pt x="6110" y="15133"/>
                      <a:pt x="6053" y="15133"/>
                    </a:cubicBezTo>
                    <a:close/>
                    <a:moveTo>
                      <a:pt x="7463" y="15133"/>
                    </a:moveTo>
                    <a:cubicBezTo>
                      <a:pt x="7404" y="15133"/>
                      <a:pt x="7357" y="15184"/>
                      <a:pt x="7357" y="15246"/>
                    </a:cubicBezTo>
                    <a:cubicBezTo>
                      <a:pt x="7357" y="15308"/>
                      <a:pt x="7404" y="15358"/>
                      <a:pt x="7463" y="15358"/>
                    </a:cubicBezTo>
                    <a:cubicBezTo>
                      <a:pt x="7521" y="15358"/>
                      <a:pt x="7569" y="15308"/>
                      <a:pt x="7569" y="15246"/>
                    </a:cubicBezTo>
                    <a:cubicBezTo>
                      <a:pt x="7569" y="15184"/>
                      <a:pt x="7521" y="15133"/>
                      <a:pt x="7463" y="15133"/>
                    </a:cubicBezTo>
                    <a:close/>
                    <a:moveTo>
                      <a:pt x="20312" y="15141"/>
                    </a:moveTo>
                    <a:cubicBezTo>
                      <a:pt x="20263" y="15141"/>
                      <a:pt x="20223" y="15182"/>
                      <a:pt x="20223" y="15234"/>
                    </a:cubicBezTo>
                    <a:cubicBezTo>
                      <a:pt x="20223" y="15286"/>
                      <a:pt x="20263" y="15329"/>
                      <a:pt x="20312" y="15329"/>
                    </a:cubicBezTo>
                    <a:cubicBezTo>
                      <a:pt x="20361" y="15329"/>
                      <a:pt x="20401" y="15286"/>
                      <a:pt x="20401" y="15234"/>
                    </a:cubicBezTo>
                    <a:cubicBezTo>
                      <a:pt x="20401" y="15182"/>
                      <a:pt x="20361" y="15141"/>
                      <a:pt x="20312" y="15141"/>
                    </a:cubicBezTo>
                    <a:close/>
                    <a:moveTo>
                      <a:pt x="1456" y="15143"/>
                    </a:moveTo>
                    <a:cubicBezTo>
                      <a:pt x="1408" y="15143"/>
                      <a:pt x="1369" y="15183"/>
                      <a:pt x="1369" y="15234"/>
                    </a:cubicBezTo>
                    <a:cubicBezTo>
                      <a:pt x="1369" y="15285"/>
                      <a:pt x="1408" y="15327"/>
                      <a:pt x="1456" y="15327"/>
                    </a:cubicBezTo>
                    <a:cubicBezTo>
                      <a:pt x="1504" y="15327"/>
                      <a:pt x="1542" y="15285"/>
                      <a:pt x="1542" y="15234"/>
                    </a:cubicBezTo>
                    <a:cubicBezTo>
                      <a:pt x="1542" y="15183"/>
                      <a:pt x="1504" y="15143"/>
                      <a:pt x="1456" y="15143"/>
                    </a:cubicBezTo>
                    <a:close/>
                    <a:moveTo>
                      <a:pt x="3810" y="15153"/>
                    </a:moveTo>
                    <a:cubicBezTo>
                      <a:pt x="3758" y="15153"/>
                      <a:pt x="3715" y="15199"/>
                      <a:pt x="3715" y="15255"/>
                    </a:cubicBezTo>
                    <a:cubicBezTo>
                      <a:pt x="3715" y="15311"/>
                      <a:pt x="3758" y="15356"/>
                      <a:pt x="3810" y="15356"/>
                    </a:cubicBezTo>
                    <a:cubicBezTo>
                      <a:pt x="3863" y="15356"/>
                      <a:pt x="3906" y="15311"/>
                      <a:pt x="3906" y="15255"/>
                    </a:cubicBezTo>
                    <a:cubicBezTo>
                      <a:pt x="3906" y="15199"/>
                      <a:pt x="3863" y="15153"/>
                      <a:pt x="3810" y="15153"/>
                    </a:cubicBezTo>
                    <a:close/>
                    <a:moveTo>
                      <a:pt x="12135" y="15165"/>
                    </a:moveTo>
                    <a:cubicBezTo>
                      <a:pt x="12074" y="15165"/>
                      <a:pt x="12025" y="15218"/>
                      <a:pt x="12025" y="15282"/>
                    </a:cubicBezTo>
                    <a:cubicBezTo>
                      <a:pt x="12025" y="15347"/>
                      <a:pt x="12074" y="15399"/>
                      <a:pt x="12135" y="15399"/>
                    </a:cubicBezTo>
                    <a:cubicBezTo>
                      <a:pt x="12196" y="15399"/>
                      <a:pt x="12246" y="15347"/>
                      <a:pt x="12246" y="15282"/>
                    </a:cubicBezTo>
                    <a:cubicBezTo>
                      <a:pt x="12246" y="15218"/>
                      <a:pt x="12196" y="15165"/>
                      <a:pt x="12135" y="15165"/>
                    </a:cubicBezTo>
                    <a:close/>
                    <a:moveTo>
                      <a:pt x="19881" y="15172"/>
                    </a:moveTo>
                    <a:cubicBezTo>
                      <a:pt x="19831" y="15172"/>
                      <a:pt x="19792" y="15214"/>
                      <a:pt x="19792" y="15266"/>
                    </a:cubicBezTo>
                    <a:cubicBezTo>
                      <a:pt x="19792" y="15319"/>
                      <a:pt x="19831" y="15362"/>
                      <a:pt x="19881" y="15362"/>
                    </a:cubicBezTo>
                    <a:cubicBezTo>
                      <a:pt x="19931" y="15362"/>
                      <a:pt x="19971" y="15319"/>
                      <a:pt x="19971" y="15266"/>
                    </a:cubicBezTo>
                    <a:cubicBezTo>
                      <a:pt x="19971" y="15214"/>
                      <a:pt x="19931" y="15172"/>
                      <a:pt x="19881" y="15172"/>
                    </a:cubicBezTo>
                    <a:close/>
                    <a:moveTo>
                      <a:pt x="16384" y="15188"/>
                    </a:moveTo>
                    <a:cubicBezTo>
                      <a:pt x="16328" y="15188"/>
                      <a:pt x="16282" y="15236"/>
                      <a:pt x="16282" y="15296"/>
                    </a:cubicBezTo>
                    <a:cubicBezTo>
                      <a:pt x="16282" y="15356"/>
                      <a:pt x="16328" y="15403"/>
                      <a:pt x="16384" y="15403"/>
                    </a:cubicBezTo>
                    <a:cubicBezTo>
                      <a:pt x="16441" y="15403"/>
                      <a:pt x="16487" y="15356"/>
                      <a:pt x="16487" y="15296"/>
                    </a:cubicBezTo>
                    <a:cubicBezTo>
                      <a:pt x="16487" y="15236"/>
                      <a:pt x="16441" y="15188"/>
                      <a:pt x="16384" y="15188"/>
                    </a:cubicBezTo>
                    <a:close/>
                    <a:moveTo>
                      <a:pt x="5383" y="15189"/>
                    </a:moveTo>
                    <a:cubicBezTo>
                      <a:pt x="5327" y="15189"/>
                      <a:pt x="5283" y="15237"/>
                      <a:pt x="5283" y="15296"/>
                    </a:cubicBezTo>
                    <a:cubicBezTo>
                      <a:pt x="5283" y="15355"/>
                      <a:pt x="5327" y="15402"/>
                      <a:pt x="5383" y="15402"/>
                    </a:cubicBezTo>
                    <a:cubicBezTo>
                      <a:pt x="5439" y="15402"/>
                      <a:pt x="5484" y="15355"/>
                      <a:pt x="5484" y="15296"/>
                    </a:cubicBezTo>
                    <a:cubicBezTo>
                      <a:pt x="5484" y="15237"/>
                      <a:pt x="5439" y="15189"/>
                      <a:pt x="5383" y="15189"/>
                    </a:cubicBezTo>
                    <a:close/>
                    <a:moveTo>
                      <a:pt x="8203" y="15202"/>
                    </a:moveTo>
                    <a:cubicBezTo>
                      <a:pt x="8143" y="15202"/>
                      <a:pt x="8095" y="15253"/>
                      <a:pt x="8095" y="15316"/>
                    </a:cubicBezTo>
                    <a:cubicBezTo>
                      <a:pt x="8095" y="15379"/>
                      <a:pt x="8143" y="15432"/>
                      <a:pt x="8203" y="15432"/>
                    </a:cubicBezTo>
                    <a:cubicBezTo>
                      <a:pt x="8262" y="15432"/>
                      <a:pt x="8311" y="15380"/>
                      <a:pt x="8311" y="15316"/>
                    </a:cubicBezTo>
                    <a:cubicBezTo>
                      <a:pt x="8311" y="15253"/>
                      <a:pt x="8262" y="15202"/>
                      <a:pt x="8203" y="15202"/>
                    </a:cubicBezTo>
                    <a:close/>
                    <a:moveTo>
                      <a:pt x="13565" y="15202"/>
                    </a:moveTo>
                    <a:cubicBezTo>
                      <a:pt x="13506" y="15202"/>
                      <a:pt x="13457" y="15253"/>
                      <a:pt x="13457" y="15316"/>
                    </a:cubicBezTo>
                    <a:cubicBezTo>
                      <a:pt x="13457" y="15380"/>
                      <a:pt x="13506" y="15432"/>
                      <a:pt x="13565" y="15432"/>
                    </a:cubicBezTo>
                    <a:cubicBezTo>
                      <a:pt x="13625" y="15432"/>
                      <a:pt x="13673" y="15379"/>
                      <a:pt x="13673" y="15316"/>
                    </a:cubicBezTo>
                    <a:cubicBezTo>
                      <a:pt x="13673" y="15253"/>
                      <a:pt x="13625" y="15202"/>
                      <a:pt x="13565" y="15202"/>
                    </a:cubicBezTo>
                    <a:close/>
                    <a:moveTo>
                      <a:pt x="19446" y="15206"/>
                    </a:moveTo>
                    <a:cubicBezTo>
                      <a:pt x="19396" y="15206"/>
                      <a:pt x="19355" y="15248"/>
                      <a:pt x="19355" y="15302"/>
                    </a:cubicBezTo>
                    <a:cubicBezTo>
                      <a:pt x="19355" y="15355"/>
                      <a:pt x="19396" y="15399"/>
                      <a:pt x="19446" y="15399"/>
                    </a:cubicBezTo>
                    <a:cubicBezTo>
                      <a:pt x="19496" y="15399"/>
                      <a:pt x="19537" y="15355"/>
                      <a:pt x="19537" y="15302"/>
                    </a:cubicBezTo>
                    <a:cubicBezTo>
                      <a:pt x="19537" y="15248"/>
                      <a:pt x="19496" y="15206"/>
                      <a:pt x="19446" y="15206"/>
                    </a:cubicBezTo>
                    <a:close/>
                    <a:moveTo>
                      <a:pt x="2321" y="15207"/>
                    </a:moveTo>
                    <a:cubicBezTo>
                      <a:pt x="2272" y="15207"/>
                      <a:pt x="2232" y="15249"/>
                      <a:pt x="2232" y="15302"/>
                    </a:cubicBezTo>
                    <a:cubicBezTo>
                      <a:pt x="2232" y="15354"/>
                      <a:pt x="2272" y="15397"/>
                      <a:pt x="2321" y="15397"/>
                    </a:cubicBezTo>
                    <a:cubicBezTo>
                      <a:pt x="2371" y="15397"/>
                      <a:pt x="2412" y="15354"/>
                      <a:pt x="2412" y="15302"/>
                    </a:cubicBezTo>
                    <a:cubicBezTo>
                      <a:pt x="2412" y="15249"/>
                      <a:pt x="2371" y="15207"/>
                      <a:pt x="2321" y="15207"/>
                    </a:cubicBezTo>
                    <a:close/>
                    <a:moveTo>
                      <a:pt x="9408" y="15214"/>
                    </a:moveTo>
                    <a:cubicBezTo>
                      <a:pt x="9347" y="15214"/>
                      <a:pt x="9299" y="15266"/>
                      <a:pt x="9299" y="15330"/>
                    </a:cubicBezTo>
                    <a:cubicBezTo>
                      <a:pt x="9299" y="15394"/>
                      <a:pt x="9347" y="15445"/>
                      <a:pt x="9408" y="15445"/>
                    </a:cubicBezTo>
                    <a:cubicBezTo>
                      <a:pt x="9468" y="15445"/>
                      <a:pt x="9517" y="15394"/>
                      <a:pt x="9517" y="15330"/>
                    </a:cubicBezTo>
                    <a:cubicBezTo>
                      <a:pt x="9517" y="15266"/>
                      <a:pt x="9468" y="15214"/>
                      <a:pt x="9408" y="15214"/>
                    </a:cubicBezTo>
                    <a:close/>
                    <a:moveTo>
                      <a:pt x="19007" y="15241"/>
                    </a:moveTo>
                    <a:cubicBezTo>
                      <a:pt x="18955" y="15241"/>
                      <a:pt x="18912" y="15285"/>
                      <a:pt x="18912" y="15340"/>
                    </a:cubicBezTo>
                    <a:cubicBezTo>
                      <a:pt x="18912" y="15395"/>
                      <a:pt x="18955" y="15441"/>
                      <a:pt x="19007" y="15441"/>
                    </a:cubicBezTo>
                    <a:cubicBezTo>
                      <a:pt x="19059" y="15441"/>
                      <a:pt x="19101" y="15395"/>
                      <a:pt x="19101" y="15340"/>
                    </a:cubicBezTo>
                    <a:cubicBezTo>
                      <a:pt x="19101" y="15285"/>
                      <a:pt x="19059" y="15241"/>
                      <a:pt x="19007" y="15241"/>
                    </a:cubicBezTo>
                    <a:close/>
                    <a:moveTo>
                      <a:pt x="14508" y="15245"/>
                    </a:moveTo>
                    <a:cubicBezTo>
                      <a:pt x="14450" y="15245"/>
                      <a:pt x="14401" y="15294"/>
                      <a:pt x="14401" y="15356"/>
                    </a:cubicBezTo>
                    <a:cubicBezTo>
                      <a:pt x="14401" y="15418"/>
                      <a:pt x="14450" y="15469"/>
                      <a:pt x="14508" y="15469"/>
                    </a:cubicBezTo>
                    <a:cubicBezTo>
                      <a:pt x="14567" y="15469"/>
                      <a:pt x="14614" y="15418"/>
                      <a:pt x="14614" y="15356"/>
                    </a:cubicBezTo>
                    <a:cubicBezTo>
                      <a:pt x="14614" y="15294"/>
                      <a:pt x="14567" y="15245"/>
                      <a:pt x="14508" y="15245"/>
                    </a:cubicBezTo>
                    <a:close/>
                    <a:moveTo>
                      <a:pt x="12582" y="15270"/>
                    </a:moveTo>
                    <a:cubicBezTo>
                      <a:pt x="12522" y="15270"/>
                      <a:pt x="12474" y="15321"/>
                      <a:pt x="12474" y="15385"/>
                    </a:cubicBezTo>
                    <a:cubicBezTo>
                      <a:pt x="12474" y="15449"/>
                      <a:pt x="12522" y="15501"/>
                      <a:pt x="12582" y="15501"/>
                    </a:cubicBezTo>
                    <a:cubicBezTo>
                      <a:pt x="12643" y="15501"/>
                      <a:pt x="12691" y="15449"/>
                      <a:pt x="12691" y="15385"/>
                    </a:cubicBezTo>
                    <a:cubicBezTo>
                      <a:pt x="12691" y="15321"/>
                      <a:pt x="12643" y="15270"/>
                      <a:pt x="12582" y="15270"/>
                    </a:cubicBezTo>
                    <a:close/>
                    <a:moveTo>
                      <a:pt x="60" y="15273"/>
                    </a:moveTo>
                    <a:cubicBezTo>
                      <a:pt x="35" y="15273"/>
                      <a:pt x="15" y="15287"/>
                      <a:pt x="0" y="15306"/>
                    </a:cubicBezTo>
                    <a:lnTo>
                      <a:pt x="0" y="15411"/>
                    </a:lnTo>
                    <a:cubicBezTo>
                      <a:pt x="15" y="15430"/>
                      <a:pt x="35" y="15444"/>
                      <a:pt x="60" y="15444"/>
                    </a:cubicBezTo>
                    <a:cubicBezTo>
                      <a:pt x="105" y="15444"/>
                      <a:pt x="141" y="15406"/>
                      <a:pt x="141" y="15359"/>
                    </a:cubicBezTo>
                    <a:cubicBezTo>
                      <a:pt x="141" y="15311"/>
                      <a:pt x="105" y="15273"/>
                      <a:pt x="60" y="15273"/>
                    </a:cubicBezTo>
                    <a:close/>
                    <a:moveTo>
                      <a:pt x="4735" y="15273"/>
                    </a:moveTo>
                    <a:cubicBezTo>
                      <a:pt x="4681" y="15273"/>
                      <a:pt x="4636" y="15320"/>
                      <a:pt x="4636" y="15378"/>
                    </a:cubicBezTo>
                    <a:cubicBezTo>
                      <a:pt x="4636" y="15436"/>
                      <a:pt x="4681" y="15483"/>
                      <a:pt x="4735" y="15483"/>
                    </a:cubicBezTo>
                    <a:cubicBezTo>
                      <a:pt x="4790" y="15483"/>
                      <a:pt x="4834" y="15436"/>
                      <a:pt x="4834" y="15378"/>
                    </a:cubicBezTo>
                    <a:cubicBezTo>
                      <a:pt x="4834" y="15320"/>
                      <a:pt x="4790" y="15273"/>
                      <a:pt x="4735" y="15273"/>
                    </a:cubicBezTo>
                    <a:close/>
                    <a:moveTo>
                      <a:pt x="15899" y="15275"/>
                    </a:moveTo>
                    <a:cubicBezTo>
                      <a:pt x="15842" y="15275"/>
                      <a:pt x="15797" y="15324"/>
                      <a:pt x="15797" y="15385"/>
                    </a:cubicBezTo>
                    <a:cubicBezTo>
                      <a:pt x="15797" y="15445"/>
                      <a:pt x="15842" y="15493"/>
                      <a:pt x="15899" y="15493"/>
                    </a:cubicBezTo>
                    <a:cubicBezTo>
                      <a:pt x="15956" y="15493"/>
                      <a:pt x="16003" y="15445"/>
                      <a:pt x="16003" y="15385"/>
                    </a:cubicBezTo>
                    <a:cubicBezTo>
                      <a:pt x="16003" y="15324"/>
                      <a:pt x="15956" y="15275"/>
                      <a:pt x="15899" y="15275"/>
                    </a:cubicBezTo>
                    <a:close/>
                    <a:moveTo>
                      <a:pt x="18563" y="15283"/>
                    </a:moveTo>
                    <a:cubicBezTo>
                      <a:pt x="18511" y="15283"/>
                      <a:pt x="18468" y="15328"/>
                      <a:pt x="18468" y="15384"/>
                    </a:cubicBezTo>
                    <a:cubicBezTo>
                      <a:pt x="18468" y="15439"/>
                      <a:pt x="18511" y="15484"/>
                      <a:pt x="18563" y="15484"/>
                    </a:cubicBezTo>
                    <a:cubicBezTo>
                      <a:pt x="18616" y="15484"/>
                      <a:pt x="18658" y="15439"/>
                      <a:pt x="18658" y="15384"/>
                    </a:cubicBezTo>
                    <a:cubicBezTo>
                      <a:pt x="18658" y="15328"/>
                      <a:pt x="18616" y="15283"/>
                      <a:pt x="18563" y="15283"/>
                    </a:cubicBezTo>
                    <a:close/>
                    <a:moveTo>
                      <a:pt x="3205" y="15285"/>
                    </a:moveTo>
                    <a:cubicBezTo>
                      <a:pt x="3153" y="15285"/>
                      <a:pt x="3111" y="15329"/>
                      <a:pt x="3111" y="15384"/>
                    </a:cubicBezTo>
                    <a:cubicBezTo>
                      <a:pt x="3111" y="15439"/>
                      <a:pt x="3153" y="15483"/>
                      <a:pt x="3205" y="15483"/>
                    </a:cubicBezTo>
                    <a:cubicBezTo>
                      <a:pt x="3257" y="15483"/>
                      <a:pt x="3299" y="15439"/>
                      <a:pt x="3299" y="15384"/>
                    </a:cubicBezTo>
                    <a:cubicBezTo>
                      <a:pt x="3299" y="15329"/>
                      <a:pt x="3257" y="15285"/>
                      <a:pt x="3205" y="15285"/>
                    </a:cubicBezTo>
                    <a:close/>
                    <a:moveTo>
                      <a:pt x="899" y="15313"/>
                    </a:moveTo>
                    <a:cubicBezTo>
                      <a:pt x="851" y="15313"/>
                      <a:pt x="813" y="15355"/>
                      <a:pt x="813" y="15405"/>
                    </a:cubicBezTo>
                    <a:cubicBezTo>
                      <a:pt x="813" y="15456"/>
                      <a:pt x="851" y="15498"/>
                      <a:pt x="899" y="15498"/>
                    </a:cubicBezTo>
                    <a:cubicBezTo>
                      <a:pt x="947" y="15498"/>
                      <a:pt x="986" y="15456"/>
                      <a:pt x="986" y="15405"/>
                    </a:cubicBezTo>
                    <a:cubicBezTo>
                      <a:pt x="986" y="15355"/>
                      <a:pt x="947" y="15313"/>
                      <a:pt x="899" y="15313"/>
                    </a:cubicBezTo>
                    <a:close/>
                    <a:moveTo>
                      <a:pt x="18114" y="15327"/>
                    </a:moveTo>
                    <a:cubicBezTo>
                      <a:pt x="18059" y="15327"/>
                      <a:pt x="18016" y="15374"/>
                      <a:pt x="18016" y="15432"/>
                    </a:cubicBezTo>
                    <a:cubicBezTo>
                      <a:pt x="18016" y="15489"/>
                      <a:pt x="18059" y="15537"/>
                      <a:pt x="18114" y="15537"/>
                    </a:cubicBezTo>
                    <a:cubicBezTo>
                      <a:pt x="18168" y="15537"/>
                      <a:pt x="18213" y="15490"/>
                      <a:pt x="18213" y="15432"/>
                    </a:cubicBezTo>
                    <a:cubicBezTo>
                      <a:pt x="18213" y="15374"/>
                      <a:pt x="18168" y="15327"/>
                      <a:pt x="18114" y="15327"/>
                    </a:cubicBezTo>
                    <a:close/>
                    <a:moveTo>
                      <a:pt x="8965" y="15330"/>
                    </a:moveTo>
                    <a:cubicBezTo>
                      <a:pt x="8903" y="15330"/>
                      <a:pt x="8853" y="15383"/>
                      <a:pt x="8853" y="15449"/>
                    </a:cubicBezTo>
                    <a:cubicBezTo>
                      <a:pt x="8853" y="15514"/>
                      <a:pt x="8903" y="15567"/>
                      <a:pt x="8965" y="15567"/>
                    </a:cubicBezTo>
                    <a:cubicBezTo>
                      <a:pt x="9027" y="15567"/>
                      <a:pt x="9077" y="15514"/>
                      <a:pt x="9077" y="15449"/>
                    </a:cubicBezTo>
                    <a:cubicBezTo>
                      <a:pt x="9077" y="15383"/>
                      <a:pt x="9027" y="15330"/>
                      <a:pt x="8965" y="15330"/>
                    </a:cubicBezTo>
                    <a:close/>
                    <a:moveTo>
                      <a:pt x="7061" y="15360"/>
                    </a:moveTo>
                    <a:cubicBezTo>
                      <a:pt x="7001" y="15360"/>
                      <a:pt x="6952" y="15412"/>
                      <a:pt x="6952" y="15475"/>
                    </a:cubicBezTo>
                    <a:cubicBezTo>
                      <a:pt x="6952" y="15538"/>
                      <a:pt x="7001" y="15589"/>
                      <a:pt x="7061" y="15589"/>
                    </a:cubicBezTo>
                    <a:cubicBezTo>
                      <a:pt x="7120" y="15589"/>
                      <a:pt x="7168" y="15538"/>
                      <a:pt x="7168" y="15475"/>
                    </a:cubicBezTo>
                    <a:cubicBezTo>
                      <a:pt x="7168" y="15412"/>
                      <a:pt x="7120" y="15360"/>
                      <a:pt x="7061" y="15360"/>
                    </a:cubicBezTo>
                    <a:close/>
                    <a:moveTo>
                      <a:pt x="1750" y="15366"/>
                    </a:moveTo>
                    <a:cubicBezTo>
                      <a:pt x="1700" y="15366"/>
                      <a:pt x="1660" y="15408"/>
                      <a:pt x="1660" y="15461"/>
                    </a:cubicBezTo>
                    <a:cubicBezTo>
                      <a:pt x="1659" y="15514"/>
                      <a:pt x="1700" y="15557"/>
                      <a:pt x="1750" y="15557"/>
                    </a:cubicBezTo>
                    <a:cubicBezTo>
                      <a:pt x="1800" y="15557"/>
                      <a:pt x="1842" y="15514"/>
                      <a:pt x="1842" y="15461"/>
                    </a:cubicBezTo>
                    <a:cubicBezTo>
                      <a:pt x="1842" y="15408"/>
                      <a:pt x="1800" y="15366"/>
                      <a:pt x="1750" y="15366"/>
                    </a:cubicBezTo>
                    <a:close/>
                    <a:moveTo>
                      <a:pt x="15406" y="15370"/>
                    </a:moveTo>
                    <a:cubicBezTo>
                      <a:pt x="15346" y="15370"/>
                      <a:pt x="15298" y="15422"/>
                      <a:pt x="15298" y="15485"/>
                    </a:cubicBezTo>
                    <a:cubicBezTo>
                      <a:pt x="15298" y="15549"/>
                      <a:pt x="15346" y="15599"/>
                      <a:pt x="15406" y="15599"/>
                    </a:cubicBezTo>
                    <a:cubicBezTo>
                      <a:pt x="15466" y="15599"/>
                      <a:pt x="15514" y="15548"/>
                      <a:pt x="15514" y="15485"/>
                    </a:cubicBezTo>
                    <a:cubicBezTo>
                      <a:pt x="15514" y="15422"/>
                      <a:pt x="15465" y="15370"/>
                      <a:pt x="15406" y="15370"/>
                    </a:cubicBezTo>
                    <a:close/>
                    <a:moveTo>
                      <a:pt x="6361" y="15372"/>
                    </a:moveTo>
                    <a:cubicBezTo>
                      <a:pt x="6303" y="15372"/>
                      <a:pt x="6256" y="15423"/>
                      <a:pt x="6256" y="15485"/>
                    </a:cubicBezTo>
                    <a:cubicBezTo>
                      <a:pt x="6256" y="15547"/>
                      <a:pt x="6303" y="15597"/>
                      <a:pt x="6361" y="15597"/>
                    </a:cubicBezTo>
                    <a:cubicBezTo>
                      <a:pt x="6420" y="15597"/>
                      <a:pt x="6468" y="15546"/>
                      <a:pt x="6468" y="15484"/>
                    </a:cubicBezTo>
                    <a:cubicBezTo>
                      <a:pt x="6468" y="15422"/>
                      <a:pt x="6420" y="15372"/>
                      <a:pt x="6361" y="15372"/>
                    </a:cubicBezTo>
                    <a:close/>
                    <a:moveTo>
                      <a:pt x="4108" y="15379"/>
                    </a:moveTo>
                    <a:cubicBezTo>
                      <a:pt x="4053" y="15379"/>
                      <a:pt x="4009" y="15426"/>
                      <a:pt x="4009" y="15484"/>
                    </a:cubicBezTo>
                    <a:cubicBezTo>
                      <a:pt x="4009" y="15542"/>
                      <a:pt x="4053" y="15589"/>
                      <a:pt x="4108" y="15589"/>
                    </a:cubicBezTo>
                    <a:cubicBezTo>
                      <a:pt x="4163" y="15589"/>
                      <a:pt x="4207" y="15542"/>
                      <a:pt x="4207" y="15484"/>
                    </a:cubicBezTo>
                    <a:cubicBezTo>
                      <a:pt x="4207" y="15426"/>
                      <a:pt x="4163" y="15379"/>
                      <a:pt x="4108" y="15379"/>
                    </a:cubicBezTo>
                    <a:close/>
                    <a:moveTo>
                      <a:pt x="17660" y="15379"/>
                    </a:moveTo>
                    <a:cubicBezTo>
                      <a:pt x="17605" y="15379"/>
                      <a:pt x="17560" y="15426"/>
                      <a:pt x="17560" y="15484"/>
                    </a:cubicBezTo>
                    <a:cubicBezTo>
                      <a:pt x="17560" y="15543"/>
                      <a:pt x="17605" y="15590"/>
                      <a:pt x="17660" y="15590"/>
                    </a:cubicBezTo>
                    <a:cubicBezTo>
                      <a:pt x="17715" y="15590"/>
                      <a:pt x="17759" y="15543"/>
                      <a:pt x="17759" y="15484"/>
                    </a:cubicBezTo>
                    <a:cubicBezTo>
                      <a:pt x="17759" y="15426"/>
                      <a:pt x="17715" y="15379"/>
                      <a:pt x="17660" y="15379"/>
                    </a:cubicBezTo>
                    <a:close/>
                    <a:moveTo>
                      <a:pt x="13985" y="15393"/>
                    </a:moveTo>
                    <a:cubicBezTo>
                      <a:pt x="13925" y="15393"/>
                      <a:pt x="13874" y="15445"/>
                      <a:pt x="13874" y="15509"/>
                    </a:cubicBezTo>
                    <a:cubicBezTo>
                      <a:pt x="13874" y="15574"/>
                      <a:pt x="13925" y="15626"/>
                      <a:pt x="13985" y="15626"/>
                    </a:cubicBezTo>
                    <a:cubicBezTo>
                      <a:pt x="14046" y="15626"/>
                      <a:pt x="14095" y="15574"/>
                      <a:pt x="14095" y="15509"/>
                    </a:cubicBezTo>
                    <a:cubicBezTo>
                      <a:pt x="14095" y="15445"/>
                      <a:pt x="14046" y="15393"/>
                      <a:pt x="13985" y="15393"/>
                    </a:cubicBezTo>
                    <a:close/>
                    <a:moveTo>
                      <a:pt x="7783" y="15394"/>
                    </a:moveTo>
                    <a:cubicBezTo>
                      <a:pt x="7722" y="15394"/>
                      <a:pt x="7674" y="15445"/>
                      <a:pt x="7674" y="15509"/>
                    </a:cubicBezTo>
                    <a:cubicBezTo>
                      <a:pt x="7674" y="15573"/>
                      <a:pt x="7722" y="15626"/>
                      <a:pt x="7783" y="15626"/>
                    </a:cubicBezTo>
                    <a:cubicBezTo>
                      <a:pt x="7843" y="15626"/>
                      <a:pt x="7891" y="15573"/>
                      <a:pt x="7891" y="15509"/>
                    </a:cubicBezTo>
                    <a:cubicBezTo>
                      <a:pt x="7891" y="15445"/>
                      <a:pt x="7843" y="15394"/>
                      <a:pt x="7783" y="15394"/>
                    </a:cubicBezTo>
                    <a:close/>
                    <a:moveTo>
                      <a:pt x="13022" y="15401"/>
                    </a:moveTo>
                    <a:cubicBezTo>
                      <a:pt x="12960" y="15401"/>
                      <a:pt x="12910" y="15454"/>
                      <a:pt x="12910" y="15520"/>
                    </a:cubicBezTo>
                    <a:cubicBezTo>
                      <a:pt x="12910" y="15585"/>
                      <a:pt x="12960" y="15638"/>
                      <a:pt x="13022" y="15638"/>
                    </a:cubicBezTo>
                    <a:cubicBezTo>
                      <a:pt x="13084" y="15638"/>
                      <a:pt x="13134" y="15585"/>
                      <a:pt x="13134" y="15520"/>
                    </a:cubicBezTo>
                    <a:cubicBezTo>
                      <a:pt x="13134" y="15454"/>
                      <a:pt x="13084" y="15401"/>
                      <a:pt x="13022" y="15401"/>
                    </a:cubicBezTo>
                    <a:close/>
                    <a:moveTo>
                      <a:pt x="5687" y="15420"/>
                    </a:moveTo>
                    <a:cubicBezTo>
                      <a:pt x="5629" y="15420"/>
                      <a:pt x="5582" y="15471"/>
                      <a:pt x="5582" y="15532"/>
                    </a:cubicBezTo>
                    <a:cubicBezTo>
                      <a:pt x="5582" y="15594"/>
                      <a:pt x="5629" y="15643"/>
                      <a:pt x="5687" y="15643"/>
                    </a:cubicBezTo>
                    <a:cubicBezTo>
                      <a:pt x="5745" y="15643"/>
                      <a:pt x="5792" y="15594"/>
                      <a:pt x="5792" y="15532"/>
                    </a:cubicBezTo>
                    <a:cubicBezTo>
                      <a:pt x="5792" y="15471"/>
                      <a:pt x="5745" y="15420"/>
                      <a:pt x="5687" y="15420"/>
                    </a:cubicBezTo>
                    <a:close/>
                    <a:moveTo>
                      <a:pt x="2616" y="15431"/>
                    </a:moveTo>
                    <a:cubicBezTo>
                      <a:pt x="2565" y="15431"/>
                      <a:pt x="2524" y="15474"/>
                      <a:pt x="2524" y="15529"/>
                    </a:cubicBezTo>
                    <a:cubicBezTo>
                      <a:pt x="2524" y="15583"/>
                      <a:pt x="2565" y="15628"/>
                      <a:pt x="2616" y="15628"/>
                    </a:cubicBezTo>
                    <a:cubicBezTo>
                      <a:pt x="2668" y="15628"/>
                      <a:pt x="2709" y="15583"/>
                      <a:pt x="2709" y="15529"/>
                    </a:cubicBezTo>
                    <a:cubicBezTo>
                      <a:pt x="2709" y="15474"/>
                      <a:pt x="2668" y="15431"/>
                      <a:pt x="2616" y="15431"/>
                    </a:cubicBezTo>
                    <a:close/>
                    <a:moveTo>
                      <a:pt x="10656" y="15432"/>
                    </a:moveTo>
                    <a:cubicBezTo>
                      <a:pt x="10593" y="15432"/>
                      <a:pt x="10542" y="15485"/>
                      <a:pt x="10542" y="15551"/>
                    </a:cubicBezTo>
                    <a:cubicBezTo>
                      <a:pt x="10542" y="15618"/>
                      <a:pt x="10593" y="15671"/>
                      <a:pt x="10656" y="15671"/>
                    </a:cubicBezTo>
                    <a:cubicBezTo>
                      <a:pt x="10718" y="15671"/>
                      <a:pt x="10768" y="15618"/>
                      <a:pt x="10768" y="15551"/>
                    </a:cubicBezTo>
                    <a:cubicBezTo>
                      <a:pt x="10768" y="15485"/>
                      <a:pt x="10718" y="15432"/>
                      <a:pt x="10656" y="15432"/>
                    </a:cubicBezTo>
                    <a:close/>
                    <a:moveTo>
                      <a:pt x="11113" y="15432"/>
                    </a:moveTo>
                    <a:cubicBezTo>
                      <a:pt x="11050" y="15432"/>
                      <a:pt x="10999" y="15485"/>
                      <a:pt x="10999" y="15551"/>
                    </a:cubicBezTo>
                    <a:cubicBezTo>
                      <a:pt x="10999" y="15618"/>
                      <a:pt x="11050" y="15671"/>
                      <a:pt x="11113" y="15671"/>
                    </a:cubicBezTo>
                    <a:cubicBezTo>
                      <a:pt x="11175" y="15671"/>
                      <a:pt x="11226" y="15618"/>
                      <a:pt x="11226" y="15551"/>
                    </a:cubicBezTo>
                    <a:cubicBezTo>
                      <a:pt x="11226" y="15485"/>
                      <a:pt x="11175" y="15432"/>
                      <a:pt x="11113" y="15432"/>
                    </a:cubicBezTo>
                    <a:close/>
                    <a:moveTo>
                      <a:pt x="17199" y="15434"/>
                    </a:moveTo>
                    <a:cubicBezTo>
                      <a:pt x="17142" y="15434"/>
                      <a:pt x="17097" y="15483"/>
                      <a:pt x="17097" y="15543"/>
                    </a:cubicBezTo>
                    <a:cubicBezTo>
                      <a:pt x="17097" y="15604"/>
                      <a:pt x="17142" y="15653"/>
                      <a:pt x="17199" y="15653"/>
                    </a:cubicBezTo>
                    <a:cubicBezTo>
                      <a:pt x="17256" y="15653"/>
                      <a:pt x="17302" y="15604"/>
                      <a:pt x="17302" y="15543"/>
                    </a:cubicBezTo>
                    <a:cubicBezTo>
                      <a:pt x="17302" y="15483"/>
                      <a:pt x="17256" y="15434"/>
                      <a:pt x="17199" y="15434"/>
                    </a:cubicBezTo>
                    <a:close/>
                    <a:moveTo>
                      <a:pt x="10199" y="15465"/>
                    </a:moveTo>
                    <a:cubicBezTo>
                      <a:pt x="10136" y="15464"/>
                      <a:pt x="10086" y="15518"/>
                      <a:pt x="10086" y="15585"/>
                    </a:cubicBezTo>
                    <a:cubicBezTo>
                      <a:pt x="10086" y="15651"/>
                      <a:pt x="10136" y="15704"/>
                      <a:pt x="10199" y="15704"/>
                    </a:cubicBezTo>
                    <a:cubicBezTo>
                      <a:pt x="10261" y="15704"/>
                      <a:pt x="10312" y="15651"/>
                      <a:pt x="10312" y="15585"/>
                    </a:cubicBezTo>
                    <a:cubicBezTo>
                      <a:pt x="10312" y="15518"/>
                      <a:pt x="10261" y="15465"/>
                      <a:pt x="10199" y="15465"/>
                    </a:cubicBezTo>
                    <a:close/>
                    <a:moveTo>
                      <a:pt x="11569" y="15465"/>
                    </a:moveTo>
                    <a:cubicBezTo>
                      <a:pt x="11507" y="15465"/>
                      <a:pt x="11456" y="15518"/>
                      <a:pt x="11456" y="15585"/>
                    </a:cubicBezTo>
                    <a:cubicBezTo>
                      <a:pt x="11456" y="15651"/>
                      <a:pt x="11507" y="15704"/>
                      <a:pt x="11569" y="15704"/>
                    </a:cubicBezTo>
                    <a:cubicBezTo>
                      <a:pt x="11632" y="15704"/>
                      <a:pt x="11683" y="15651"/>
                      <a:pt x="11683" y="15585"/>
                    </a:cubicBezTo>
                    <a:cubicBezTo>
                      <a:pt x="11683" y="15518"/>
                      <a:pt x="11632" y="15465"/>
                      <a:pt x="11569" y="15465"/>
                    </a:cubicBezTo>
                    <a:close/>
                    <a:moveTo>
                      <a:pt x="8529" y="15481"/>
                    </a:moveTo>
                    <a:cubicBezTo>
                      <a:pt x="8468" y="15481"/>
                      <a:pt x="8418" y="15533"/>
                      <a:pt x="8418" y="15598"/>
                    </a:cubicBezTo>
                    <a:cubicBezTo>
                      <a:pt x="8418" y="15663"/>
                      <a:pt x="8468" y="15716"/>
                      <a:pt x="8529" y="15716"/>
                    </a:cubicBezTo>
                    <a:cubicBezTo>
                      <a:pt x="8591" y="15716"/>
                      <a:pt x="8640" y="15663"/>
                      <a:pt x="8640" y="15598"/>
                    </a:cubicBezTo>
                    <a:cubicBezTo>
                      <a:pt x="8640" y="15533"/>
                      <a:pt x="8591" y="15481"/>
                      <a:pt x="8529" y="15481"/>
                    </a:cubicBezTo>
                    <a:close/>
                    <a:moveTo>
                      <a:pt x="14905" y="15485"/>
                    </a:moveTo>
                    <a:cubicBezTo>
                      <a:pt x="14845" y="15485"/>
                      <a:pt x="14797" y="15536"/>
                      <a:pt x="14797" y="15599"/>
                    </a:cubicBezTo>
                    <a:cubicBezTo>
                      <a:pt x="14797" y="15663"/>
                      <a:pt x="14845" y="15713"/>
                      <a:pt x="14905" y="15713"/>
                    </a:cubicBezTo>
                    <a:cubicBezTo>
                      <a:pt x="14964" y="15713"/>
                      <a:pt x="15012" y="15662"/>
                      <a:pt x="15012" y="15599"/>
                    </a:cubicBezTo>
                    <a:cubicBezTo>
                      <a:pt x="15012" y="15536"/>
                      <a:pt x="14964" y="15485"/>
                      <a:pt x="14905" y="15485"/>
                    </a:cubicBezTo>
                    <a:close/>
                    <a:moveTo>
                      <a:pt x="21411" y="15496"/>
                    </a:moveTo>
                    <a:cubicBezTo>
                      <a:pt x="21365" y="15496"/>
                      <a:pt x="21326" y="15536"/>
                      <a:pt x="21326" y="15586"/>
                    </a:cubicBezTo>
                    <a:cubicBezTo>
                      <a:pt x="21326" y="15635"/>
                      <a:pt x="21364" y="15676"/>
                      <a:pt x="21411" y="15676"/>
                    </a:cubicBezTo>
                    <a:cubicBezTo>
                      <a:pt x="21458" y="15676"/>
                      <a:pt x="21497" y="15635"/>
                      <a:pt x="21497" y="15586"/>
                    </a:cubicBezTo>
                    <a:cubicBezTo>
                      <a:pt x="21497" y="15536"/>
                      <a:pt x="21458" y="15496"/>
                      <a:pt x="21411" y="15496"/>
                    </a:cubicBezTo>
                    <a:close/>
                    <a:moveTo>
                      <a:pt x="357" y="15497"/>
                    </a:moveTo>
                    <a:cubicBezTo>
                      <a:pt x="310" y="15497"/>
                      <a:pt x="273" y="15537"/>
                      <a:pt x="273" y="15586"/>
                    </a:cubicBezTo>
                    <a:cubicBezTo>
                      <a:pt x="273" y="15635"/>
                      <a:pt x="310" y="15675"/>
                      <a:pt x="357" y="15675"/>
                    </a:cubicBezTo>
                    <a:cubicBezTo>
                      <a:pt x="403" y="15675"/>
                      <a:pt x="440" y="15635"/>
                      <a:pt x="440" y="15586"/>
                    </a:cubicBezTo>
                    <a:cubicBezTo>
                      <a:pt x="440" y="15537"/>
                      <a:pt x="403" y="15497"/>
                      <a:pt x="357" y="15497"/>
                    </a:cubicBezTo>
                    <a:close/>
                    <a:moveTo>
                      <a:pt x="5036" y="15501"/>
                    </a:moveTo>
                    <a:cubicBezTo>
                      <a:pt x="4979" y="15501"/>
                      <a:pt x="4932" y="15550"/>
                      <a:pt x="4932" y="15611"/>
                    </a:cubicBezTo>
                    <a:cubicBezTo>
                      <a:pt x="4932" y="15671"/>
                      <a:pt x="4979" y="15719"/>
                      <a:pt x="5036" y="15719"/>
                    </a:cubicBezTo>
                    <a:cubicBezTo>
                      <a:pt x="5093" y="15719"/>
                      <a:pt x="5138" y="15671"/>
                      <a:pt x="5138" y="15611"/>
                    </a:cubicBezTo>
                    <a:cubicBezTo>
                      <a:pt x="5138" y="15550"/>
                      <a:pt x="5093" y="15501"/>
                      <a:pt x="5036" y="15501"/>
                    </a:cubicBezTo>
                    <a:close/>
                    <a:moveTo>
                      <a:pt x="16732" y="15501"/>
                    </a:moveTo>
                    <a:cubicBezTo>
                      <a:pt x="16676" y="15501"/>
                      <a:pt x="16629" y="15550"/>
                      <a:pt x="16629" y="15611"/>
                    </a:cubicBezTo>
                    <a:cubicBezTo>
                      <a:pt x="16629" y="15671"/>
                      <a:pt x="16675" y="15719"/>
                      <a:pt x="16732" y="15719"/>
                    </a:cubicBezTo>
                    <a:cubicBezTo>
                      <a:pt x="16789" y="15719"/>
                      <a:pt x="16836" y="15671"/>
                      <a:pt x="16836" y="15611"/>
                    </a:cubicBezTo>
                    <a:cubicBezTo>
                      <a:pt x="16836" y="15551"/>
                      <a:pt x="16789" y="15501"/>
                      <a:pt x="16732" y="15501"/>
                    </a:cubicBezTo>
                    <a:close/>
                    <a:moveTo>
                      <a:pt x="3500" y="15508"/>
                    </a:moveTo>
                    <a:cubicBezTo>
                      <a:pt x="3446" y="15508"/>
                      <a:pt x="3402" y="15555"/>
                      <a:pt x="3402" y="15612"/>
                    </a:cubicBezTo>
                    <a:cubicBezTo>
                      <a:pt x="3402" y="15669"/>
                      <a:pt x="3446" y="15716"/>
                      <a:pt x="3500" y="15716"/>
                    </a:cubicBezTo>
                    <a:cubicBezTo>
                      <a:pt x="3554" y="15716"/>
                      <a:pt x="3598" y="15669"/>
                      <a:pt x="3598" y="15612"/>
                    </a:cubicBezTo>
                    <a:cubicBezTo>
                      <a:pt x="3598" y="15555"/>
                      <a:pt x="3554" y="15508"/>
                      <a:pt x="3500" y="15508"/>
                    </a:cubicBezTo>
                    <a:close/>
                    <a:moveTo>
                      <a:pt x="20994" y="15516"/>
                    </a:moveTo>
                    <a:cubicBezTo>
                      <a:pt x="20946" y="15516"/>
                      <a:pt x="20907" y="15558"/>
                      <a:pt x="20907" y="15608"/>
                    </a:cubicBezTo>
                    <a:cubicBezTo>
                      <a:pt x="20907" y="15659"/>
                      <a:pt x="20946" y="15700"/>
                      <a:pt x="20994" y="15700"/>
                    </a:cubicBezTo>
                    <a:cubicBezTo>
                      <a:pt x="21042" y="15700"/>
                      <a:pt x="21081" y="15659"/>
                      <a:pt x="21081" y="15608"/>
                    </a:cubicBezTo>
                    <a:cubicBezTo>
                      <a:pt x="21081" y="15558"/>
                      <a:pt x="21042" y="15516"/>
                      <a:pt x="20994" y="15516"/>
                    </a:cubicBezTo>
                    <a:close/>
                    <a:moveTo>
                      <a:pt x="12022" y="15532"/>
                    </a:moveTo>
                    <a:cubicBezTo>
                      <a:pt x="11960" y="15532"/>
                      <a:pt x="11909" y="15586"/>
                      <a:pt x="11909" y="15652"/>
                    </a:cubicBezTo>
                    <a:cubicBezTo>
                      <a:pt x="11909" y="15718"/>
                      <a:pt x="11960" y="15772"/>
                      <a:pt x="12022" y="15772"/>
                    </a:cubicBezTo>
                    <a:cubicBezTo>
                      <a:pt x="12084" y="15772"/>
                      <a:pt x="12135" y="15718"/>
                      <a:pt x="12135" y="15652"/>
                    </a:cubicBezTo>
                    <a:cubicBezTo>
                      <a:pt x="12135" y="15586"/>
                      <a:pt x="12084" y="15532"/>
                      <a:pt x="12022" y="15532"/>
                    </a:cubicBezTo>
                    <a:close/>
                    <a:moveTo>
                      <a:pt x="9746" y="15533"/>
                    </a:moveTo>
                    <a:cubicBezTo>
                      <a:pt x="9684" y="15533"/>
                      <a:pt x="9634" y="15586"/>
                      <a:pt x="9634" y="15652"/>
                    </a:cubicBezTo>
                    <a:cubicBezTo>
                      <a:pt x="9634" y="15717"/>
                      <a:pt x="9684" y="15772"/>
                      <a:pt x="9746" y="15772"/>
                    </a:cubicBezTo>
                    <a:cubicBezTo>
                      <a:pt x="9808" y="15772"/>
                      <a:pt x="9858" y="15717"/>
                      <a:pt x="9858" y="15652"/>
                    </a:cubicBezTo>
                    <a:cubicBezTo>
                      <a:pt x="9858" y="15586"/>
                      <a:pt x="9808" y="15533"/>
                      <a:pt x="9746" y="15533"/>
                    </a:cubicBezTo>
                    <a:close/>
                    <a:moveTo>
                      <a:pt x="20574" y="15538"/>
                    </a:moveTo>
                    <a:cubicBezTo>
                      <a:pt x="20525" y="15538"/>
                      <a:pt x="20485" y="15581"/>
                      <a:pt x="20485" y="15632"/>
                    </a:cubicBezTo>
                    <a:cubicBezTo>
                      <a:pt x="20485" y="15684"/>
                      <a:pt x="20525" y="15726"/>
                      <a:pt x="20574" y="15726"/>
                    </a:cubicBezTo>
                    <a:cubicBezTo>
                      <a:pt x="20623" y="15726"/>
                      <a:pt x="20662" y="15685"/>
                      <a:pt x="20662" y="15632"/>
                    </a:cubicBezTo>
                    <a:cubicBezTo>
                      <a:pt x="20662" y="15580"/>
                      <a:pt x="20623" y="15538"/>
                      <a:pt x="20574" y="15538"/>
                    </a:cubicBezTo>
                    <a:close/>
                    <a:moveTo>
                      <a:pt x="1194" y="15540"/>
                    </a:moveTo>
                    <a:cubicBezTo>
                      <a:pt x="1146" y="15540"/>
                      <a:pt x="1107" y="15582"/>
                      <a:pt x="1107" y="15632"/>
                    </a:cubicBezTo>
                    <a:cubicBezTo>
                      <a:pt x="1107" y="15683"/>
                      <a:pt x="1146" y="15724"/>
                      <a:pt x="1194" y="15724"/>
                    </a:cubicBezTo>
                    <a:cubicBezTo>
                      <a:pt x="1242" y="15724"/>
                      <a:pt x="1281" y="15683"/>
                      <a:pt x="1281" y="15632"/>
                    </a:cubicBezTo>
                    <a:cubicBezTo>
                      <a:pt x="1281" y="15582"/>
                      <a:pt x="1242" y="15540"/>
                      <a:pt x="1194" y="15540"/>
                    </a:cubicBezTo>
                    <a:close/>
                    <a:moveTo>
                      <a:pt x="20150" y="15562"/>
                    </a:moveTo>
                    <a:cubicBezTo>
                      <a:pt x="20099" y="15562"/>
                      <a:pt x="20058" y="15605"/>
                      <a:pt x="20058" y="15659"/>
                    </a:cubicBezTo>
                    <a:cubicBezTo>
                      <a:pt x="20058" y="15712"/>
                      <a:pt x="20099" y="15757"/>
                      <a:pt x="20150" y="15757"/>
                    </a:cubicBezTo>
                    <a:cubicBezTo>
                      <a:pt x="20200" y="15757"/>
                      <a:pt x="20242" y="15712"/>
                      <a:pt x="20242" y="15659"/>
                    </a:cubicBezTo>
                    <a:cubicBezTo>
                      <a:pt x="20242" y="15605"/>
                      <a:pt x="20200" y="15562"/>
                      <a:pt x="20150" y="15562"/>
                    </a:cubicBezTo>
                    <a:close/>
                    <a:moveTo>
                      <a:pt x="13452" y="15567"/>
                    </a:moveTo>
                    <a:cubicBezTo>
                      <a:pt x="13391" y="15567"/>
                      <a:pt x="13341" y="15620"/>
                      <a:pt x="13341" y="15685"/>
                    </a:cubicBezTo>
                    <a:cubicBezTo>
                      <a:pt x="13341" y="15750"/>
                      <a:pt x="13391" y="15802"/>
                      <a:pt x="13452" y="15802"/>
                    </a:cubicBezTo>
                    <a:cubicBezTo>
                      <a:pt x="13513" y="15802"/>
                      <a:pt x="13563" y="15750"/>
                      <a:pt x="13563" y="15685"/>
                    </a:cubicBezTo>
                    <a:cubicBezTo>
                      <a:pt x="13563" y="15620"/>
                      <a:pt x="13513" y="15567"/>
                      <a:pt x="13452" y="15567"/>
                    </a:cubicBezTo>
                    <a:close/>
                    <a:moveTo>
                      <a:pt x="16258" y="15574"/>
                    </a:moveTo>
                    <a:cubicBezTo>
                      <a:pt x="16200" y="15574"/>
                      <a:pt x="16154" y="15623"/>
                      <a:pt x="16154" y="15685"/>
                    </a:cubicBezTo>
                    <a:cubicBezTo>
                      <a:pt x="16154" y="15746"/>
                      <a:pt x="16200" y="15797"/>
                      <a:pt x="16258" y="15797"/>
                    </a:cubicBezTo>
                    <a:cubicBezTo>
                      <a:pt x="16316" y="15797"/>
                      <a:pt x="16364" y="15746"/>
                      <a:pt x="16364" y="15685"/>
                    </a:cubicBezTo>
                    <a:cubicBezTo>
                      <a:pt x="16364" y="15623"/>
                      <a:pt x="16316" y="15574"/>
                      <a:pt x="16258" y="15574"/>
                    </a:cubicBezTo>
                    <a:close/>
                    <a:moveTo>
                      <a:pt x="19723" y="15589"/>
                    </a:moveTo>
                    <a:cubicBezTo>
                      <a:pt x="19671" y="15589"/>
                      <a:pt x="19630" y="15634"/>
                      <a:pt x="19630" y="15688"/>
                    </a:cubicBezTo>
                    <a:cubicBezTo>
                      <a:pt x="19630" y="15743"/>
                      <a:pt x="19671" y="15786"/>
                      <a:pt x="19723" y="15786"/>
                    </a:cubicBezTo>
                    <a:cubicBezTo>
                      <a:pt x="19774" y="15786"/>
                      <a:pt x="19815" y="15743"/>
                      <a:pt x="19815" y="15688"/>
                    </a:cubicBezTo>
                    <a:cubicBezTo>
                      <a:pt x="19815" y="15634"/>
                      <a:pt x="19774" y="15589"/>
                      <a:pt x="19723" y="15589"/>
                    </a:cubicBezTo>
                    <a:close/>
                    <a:moveTo>
                      <a:pt x="2045" y="15590"/>
                    </a:moveTo>
                    <a:cubicBezTo>
                      <a:pt x="1995" y="15590"/>
                      <a:pt x="1954" y="15634"/>
                      <a:pt x="1954" y="15688"/>
                    </a:cubicBezTo>
                    <a:cubicBezTo>
                      <a:pt x="1954" y="15742"/>
                      <a:pt x="1995" y="15785"/>
                      <a:pt x="2045" y="15785"/>
                    </a:cubicBezTo>
                    <a:cubicBezTo>
                      <a:pt x="2096" y="15785"/>
                      <a:pt x="2137" y="15742"/>
                      <a:pt x="2137" y="15688"/>
                    </a:cubicBezTo>
                    <a:cubicBezTo>
                      <a:pt x="2137" y="15635"/>
                      <a:pt x="2096" y="15590"/>
                      <a:pt x="2045" y="15590"/>
                    </a:cubicBezTo>
                    <a:close/>
                    <a:moveTo>
                      <a:pt x="4405" y="15608"/>
                    </a:moveTo>
                    <a:cubicBezTo>
                      <a:pt x="4350" y="15608"/>
                      <a:pt x="4306" y="15655"/>
                      <a:pt x="4306" y="15713"/>
                    </a:cubicBezTo>
                    <a:cubicBezTo>
                      <a:pt x="4306" y="15772"/>
                      <a:pt x="4350" y="15820"/>
                      <a:pt x="4405" y="15820"/>
                    </a:cubicBezTo>
                    <a:cubicBezTo>
                      <a:pt x="4461" y="15820"/>
                      <a:pt x="4506" y="15772"/>
                      <a:pt x="4506" y="15713"/>
                    </a:cubicBezTo>
                    <a:cubicBezTo>
                      <a:pt x="4506" y="15655"/>
                      <a:pt x="4460" y="15608"/>
                      <a:pt x="4405" y="15608"/>
                    </a:cubicBezTo>
                    <a:close/>
                    <a:moveTo>
                      <a:pt x="14393" y="15614"/>
                    </a:moveTo>
                    <a:cubicBezTo>
                      <a:pt x="14333" y="15614"/>
                      <a:pt x="14284" y="15665"/>
                      <a:pt x="14284" y="15729"/>
                    </a:cubicBezTo>
                    <a:cubicBezTo>
                      <a:pt x="14284" y="15793"/>
                      <a:pt x="14333" y="15845"/>
                      <a:pt x="14393" y="15845"/>
                    </a:cubicBezTo>
                    <a:cubicBezTo>
                      <a:pt x="14453" y="15845"/>
                      <a:pt x="14502" y="15793"/>
                      <a:pt x="14502" y="15729"/>
                    </a:cubicBezTo>
                    <a:cubicBezTo>
                      <a:pt x="14502" y="15666"/>
                      <a:pt x="14453" y="15614"/>
                      <a:pt x="14393" y="15614"/>
                    </a:cubicBezTo>
                    <a:close/>
                    <a:moveTo>
                      <a:pt x="7375" y="15615"/>
                    </a:moveTo>
                    <a:cubicBezTo>
                      <a:pt x="7316" y="15615"/>
                      <a:pt x="7268" y="15666"/>
                      <a:pt x="7268" y="15729"/>
                    </a:cubicBezTo>
                    <a:cubicBezTo>
                      <a:pt x="7268" y="15792"/>
                      <a:pt x="7316" y="15843"/>
                      <a:pt x="7375" y="15843"/>
                    </a:cubicBezTo>
                    <a:cubicBezTo>
                      <a:pt x="7435" y="15843"/>
                      <a:pt x="7483" y="15792"/>
                      <a:pt x="7483" y="15729"/>
                    </a:cubicBezTo>
                    <a:cubicBezTo>
                      <a:pt x="7483" y="15666"/>
                      <a:pt x="7435" y="15615"/>
                      <a:pt x="7375" y="15615"/>
                    </a:cubicBezTo>
                    <a:close/>
                    <a:moveTo>
                      <a:pt x="6672" y="15618"/>
                    </a:moveTo>
                    <a:cubicBezTo>
                      <a:pt x="6613" y="15617"/>
                      <a:pt x="6565" y="15667"/>
                      <a:pt x="6565" y="15729"/>
                    </a:cubicBezTo>
                    <a:cubicBezTo>
                      <a:pt x="6565" y="15791"/>
                      <a:pt x="6612" y="15841"/>
                      <a:pt x="6671" y="15841"/>
                    </a:cubicBezTo>
                    <a:cubicBezTo>
                      <a:pt x="6729" y="15842"/>
                      <a:pt x="6777" y="15791"/>
                      <a:pt x="6777" y="15729"/>
                    </a:cubicBezTo>
                    <a:cubicBezTo>
                      <a:pt x="6777" y="15667"/>
                      <a:pt x="6730" y="15618"/>
                      <a:pt x="6672" y="15618"/>
                    </a:cubicBezTo>
                    <a:close/>
                    <a:moveTo>
                      <a:pt x="19292" y="15621"/>
                    </a:moveTo>
                    <a:cubicBezTo>
                      <a:pt x="19240" y="15621"/>
                      <a:pt x="19198" y="15665"/>
                      <a:pt x="19198" y="15720"/>
                    </a:cubicBezTo>
                    <a:cubicBezTo>
                      <a:pt x="19198" y="15775"/>
                      <a:pt x="19240" y="15820"/>
                      <a:pt x="19292" y="15820"/>
                    </a:cubicBezTo>
                    <a:cubicBezTo>
                      <a:pt x="19344" y="15820"/>
                      <a:pt x="19385" y="15775"/>
                      <a:pt x="19385" y="15720"/>
                    </a:cubicBezTo>
                    <a:cubicBezTo>
                      <a:pt x="19385" y="15665"/>
                      <a:pt x="19344" y="15621"/>
                      <a:pt x="19292" y="15621"/>
                    </a:cubicBezTo>
                    <a:close/>
                    <a:moveTo>
                      <a:pt x="9298" y="15634"/>
                    </a:moveTo>
                    <a:cubicBezTo>
                      <a:pt x="9236" y="15634"/>
                      <a:pt x="9186" y="15688"/>
                      <a:pt x="9186" y="15753"/>
                    </a:cubicBezTo>
                    <a:cubicBezTo>
                      <a:pt x="9186" y="15819"/>
                      <a:pt x="9236" y="15872"/>
                      <a:pt x="9298" y="15872"/>
                    </a:cubicBezTo>
                    <a:cubicBezTo>
                      <a:pt x="9360" y="15872"/>
                      <a:pt x="9410" y="15819"/>
                      <a:pt x="9410" y="15753"/>
                    </a:cubicBezTo>
                    <a:cubicBezTo>
                      <a:pt x="9410" y="15688"/>
                      <a:pt x="9360" y="15634"/>
                      <a:pt x="9298" y="15634"/>
                    </a:cubicBezTo>
                    <a:close/>
                    <a:moveTo>
                      <a:pt x="12470" y="15634"/>
                    </a:moveTo>
                    <a:cubicBezTo>
                      <a:pt x="12408" y="15634"/>
                      <a:pt x="12357" y="15688"/>
                      <a:pt x="12357" y="15753"/>
                    </a:cubicBezTo>
                    <a:cubicBezTo>
                      <a:pt x="12357" y="15819"/>
                      <a:pt x="12408" y="15872"/>
                      <a:pt x="12470" y="15872"/>
                    </a:cubicBezTo>
                    <a:cubicBezTo>
                      <a:pt x="12532" y="15872"/>
                      <a:pt x="12582" y="15819"/>
                      <a:pt x="12582" y="15753"/>
                    </a:cubicBezTo>
                    <a:cubicBezTo>
                      <a:pt x="12582" y="15688"/>
                      <a:pt x="12532" y="15634"/>
                      <a:pt x="12470" y="15634"/>
                    </a:cubicBezTo>
                    <a:close/>
                    <a:moveTo>
                      <a:pt x="18856" y="15654"/>
                    </a:moveTo>
                    <a:cubicBezTo>
                      <a:pt x="18803" y="15654"/>
                      <a:pt x="18760" y="15699"/>
                      <a:pt x="18760" y="15756"/>
                    </a:cubicBezTo>
                    <a:cubicBezTo>
                      <a:pt x="18760" y="15812"/>
                      <a:pt x="18803" y="15857"/>
                      <a:pt x="18856" y="15857"/>
                    </a:cubicBezTo>
                    <a:cubicBezTo>
                      <a:pt x="18909" y="15857"/>
                      <a:pt x="18952" y="15812"/>
                      <a:pt x="18952" y="15756"/>
                    </a:cubicBezTo>
                    <a:cubicBezTo>
                      <a:pt x="18952" y="15699"/>
                      <a:pt x="18909" y="15654"/>
                      <a:pt x="18856" y="15654"/>
                    </a:cubicBezTo>
                    <a:close/>
                    <a:moveTo>
                      <a:pt x="2912" y="15656"/>
                    </a:moveTo>
                    <a:cubicBezTo>
                      <a:pt x="2860" y="15656"/>
                      <a:pt x="2818" y="15701"/>
                      <a:pt x="2818" y="15756"/>
                    </a:cubicBezTo>
                    <a:cubicBezTo>
                      <a:pt x="2818" y="15811"/>
                      <a:pt x="2860" y="15855"/>
                      <a:pt x="2912" y="15855"/>
                    </a:cubicBezTo>
                    <a:cubicBezTo>
                      <a:pt x="2964" y="15855"/>
                      <a:pt x="3006" y="15811"/>
                      <a:pt x="3006" y="15756"/>
                    </a:cubicBezTo>
                    <a:cubicBezTo>
                      <a:pt x="3006" y="15701"/>
                      <a:pt x="2964" y="15656"/>
                      <a:pt x="2912" y="15656"/>
                    </a:cubicBezTo>
                    <a:close/>
                    <a:moveTo>
                      <a:pt x="5992" y="15658"/>
                    </a:moveTo>
                    <a:cubicBezTo>
                      <a:pt x="5933" y="15658"/>
                      <a:pt x="5885" y="15707"/>
                      <a:pt x="5885" y="15769"/>
                    </a:cubicBezTo>
                    <a:cubicBezTo>
                      <a:pt x="5885" y="15831"/>
                      <a:pt x="5933" y="15882"/>
                      <a:pt x="5992" y="15882"/>
                    </a:cubicBezTo>
                    <a:cubicBezTo>
                      <a:pt x="6050" y="15882"/>
                      <a:pt x="6097" y="15831"/>
                      <a:pt x="6097" y="15769"/>
                    </a:cubicBezTo>
                    <a:cubicBezTo>
                      <a:pt x="6097" y="15707"/>
                      <a:pt x="6050" y="15658"/>
                      <a:pt x="5992" y="15658"/>
                    </a:cubicBezTo>
                    <a:close/>
                    <a:moveTo>
                      <a:pt x="15776" y="15658"/>
                    </a:moveTo>
                    <a:cubicBezTo>
                      <a:pt x="15718" y="15658"/>
                      <a:pt x="15671" y="15707"/>
                      <a:pt x="15671" y="15769"/>
                    </a:cubicBezTo>
                    <a:cubicBezTo>
                      <a:pt x="15671" y="15831"/>
                      <a:pt x="15718" y="15882"/>
                      <a:pt x="15776" y="15882"/>
                    </a:cubicBezTo>
                    <a:cubicBezTo>
                      <a:pt x="15835" y="15882"/>
                      <a:pt x="15882" y="15831"/>
                      <a:pt x="15882" y="15769"/>
                    </a:cubicBezTo>
                    <a:cubicBezTo>
                      <a:pt x="15882" y="15707"/>
                      <a:pt x="15835" y="15658"/>
                      <a:pt x="15776" y="15658"/>
                    </a:cubicBezTo>
                    <a:close/>
                    <a:moveTo>
                      <a:pt x="8104" y="15662"/>
                    </a:moveTo>
                    <a:cubicBezTo>
                      <a:pt x="8043" y="15662"/>
                      <a:pt x="7994" y="15714"/>
                      <a:pt x="7994" y="15778"/>
                    </a:cubicBezTo>
                    <a:cubicBezTo>
                      <a:pt x="7994" y="15843"/>
                      <a:pt x="8043" y="15895"/>
                      <a:pt x="8104" y="15895"/>
                    </a:cubicBezTo>
                    <a:cubicBezTo>
                      <a:pt x="8165" y="15895"/>
                      <a:pt x="8215" y="15843"/>
                      <a:pt x="8215" y="15778"/>
                    </a:cubicBezTo>
                    <a:cubicBezTo>
                      <a:pt x="8215" y="15714"/>
                      <a:pt x="8165" y="15662"/>
                      <a:pt x="8104" y="15662"/>
                    </a:cubicBezTo>
                    <a:close/>
                    <a:moveTo>
                      <a:pt x="18417" y="15691"/>
                    </a:moveTo>
                    <a:cubicBezTo>
                      <a:pt x="18362" y="15691"/>
                      <a:pt x="18318" y="15738"/>
                      <a:pt x="18318" y="15796"/>
                    </a:cubicBezTo>
                    <a:cubicBezTo>
                      <a:pt x="18318" y="15853"/>
                      <a:pt x="18362" y="15901"/>
                      <a:pt x="18417" y="15901"/>
                    </a:cubicBezTo>
                    <a:cubicBezTo>
                      <a:pt x="18471" y="15901"/>
                      <a:pt x="18515" y="15853"/>
                      <a:pt x="18515" y="15796"/>
                    </a:cubicBezTo>
                    <a:cubicBezTo>
                      <a:pt x="18515" y="15738"/>
                      <a:pt x="18471" y="15691"/>
                      <a:pt x="18417" y="15691"/>
                    </a:cubicBezTo>
                    <a:close/>
                    <a:moveTo>
                      <a:pt x="652" y="15721"/>
                    </a:moveTo>
                    <a:cubicBezTo>
                      <a:pt x="604" y="15721"/>
                      <a:pt x="565" y="15762"/>
                      <a:pt x="565" y="15813"/>
                    </a:cubicBezTo>
                    <a:cubicBezTo>
                      <a:pt x="565" y="15864"/>
                      <a:pt x="604" y="15905"/>
                      <a:pt x="652" y="15905"/>
                    </a:cubicBezTo>
                    <a:cubicBezTo>
                      <a:pt x="700" y="15905"/>
                      <a:pt x="738" y="15864"/>
                      <a:pt x="738" y="15813"/>
                    </a:cubicBezTo>
                    <a:cubicBezTo>
                      <a:pt x="738" y="15762"/>
                      <a:pt x="700" y="15721"/>
                      <a:pt x="652" y="15721"/>
                    </a:cubicBezTo>
                    <a:close/>
                    <a:moveTo>
                      <a:pt x="5336" y="15731"/>
                    </a:moveTo>
                    <a:cubicBezTo>
                      <a:pt x="5278" y="15731"/>
                      <a:pt x="5230" y="15782"/>
                      <a:pt x="5230" y="15843"/>
                    </a:cubicBezTo>
                    <a:cubicBezTo>
                      <a:pt x="5230" y="15905"/>
                      <a:pt x="5278" y="15955"/>
                      <a:pt x="5336" y="15955"/>
                    </a:cubicBezTo>
                    <a:cubicBezTo>
                      <a:pt x="5395" y="15955"/>
                      <a:pt x="5442" y="15905"/>
                      <a:pt x="5442" y="15843"/>
                    </a:cubicBezTo>
                    <a:cubicBezTo>
                      <a:pt x="5442" y="15782"/>
                      <a:pt x="5395" y="15731"/>
                      <a:pt x="5336" y="15731"/>
                    </a:cubicBezTo>
                    <a:close/>
                    <a:moveTo>
                      <a:pt x="17972" y="15731"/>
                    </a:moveTo>
                    <a:cubicBezTo>
                      <a:pt x="17915" y="15731"/>
                      <a:pt x="17869" y="15779"/>
                      <a:pt x="17869" y="15839"/>
                    </a:cubicBezTo>
                    <a:cubicBezTo>
                      <a:pt x="17869" y="15899"/>
                      <a:pt x="17915" y="15947"/>
                      <a:pt x="17972" y="15947"/>
                    </a:cubicBezTo>
                    <a:cubicBezTo>
                      <a:pt x="18028" y="15947"/>
                      <a:pt x="18073" y="15899"/>
                      <a:pt x="18073" y="15839"/>
                    </a:cubicBezTo>
                    <a:cubicBezTo>
                      <a:pt x="18073" y="15779"/>
                      <a:pt x="18028" y="15731"/>
                      <a:pt x="17972" y="15731"/>
                    </a:cubicBezTo>
                    <a:close/>
                    <a:moveTo>
                      <a:pt x="3796" y="15733"/>
                    </a:moveTo>
                    <a:cubicBezTo>
                      <a:pt x="3741" y="15733"/>
                      <a:pt x="3695" y="15781"/>
                      <a:pt x="3695" y="15840"/>
                    </a:cubicBezTo>
                    <a:cubicBezTo>
                      <a:pt x="3695" y="15899"/>
                      <a:pt x="3741" y="15946"/>
                      <a:pt x="3796" y="15946"/>
                    </a:cubicBezTo>
                    <a:cubicBezTo>
                      <a:pt x="3852" y="15946"/>
                      <a:pt x="3898" y="15899"/>
                      <a:pt x="3898" y="15840"/>
                    </a:cubicBezTo>
                    <a:cubicBezTo>
                      <a:pt x="3898" y="15781"/>
                      <a:pt x="3852" y="15733"/>
                      <a:pt x="3796" y="15733"/>
                    </a:cubicBezTo>
                    <a:close/>
                    <a:moveTo>
                      <a:pt x="15286" y="15749"/>
                    </a:moveTo>
                    <a:cubicBezTo>
                      <a:pt x="15225" y="15749"/>
                      <a:pt x="15176" y="15802"/>
                      <a:pt x="15176" y="15866"/>
                    </a:cubicBezTo>
                    <a:cubicBezTo>
                      <a:pt x="15176" y="15931"/>
                      <a:pt x="15225" y="15983"/>
                      <a:pt x="15286" y="15983"/>
                    </a:cubicBezTo>
                    <a:cubicBezTo>
                      <a:pt x="15347" y="15983"/>
                      <a:pt x="15396" y="15931"/>
                      <a:pt x="15396" y="15866"/>
                    </a:cubicBezTo>
                    <a:cubicBezTo>
                      <a:pt x="15396" y="15802"/>
                      <a:pt x="15347" y="15749"/>
                      <a:pt x="15286" y="15749"/>
                    </a:cubicBezTo>
                    <a:close/>
                    <a:moveTo>
                      <a:pt x="13871" y="15759"/>
                    </a:moveTo>
                    <a:cubicBezTo>
                      <a:pt x="13809" y="15759"/>
                      <a:pt x="13758" y="15813"/>
                      <a:pt x="13758" y="15879"/>
                    </a:cubicBezTo>
                    <a:cubicBezTo>
                      <a:pt x="13758" y="15945"/>
                      <a:pt x="13809" y="15999"/>
                      <a:pt x="13871" y="15999"/>
                    </a:cubicBezTo>
                    <a:cubicBezTo>
                      <a:pt x="13934" y="15999"/>
                      <a:pt x="13984" y="15945"/>
                      <a:pt x="13984" y="15879"/>
                    </a:cubicBezTo>
                    <a:cubicBezTo>
                      <a:pt x="13984" y="15813"/>
                      <a:pt x="13934" y="15759"/>
                      <a:pt x="13871" y="15759"/>
                    </a:cubicBezTo>
                    <a:close/>
                    <a:moveTo>
                      <a:pt x="1489" y="15763"/>
                    </a:moveTo>
                    <a:cubicBezTo>
                      <a:pt x="1439" y="15762"/>
                      <a:pt x="1398" y="15806"/>
                      <a:pt x="1398" y="15859"/>
                    </a:cubicBezTo>
                    <a:cubicBezTo>
                      <a:pt x="1397" y="15913"/>
                      <a:pt x="1439" y="15955"/>
                      <a:pt x="1489" y="15955"/>
                    </a:cubicBezTo>
                    <a:cubicBezTo>
                      <a:pt x="1539" y="15955"/>
                      <a:pt x="1580" y="15913"/>
                      <a:pt x="1580" y="15859"/>
                    </a:cubicBezTo>
                    <a:cubicBezTo>
                      <a:pt x="1580" y="15806"/>
                      <a:pt x="1539" y="15763"/>
                      <a:pt x="1489" y="15763"/>
                    </a:cubicBezTo>
                    <a:close/>
                    <a:moveTo>
                      <a:pt x="12910" y="15766"/>
                    </a:moveTo>
                    <a:cubicBezTo>
                      <a:pt x="12847" y="15766"/>
                      <a:pt x="12796" y="15820"/>
                      <a:pt x="12796" y="15887"/>
                    </a:cubicBezTo>
                    <a:cubicBezTo>
                      <a:pt x="12796" y="15954"/>
                      <a:pt x="12847" y="16008"/>
                      <a:pt x="12910" y="16008"/>
                    </a:cubicBezTo>
                    <a:cubicBezTo>
                      <a:pt x="12973" y="16008"/>
                      <a:pt x="13023" y="15953"/>
                      <a:pt x="13023" y="15887"/>
                    </a:cubicBezTo>
                    <a:cubicBezTo>
                      <a:pt x="13023" y="15820"/>
                      <a:pt x="12973" y="15766"/>
                      <a:pt x="12910" y="15766"/>
                    </a:cubicBezTo>
                    <a:close/>
                    <a:moveTo>
                      <a:pt x="8858" y="15767"/>
                    </a:moveTo>
                    <a:cubicBezTo>
                      <a:pt x="8796" y="15767"/>
                      <a:pt x="8745" y="15821"/>
                      <a:pt x="8745" y="15887"/>
                    </a:cubicBezTo>
                    <a:cubicBezTo>
                      <a:pt x="8745" y="15953"/>
                      <a:pt x="8796" y="16007"/>
                      <a:pt x="8858" y="16007"/>
                    </a:cubicBezTo>
                    <a:cubicBezTo>
                      <a:pt x="8921" y="16007"/>
                      <a:pt x="8971" y="15953"/>
                      <a:pt x="8971" y="15887"/>
                    </a:cubicBezTo>
                    <a:cubicBezTo>
                      <a:pt x="8971" y="15821"/>
                      <a:pt x="8921" y="15767"/>
                      <a:pt x="8858" y="15767"/>
                    </a:cubicBezTo>
                    <a:close/>
                    <a:moveTo>
                      <a:pt x="17521" y="15780"/>
                    </a:moveTo>
                    <a:cubicBezTo>
                      <a:pt x="17464" y="15780"/>
                      <a:pt x="17418" y="15828"/>
                      <a:pt x="17418" y="15888"/>
                    </a:cubicBezTo>
                    <a:cubicBezTo>
                      <a:pt x="17418" y="15948"/>
                      <a:pt x="17464" y="15998"/>
                      <a:pt x="17521" y="15998"/>
                    </a:cubicBezTo>
                    <a:cubicBezTo>
                      <a:pt x="17578" y="15998"/>
                      <a:pt x="17624" y="15948"/>
                      <a:pt x="17624" y="15888"/>
                    </a:cubicBezTo>
                    <a:cubicBezTo>
                      <a:pt x="17624" y="15828"/>
                      <a:pt x="17578" y="15780"/>
                      <a:pt x="17521" y="15780"/>
                    </a:cubicBezTo>
                    <a:close/>
                    <a:moveTo>
                      <a:pt x="10998" y="15812"/>
                    </a:moveTo>
                    <a:cubicBezTo>
                      <a:pt x="10935" y="15811"/>
                      <a:pt x="10883" y="15866"/>
                      <a:pt x="10883" y="15934"/>
                    </a:cubicBezTo>
                    <a:cubicBezTo>
                      <a:pt x="10883" y="16001"/>
                      <a:pt x="10935" y="16056"/>
                      <a:pt x="10998" y="16056"/>
                    </a:cubicBezTo>
                    <a:cubicBezTo>
                      <a:pt x="11062" y="16056"/>
                      <a:pt x="11114" y="16001"/>
                      <a:pt x="11114" y="15934"/>
                    </a:cubicBezTo>
                    <a:cubicBezTo>
                      <a:pt x="11114" y="15866"/>
                      <a:pt x="11062" y="15812"/>
                      <a:pt x="10998" y="15812"/>
                    </a:cubicBezTo>
                    <a:close/>
                    <a:moveTo>
                      <a:pt x="2340" y="15814"/>
                    </a:moveTo>
                    <a:cubicBezTo>
                      <a:pt x="2287" y="15814"/>
                      <a:pt x="2245" y="15859"/>
                      <a:pt x="2245" y="15914"/>
                    </a:cubicBezTo>
                    <a:cubicBezTo>
                      <a:pt x="2245" y="15970"/>
                      <a:pt x="2287" y="16016"/>
                      <a:pt x="2340" y="16016"/>
                    </a:cubicBezTo>
                    <a:cubicBezTo>
                      <a:pt x="2392" y="16016"/>
                      <a:pt x="2434" y="15970"/>
                      <a:pt x="2434" y="15914"/>
                    </a:cubicBezTo>
                    <a:cubicBezTo>
                      <a:pt x="2434" y="15859"/>
                      <a:pt x="2392" y="15814"/>
                      <a:pt x="2340" y="15814"/>
                    </a:cubicBezTo>
                    <a:close/>
                    <a:moveTo>
                      <a:pt x="10540" y="15821"/>
                    </a:moveTo>
                    <a:cubicBezTo>
                      <a:pt x="10477" y="15821"/>
                      <a:pt x="10426" y="15876"/>
                      <a:pt x="10426" y="15943"/>
                    </a:cubicBezTo>
                    <a:cubicBezTo>
                      <a:pt x="10426" y="16010"/>
                      <a:pt x="10477" y="16065"/>
                      <a:pt x="10540" y="16065"/>
                    </a:cubicBezTo>
                    <a:cubicBezTo>
                      <a:pt x="10604" y="16065"/>
                      <a:pt x="10656" y="16010"/>
                      <a:pt x="10656" y="15943"/>
                    </a:cubicBezTo>
                    <a:cubicBezTo>
                      <a:pt x="10656" y="15875"/>
                      <a:pt x="10604" y="15821"/>
                      <a:pt x="10540" y="15821"/>
                    </a:cubicBezTo>
                    <a:close/>
                    <a:moveTo>
                      <a:pt x="17064" y="15832"/>
                    </a:moveTo>
                    <a:cubicBezTo>
                      <a:pt x="17006" y="15832"/>
                      <a:pt x="16960" y="15882"/>
                      <a:pt x="16960" y="15944"/>
                    </a:cubicBezTo>
                    <a:cubicBezTo>
                      <a:pt x="16960" y="16005"/>
                      <a:pt x="17006" y="16055"/>
                      <a:pt x="17064" y="16055"/>
                    </a:cubicBezTo>
                    <a:cubicBezTo>
                      <a:pt x="17122" y="16055"/>
                      <a:pt x="17169" y="16005"/>
                      <a:pt x="17169" y="15944"/>
                    </a:cubicBezTo>
                    <a:cubicBezTo>
                      <a:pt x="17169" y="15882"/>
                      <a:pt x="17122" y="15832"/>
                      <a:pt x="17064" y="15832"/>
                    </a:cubicBezTo>
                    <a:close/>
                    <a:moveTo>
                      <a:pt x="4704" y="15834"/>
                    </a:moveTo>
                    <a:cubicBezTo>
                      <a:pt x="4647" y="15834"/>
                      <a:pt x="4600" y="15883"/>
                      <a:pt x="4600" y="15944"/>
                    </a:cubicBezTo>
                    <a:cubicBezTo>
                      <a:pt x="4600" y="16004"/>
                      <a:pt x="4647" y="16053"/>
                      <a:pt x="4704" y="16053"/>
                    </a:cubicBezTo>
                    <a:cubicBezTo>
                      <a:pt x="4761" y="16053"/>
                      <a:pt x="4806" y="16004"/>
                      <a:pt x="4806" y="15944"/>
                    </a:cubicBezTo>
                    <a:cubicBezTo>
                      <a:pt x="4806" y="15884"/>
                      <a:pt x="4761" y="15834"/>
                      <a:pt x="4704" y="15834"/>
                    </a:cubicBezTo>
                    <a:close/>
                    <a:moveTo>
                      <a:pt x="11455" y="15839"/>
                    </a:moveTo>
                    <a:cubicBezTo>
                      <a:pt x="11392" y="15839"/>
                      <a:pt x="11340" y="15893"/>
                      <a:pt x="11340" y="15960"/>
                    </a:cubicBezTo>
                    <a:cubicBezTo>
                      <a:pt x="11340" y="16027"/>
                      <a:pt x="11392" y="16082"/>
                      <a:pt x="11455" y="16082"/>
                    </a:cubicBezTo>
                    <a:cubicBezTo>
                      <a:pt x="11519" y="16082"/>
                      <a:pt x="11571" y="16027"/>
                      <a:pt x="11571" y="15960"/>
                    </a:cubicBezTo>
                    <a:cubicBezTo>
                      <a:pt x="11571" y="15892"/>
                      <a:pt x="11519" y="15839"/>
                      <a:pt x="11455" y="15839"/>
                    </a:cubicBezTo>
                    <a:close/>
                    <a:moveTo>
                      <a:pt x="14786" y="15858"/>
                    </a:moveTo>
                    <a:cubicBezTo>
                      <a:pt x="14725" y="15858"/>
                      <a:pt x="14675" y="15911"/>
                      <a:pt x="14675" y="15976"/>
                    </a:cubicBezTo>
                    <a:cubicBezTo>
                      <a:pt x="14675" y="16041"/>
                      <a:pt x="14725" y="16094"/>
                      <a:pt x="14786" y="16094"/>
                    </a:cubicBezTo>
                    <a:cubicBezTo>
                      <a:pt x="14848" y="16094"/>
                      <a:pt x="14898" y="16041"/>
                      <a:pt x="14898" y="15976"/>
                    </a:cubicBezTo>
                    <a:cubicBezTo>
                      <a:pt x="14898" y="15911"/>
                      <a:pt x="14848" y="15858"/>
                      <a:pt x="14786" y="15858"/>
                    </a:cubicBezTo>
                    <a:close/>
                    <a:moveTo>
                      <a:pt x="6981" y="15859"/>
                    </a:moveTo>
                    <a:cubicBezTo>
                      <a:pt x="6920" y="15859"/>
                      <a:pt x="6871" y="15911"/>
                      <a:pt x="6871" y="15976"/>
                    </a:cubicBezTo>
                    <a:cubicBezTo>
                      <a:pt x="6871" y="16040"/>
                      <a:pt x="6920" y="16093"/>
                      <a:pt x="6981" y="16093"/>
                    </a:cubicBezTo>
                    <a:cubicBezTo>
                      <a:pt x="7042" y="16093"/>
                      <a:pt x="7091" y="16040"/>
                      <a:pt x="7091" y="15976"/>
                    </a:cubicBezTo>
                    <a:cubicBezTo>
                      <a:pt x="7091" y="15912"/>
                      <a:pt x="7042" y="15859"/>
                      <a:pt x="6981" y="15859"/>
                    </a:cubicBezTo>
                    <a:close/>
                    <a:moveTo>
                      <a:pt x="10086" y="15865"/>
                    </a:moveTo>
                    <a:cubicBezTo>
                      <a:pt x="10022" y="15865"/>
                      <a:pt x="9970" y="15920"/>
                      <a:pt x="9970" y="15987"/>
                    </a:cubicBezTo>
                    <a:cubicBezTo>
                      <a:pt x="9970" y="16055"/>
                      <a:pt x="10022" y="16109"/>
                      <a:pt x="10086" y="16109"/>
                    </a:cubicBezTo>
                    <a:cubicBezTo>
                      <a:pt x="10149" y="16109"/>
                      <a:pt x="10200" y="16055"/>
                      <a:pt x="10200" y="15987"/>
                    </a:cubicBezTo>
                    <a:cubicBezTo>
                      <a:pt x="10200" y="15920"/>
                      <a:pt x="10149" y="15865"/>
                      <a:pt x="10086" y="15865"/>
                    </a:cubicBezTo>
                    <a:close/>
                    <a:moveTo>
                      <a:pt x="7692" y="15869"/>
                    </a:moveTo>
                    <a:cubicBezTo>
                      <a:pt x="7630" y="15869"/>
                      <a:pt x="7580" y="15922"/>
                      <a:pt x="7580" y="15987"/>
                    </a:cubicBezTo>
                    <a:cubicBezTo>
                      <a:pt x="7580" y="16053"/>
                      <a:pt x="7630" y="16106"/>
                      <a:pt x="7692" y="16106"/>
                    </a:cubicBezTo>
                    <a:cubicBezTo>
                      <a:pt x="7754" y="16106"/>
                      <a:pt x="7804" y="16053"/>
                      <a:pt x="7804" y="15987"/>
                    </a:cubicBezTo>
                    <a:cubicBezTo>
                      <a:pt x="7804" y="15922"/>
                      <a:pt x="7754" y="15869"/>
                      <a:pt x="7692" y="15869"/>
                    </a:cubicBezTo>
                    <a:close/>
                    <a:moveTo>
                      <a:pt x="3206" y="15879"/>
                    </a:moveTo>
                    <a:cubicBezTo>
                      <a:pt x="3152" y="15879"/>
                      <a:pt x="3109" y="15925"/>
                      <a:pt x="3109" y="15983"/>
                    </a:cubicBezTo>
                    <a:cubicBezTo>
                      <a:pt x="3109" y="16040"/>
                      <a:pt x="3152" y="16086"/>
                      <a:pt x="3206" y="16086"/>
                    </a:cubicBezTo>
                    <a:cubicBezTo>
                      <a:pt x="3260" y="16086"/>
                      <a:pt x="3304" y="16040"/>
                      <a:pt x="3304" y="15983"/>
                    </a:cubicBezTo>
                    <a:cubicBezTo>
                      <a:pt x="3304" y="15925"/>
                      <a:pt x="3260" y="15879"/>
                      <a:pt x="3206" y="15879"/>
                    </a:cubicBezTo>
                    <a:close/>
                    <a:moveTo>
                      <a:pt x="6297" y="15894"/>
                    </a:moveTo>
                    <a:cubicBezTo>
                      <a:pt x="6237" y="15894"/>
                      <a:pt x="6189" y="15946"/>
                      <a:pt x="6189" y="16009"/>
                    </a:cubicBezTo>
                    <a:cubicBezTo>
                      <a:pt x="6189" y="16072"/>
                      <a:pt x="6237" y="16123"/>
                      <a:pt x="6297" y="16123"/>
                    </a:cubicBezTo>
                    <a:cubicBezTo>
                      <a:pt x="6356" y="16123"/>
                      <a:pt x="6404" y="16072"/>
                      <a:pt x="6404" y="16009"/>
                    </a:cubicBezTo>
                    <a:cubicBezTo>
                      <a:pt x="6404" y="15946"/>
                      <a:pt x="6356" y="15894"/>
                      <a:pt x="6297" y="15894"/>
                    </a:cubicBezTo>
                    <a:close/>
                    <a:moveTo>
                      <a:pt x="16601" y="15894"/>
                    </a:moveTo>
                    <a:cubicBezTo>
                      <a:pt x="16542" y="15894"/>
                      <a:pt x="16495" y="15944"/>
                      <a:pt x="16495" y="16005"/>
                    </a:cubicBezTo>
                    <a:cubicBezTo>
                      <a:pt x="16495" y="16067"/>
                      <a:pt x="16542" y="16118"/>
                      <a:pt x="16601" y="16118"/>
                    </a:cubicBezTo>
                    <a:cubicBezTo>
                      <a:pt x="16659" y="16118"/>
                      <a:pt x="16708" y="16067"/>
                      <a:pt x="16708" y="16005"/>
                    </a:cubicBezTo>
                    <a:cubicBezTo>
                      <a:pt x="16708" y="15944"/>
                      <a:pt x="16659" y="15894"/>
                      <a:pt x="16601" y="15894"/>
                    </a:cubicBezTo>
                    <a:close/>
                    <a:moveTo>
                      <a:pt x="11909" y="15901"/>
                    </a:moveTo>
                    <a:cubicBezTo>
                      <a:pt x="11845" y="15901"/>
                      <a:pt x="11794" y="15955"/>
                      <a:pt x="11794" y="16023"/>
                    </a:cubicBezTo>
                    <a:cubicBezTo>
                      <a:pt x="11794" y="16090"/>
                      <a:pt x="11845" y="16145"/>
                      <a:pt x="11909" y="16145"/>
                    </a:cubicBezTo>
                    <a:cubicBezTo>
                      <a:pt x="11972" y="16145"/>
                      <a:pt x="12024" y="16090"/>
                      <a:pt x="12024" y="16023"/>
                    </a:cubicBezTo>
                    <a:cubicBezTo>
                      <a:pt x="12024" y="15955"/>
                      <a:pt x="11973" y="15901"/>
                      <a:pt x="11909" y="15901"/>
                    </a:cubicBezTo>
                    <a:close/>
                    <a:moveTo>
                      <a:pt x="123" y="15914"/>
                    </a:moveTo>
                    <a:cubicBezTo>
                      <a:pt x="77" y="15914"/>
                      <a:pt x="39" y="15953"/>
                      <a:pt x="39" y="16002"/>
                    </a:cubicBezTo>
                    <a:cubicBezTo>
                      <a:pt x="39" y="16051"/>
                      <a:pt x="77" y="16091"/>
                      <a:pt x="123" y="16091"/>
                    </a:cubicBezTo>
                    <a:cubicBezTo>
                      <a:pt x="169" y="16091"/>
                      <a:pt x="206" y="16051"/>
                      <a:pt x="206" y="16002"/>
                    </a:cubicBezTo>
                    <a:cubicBezTo>
                      <a:pt x="206" y="15953"/>
                      <a:pt x="169" y="15914"/>
                      <a:pt x="123" y="15914"/>
                    </a:cubicBezTo>
                    <a:close/>
                    <a:moveTo>
                      <a:pt x="21234" y="15927"/>
                    </a:moveTo>
                    <a:cubicBezTo>
                      <a:pt x="21185" y="15927"/>
                      <a:pt x="21145" y="15968"/>
                      <a:pt x="21145" y="16020"/>
                    </a:cubicBezTo>
                    <a:cubicBezTo>
                      <a:pt x="21145" y="16072"/>
                      <a:pt x="21185" y="16115"/>
                      <a:pt x="21234" y="16115"/>
                    </a:cubicBezTo>
                    <a:cubicBezTo>
                      <a:pt x="21283" y="16115"/>
                      <a:pt x="21323" y="16072"/>
                      <a:pt x="21323" y="16020"/>
                    </a:cubicBezTo>
                    <a:cubicBezTo>
                      <a:pt x="21323" y="15968"/>
                      <a:pt x="21283" y="15927"/>
                      <a:pt x="21234" y="15927"/>
                    </a:cubicBezTo>
                    <a:close/>
                    <a:moveTo>
                      <a:pt x="8428" y="15932"/>
                    </a:moveTo>
                    <a:cubicBezTo>
                      <a:pt x="8366" y="15932"/>
                      <a:pt x="8315" y="15986"/>
                      <a:pt x="8315" y="16052"/>
                    </a:cubicBezTo>
                    <a:cubicBezTo>
                      <a:pt x="8315" y="16118"/>
                      <a:pt x="8366" y="16172"/>
                      <a:pt x="8428" y="16172"/>
                    </a:cubicBezTo>
                    <a:cubicBezTo>
                      <a:pt x="8491" y="16172"/>
                      <a:pt x="8541" y="16118"/>
                      <a:pt x="8541" y="16052"/>
                    </a:cubicBezTo>
                    <a:cubicBezTo>
                      <a:pt x="8541" y="15986"/>
                      <a:pt x="8491" y="15932"/>
                      <a:pt x="8428" y="15932"/>
                    </a:cubicBezTo>
                    <a:close/>
                    <a:moveTo>
                      <a:pt x="13340" y="15932"/>
                    </a:moveTo>
                    <a:cubicBezTo>
                      <a:pt x="13278" y="15932"/>
                      <a:pt x="13227" y="15986"/>
                      <a:pt x="13227" y="16052"/>
                    </a:cubicBezTo>
                    <a:cubicBezTo>
                      <a:pt x="13227" y="16118"/>
                      <a:pt x="13278" y="16172"/>
                      <a:pt x="13340" y="16172"/>
                    </a:cubicBezTo>
                    <a:cubicBezTo>
                      <a:pt x="13402" y="16172"/>
                      <a:pt x="13453" y="16118"/>
                      <a:pt x="13453" y="16052"/>
                    </a:cubicBezTo>
                    <a:cubicBezTo>
                      <a:pt x="13453" y="15986"/>
                      <a:pt x="13402" y="15932"/>
                      <a:pt x="13340" y="15932"/>
                    </a:cubicBezTo>
                    <a:close/>
                    <a:moveTo>
                      <a:pt x="21600" y="15932"/>
                    </a:moveTo>
                    <a:cubicBezTo>
                      <a:pt x="21577" y="15949"/>
                      <a:pt x="21560" y="15971"/>
                      <a:pt x="21560" y="16002"/>
                    </a:cubicBezTo>
                    <a:cubicBezTo>
                      <a:pt x="21560" y="16033"/>
                      <a:pt x="21577" y="16057"/>
                      <a:pt x="21600" y="16073"/>
                    </a:cubicBezTo>
                    <a:lnTo>
                      <a:pt x="21600" y="15932"/>
                    </a:lnTo>
                    <a:close/>
                    <a:moveTo>
                      <a:pt x="20821" y="15944"/>
                    </a:moveTo>
                    <a:cubicBezTo>
                      <a:pt x="20771" y="15944"/>
                      <a:pt x="20729" y="15988"/>
                      <a:pt x="20729" y="16041"/>
                    </a:cubicBezTo>
                    <a:cubicBezTo>
                      <a:pt x="20729" y="16094"/>
                      <a:pt x="20771" y="16137"/>
                      <a:pt x="20821" y="16137"/>
                    </a:cubicBezTo>
                    <a:cubicBezTo>
                      <a:pt x="20871" y="16137"/>
                      <a:pt x="20911" y="16094"/>
                      <a:pt x="20911" y="16041"/>
                    </a:cubicBezTo>
                    <a:cubicBezTo>
                      <a:pt x="20911" y="15988"/>
                      <a:pt x="20871" y="15944"/>
                      <a:pt x="20821" y="15944"/>
                    </a:cubicBezTo>
                    <a:close/>
                    <a:moveTo>
                      <a:pt x="9634" y="15945"/>
                    </a:moveTo>
                    <a:cubicBezTo>
                      <a:pt x="9570" y="15945"/>
                      <a:pt x="9519" y="16000"/>
                      <a:pt x="9519" y="16067"/>
                    </a:cubicBezTo>
                    <a:cubicBezTo>
                      <a:pt x="9519" y="16135"/>
                      <a:pt x="9571" y="16189"/>
                      <a:pt x="9634" y="16189"/>
                    </a:cubicBezTo>
                    <a:cubicBezTo>
                      <a:pt x="9698" y="16189"/>
                      <a:pt x="9749" y="16135"/>
                      <a:pt x="9749" y="16067"/>
                    </a:cubicBezTo>
                    <a:cubicBezTo>
                      <a:pt x="9749" y="16000"/>
                      <a:pt x="9697" y="15945"/>
                      <a:pt x="9634" y="15945"/>
                    </a:cubicBezTo>
                    <a:close/>
                    <a:moveTo>
                      <a:pt x="947" y="15946"/>
                    </a:moveTo>
                    <a:cubicBezTo>
                      <a:pt x="898" y="15946"/>
                      <a:pt x="859" y="15989"/>
                      <a:pt x="859" y="16041"/>
                    </a:cubicBezTo>
                    <a:cubicBezTo>
                      <a:pt x="859" y="16093"/>
                      <a:pt x="898" y="16134"/>
                      <a:pt x="947" y="16134"/>
                    </a:cubicBezTo>
                    <a:cubicBezTo>
                      <a:pt x="996" y="16134"/>
                      <a:pt x="1037" y="16093"/>
                      <a:pt x="1037" y="16041"/>
                    </a:cubicBezTo>
                    <a:cubicBezTo>
                      <a:pt x="1036" y="15989"/>
                      <a:pt x="996" y="15946"/>
                      <a:pt x="947" y="15946"/>
                    </a:cubicBezTo>
                    <a:close/>
                    <a:moveTo>
                      <a:pt x="4093" y="15960"/>
                    </a:moveTo>
                    <a:cubicBezTo>
                      <a:pt x="4037" y="15960"/>
                      <a:pt x="3992" y="16008"/>
                      <a:pt x="3992" y="16067"/>
                    </a:cubicBezTo>
                    <a:cubicBezTo>
                      <a:pt x="3991" y="16126"/>
                      <a:pt x="4037" y="16174"/>
                      <a:pt x="4093" y="16174"/>
                    </a:cubicBezTo>
                    <a:cubicBezTo>
                      <a:pt x="4149" y="16174"/>
                      <a:pt x="4193" y="16126"/>
                      <a:pt x="4193" y="16067"/>
                    </a:cubicBezTo>
                    <a:cubicBezTo>
                      <a:pt x="4193" y="16008"/>
                      <a:pt x="4149" y="15960"/>
                      <a:pt x="4093" y="15960"/>
                    </a:cubicBezTo>
                    <a:close/>
                    <a:moveTo>
                      <a:pt x="16131" y="15962"/>
                    </a:moveTo>
                    <a:cubicBezTo>
                      <a:pt x="16071" y="15962"/>
                      <a:pt x="16022" y="16013"/>
                      <a:pt x="16022" y="16076"/>
                    </a:cubicBezTo>
                    <a:cubicBezTo>
                      <a:pt x="16022" y="16139"/>
                      <a:pt x="16072" y="16191"/>
                      <a:pt x="16131" y="16191"/>
                    </a:cubicBezTo>
                    <a:cubicBezTo>
                      <a:pt x="16191" y="16191"/>
                      <a:pt x="16239" y="16139"/>
                      <a:pt x="16239" y="16076"/>
                    </a:cubicBezTo>
                    <a:cubicBezTo>
                      <a:pt x="16239" y="16013"/>
                      <a:pt x="16191" y="15962"/>
                      <a:pt x="16131" y="15962"/>
                    </a:cubicBezTo>
                    <a:close/>
                    <a:moveTo>
                      <a:pt x="5637" y="15963"/>
                    </a:moveTo>
                    <a:cubicBezTo>
                      <a:pt x="5578" y="15963"/>
                      <a:pt x="5530" y="16014"/>
                      <a:pt x="5530" y="16076"/>
                    </a:cubicBezTo>
                    <a:cubicBezTo>
                      <a:pt x="5530" y="16139"/>
                      <a:pt x="5578" y="16190"/>
                      <a:pt x="5637" y="16190"/>
                    </a:cubicBezTo>
                    <a:cubicBezTo>
                      <a:pt x="5696" y="16190"/>
                      <a:pt x="5744" y="16139"/>
                      <a:pt x="5744" y="16076"/>
                    </a:cubicBezTo>
                    <a:cubicBezTo>
                      <a:pt x="5744" y="16013"/>
                      <a:pt x="5696" y="15963"/>
                      <a:pt x="5637" y="15963"/>
                    </a:cubicBezTo>
                    <a:close/>
                    <a:moveTo>
                      <a:pt x="20404" y="15966"/>
                    </a:moveTo>
                    <a:cubicBezTo>
                      <a:pt x="20353" y="15966"/>
                      <a:pt x="20312" y="16009"/>
                      <a:pt x="20312" y="16063"/>
                    </a:cubicBezTo>
                    <a:cubicBezTo>
                      <a:pt x="20312" y="16116"/>
                      <a:pt x="20353" y="16160"/>
                      <a:pt x="20404" y="16160"/>
                    </a:cubicBezTo>
                    <a:cubicBezTo>
                      <a:pt x="20455" y="16160"/>
                      <a:pt x="20495" y="16116"/>
                      <a:pt x="20495" y="16063"/>
                    </a:cubicBezTo>
                    <a:cubicBezTo>
                      <a:pt x="20495" y="16009"/>
                      <a:pt x="20455" y="15966"/>
                      <a:pt x="20404" y="15966"/>
                    </a:cubicBezTo>
                    <a:close/>
                    <a:moveTo>
                      <a:pt x="14278" y="15984"/>
                    </a:moveTo>
                    <a:cubicBezTo>
                      <a:pt x="14216" y="15984"/>
                      <a:pt x="14165" y="16037"/>
                      <a:pt x="14165" y="16102"/>
                    </a:cubicBezTo>
                    <a:cubicBezTo>
                      <a:pt x="14165" y="16168"/>
                      <a:pt x="14216" y="16222"/>
                      <a:pt x="14278" y="16222"/>
                    </a:cubicBezTo>
                    <a:cubicBezTo>
                      <a:pt x="14339" y="16222"/>
                      <a:pt x="14390" y="16168"/>
                      <a:pt x="14390" y="16102"/>
                    </a:cubicBezTo>
                    <a:cubicBezTo>
                      <a:pt x="14390" y="16037"/>
                      <a:pt x="14339" y="15984"/>
                      <a:pt x="14278" y="15984"/>
                    </a:cubicBezTo>
                    <a:close/>
                    <a:moveTo>
                      <a:pt x="19984" y="15986"/>
                    </a:moveTo>
                    <a:cubicBezTo>
                      <a:pt x="19932" y="15986"/>
                      <a:pt x="19890" y="16030"/>
                      <a:pt x="19890" y="16085"/>
                    </a:cubicBezTo>
                    <a:cubicBezTo>
                      <a:pt x="19890" y="16141"/>
                      <a:pt x="19932" y="16186"/>
                      <a:pt x="19984" y="16186"/>
                    </a:cubicBezTo>
                    <a:cubicBezTo>
                      <a:pt x="20035" y="16186"/>
                      <a:pt x="20078" y="16140"/>
                      <a:pt x="20078" y="16085"/>
                    </a:cubicBezTo>
                    <a:cubicBezTo>
                      <a:pt x="20078" y="16030"/>
                      <a:pt x="20035" y="15986"/>
                      <a:pt x="19984" y="15986"/>
                    </a:cubicBezTo>
                    <a:close/>
                    <a:moveTo>
                      <a:pt x="1783" y="15988"/>
                    </a:moveTo>
                    <a:cubicBezTo>
                      <a:pt x="1733" y="15988"/>
                      <a:pt x="1692" y="16032"/>
                      <a:pt x="1692" y="16085"/>
                    </a:cubicBezTo>
                    <a:cubicBezTo>
                      <a:pt x="1692" y="16139"/>
                      <a:pt x="1733" y="16183"/>
                      <a:pt x="1783" y="16183"/>
                    </a:cubicBezTo>
                    <a:cubicBezTo>
                      <a:pt x="1834" y="16183"/>
                      <a:pt x="1875" y="16139"/>
                      <a:pt x="1875" y="16085"/>
                    </a:cubicBezTo>
                    <a:cubicBezTo>
                      <a:pt x="1875" y="16032"/>
                      <a:pt x="1834" y="15988"/>
                      <a:pt x="1783" y="15988"/>
                    </a:cubicBezTo>
                    <a:close/>
                    <a:moveTo>
                      <a:pt x="12357" y="15999"/>
                    </a:moveTo>
                    <a:cubicBezTo>
                      <a:pt x="12294" y="15999"/>
                      <a:pt x="12242" y="16054"/>
                      <a:pt x="12242" y="16121"/>
                    </a:cubicBezTo>
                    <a:cubicBezTo>
                      <a:pt x="12242" y="16188"/>
                      <a:pt x="12294" y="16243"/>
                      <a:pt x="12357" y="16243"/>
                    </a:cubicBezTo>
                    <a:cubicBezTo>
                      <a:pt x="12421" y="16243"/>
                      <a:pt x="12472" y="16188"/>
                      <a:pt x="12472" y="16121"/>
                    </a:cubicBezTo>
                    <a:cubicBezTo>
                      <a:pt x="12472" y="16053"/>
                      <a:pt x="12421" y="15999"/>
                      <a:pt x="12357" y="15999"/>
                    </a:cubicBezTo>
                    <a:close/>
                    <a:moveTo>
                      <a:pt x="19560" y="16011"/>
                    </a:moveTo>
                    <a:cubicBezTo>
                      <a:pt x="19508" y="16011"/>
                      <a:pt x="19465" y="16057"/>
                      <a:pt x="19465" y="16113"/>
                    </a:cubicBezTo>
                    <a:cubicBezTo>
                      <a:pt x="19465" y="16168"/>
                      <a:pt x="19508" y="16213"/>
                      <a:pt x="19560" y="16213"/>
                    </a:cubicBezTo>
                    <a:cubicBezTo>
                      <a:pt x="19612" y="16213"/>
                      <a:pt x="19656" y="16168"/>
                      <a:pt x="19656" y="16113"/>
                    </a:cubicBezTo>
                    <a:cubicBezTo>
                      <a:pt x="19656" y="16057"/>
                      <a:pt x="19612" y="16011"/>
                      <a:pt x="19560" y="16011"/>
                    </a:cubicBezTo>
                    <a:close/>
                    <a:moveTo>
                      <a:pt x="19133" y="16040"/>
                    </a:moveTo>
                    <a:cubicBezTo>
                      <a:pt x="19080" y="16040"/>
                      <a:pt x="19037" y="16085"/>
                      <a:pt x="19037" y="16141"/>
                    </a:cubicBezTo>
                    <a:cubicBezTo>
                      <a:pt x="19037" y="16197"/>
                      <a:pt x="19080" y="16243"/>
                      <a:pt x="19133" y="16243"/>
                    </a:cubicBezTo>
                    <a:cubicBezTo>
                      <a:pt x="19186" y="16243"/>
                      <a:pt x="19229" y="16197"/>
                      <a:pt x="19229" y="16141"/>
                    </a:cubicBezTo>
                    <a:cubicBezTo>
                      <a:pt x="19229" y="16085"/>
                      <a:pt x="19186" y="16040"/>
                      <a:pt x="19133" y="16040"/>
                    </a:cubicBezTo>
                    <a:close/>
                    <a:moveTo>
                      <a:pt x="2634" y="16041"/>
                    </a:moveTo>
                    <a:cubicBezTo>
                      <a:pt x="2581" y="16041"/>
                      <a:pt x="2539" y="16086"/>
                      <a:pt x="2539" y="16141"/>
                    </a:cubicBezTo>
                    <a:cubicBezTo>
                      <a:pt x="2539" y="16197"/>
                      <a:pt x="2581" y="16242"/>
                      <a:pt x="2634" y="16242"/>
                    </a:cubicBezTo>
                    <a:cubicBezTo>
                      <a:pt x="2686" y="16242"/>
                      <a:pt x="2729" y="16197"/>
                      <a:pt x="2729" y="16141"/>
                    </a:cubicBezTo>
                    <a:cubicBezTo>
                      <a:pt x="2729" y="16086"/>
                      <a:pt x="2686" y="16041"/>
                      <a:pt x="2634" y="16041"/>
                    </a:cubicBezTo>
                    <a:close/>
                    <a:moveTo>
                      <a:pt x="15651" y="16041"/>
                    </a:moveTo>
                    <a:cubicBezTo>
                      <a:pt x="15591" y="16041"/>
                      <a:pt x="15543" y="16093"/>
                      <a:pt x="15543" y="16157"/>
                    </a:cubicBezTo>
                    <a:cubicBezTo>
                      <a:pt x="15543" y="16221"/>
                      <a:pt x="15591" y="16272"/>
                      <a:pt x="15651" y="16272"/>
                    </a:cubicBezTo>
                    <a:cubicBezTo>
                      <a:pt x="15712" y="16272"/>
                      <a:pt x="15761" y="16221"/>
                      <a:pt x="15761" y="16157"/>
                    </a:cubicBezTo>
                    <a:cubicBezTo>
                      <a:pt x="15761" y="16093"/>
                      <a:pt x="15712" y="16041"/>
                      <a:pt x="15651" y="16041"/>
                    </a:cubicBezTo>
                    <a:close/>
                    <a:moveTo>
                      <a:pt x="9190" y="16059"/>
                    </a:moveTo>
                    <a:cubicBezTo>
                      <a:pt x="9125" y="16059"/>
                      <a:pt x="9073" y="16114"/>
                      <a:pt x="9073" y="16182"/>
                    </a:cubicBezTo>
                    <a:cubicBezTo>
                      <a:pt x="9073" y="16251"/>
                      <a:pt x="9125" y="16307"/>
                      <a:pt x="9190" y="16307"/>
                    </a:cubicBezTo>
                    <a:cubicBezTo>
                      <a:pt x="9255" y="16306"/>
                      <a:pt x="9306" y="16251"/>
                      <a:pt x="9306" y="16182"/>
                    </a:cubicBezTo>
                    <a:cubicBezTo>
                      <a:pt x="9306" y="16114"/>
                      <a:pt x="9255" y="16059"/>
                      <a:pt x="9190" y="16059"/>
                    </a:cubicBezTo>
                    <a:close/>
                    <a:moveTo>
                      <a:pt x="5001" y="16060"/>
                    </a:moveTo>
                    <a:cubicBezTo>
                      <a:pt x="4942" y="16060"/>
                      <a:pt x="4895" y="16112"/>
                      <a:pt x="4895" y="16174"/>
                    </a:cubicBezTo>
                    <a:cubicBezTo>
                      <a:pt x="4895" y="16237"/>
                      <a:pt x="4942" y="16287"/>
                      <a:pt x="5001" y="16287"/>
                    </a:cubicBezTo>
                    <a:cubicBezTo>
                      <a:pt x="5061" y="16287"/>
                      <a:pt x="5109" y="16237"/>
                      <a:pt x="5109" y="16174"/>
                    </a:cubicBezTo>
                    <a:cubicBezTo>
                      <a:pt x="5109" y="16112"/>
                      <a:pt x="5060" y="16060"/>
                      <a:pt x="5001" y="16060"/>
                    </a:cubicBezTo>
                    <a:close/>
                    <a:moveTo>
                      <a:pt x="18702" y="16067"/>
                    </a:moveTo>
                    <a:cubicBezTo>
                      <a:pt x="18646" y="16067"/>
                      <a:pt x="18601" y="16115"/>
                      <a:pt x="18601" y="16174"/>
                    </a:cubicBezTo>
                    <a:cubicBezTo>
                      <a:pt x="18601" y="16233"/>
                      <a:pt x="18646" y="16280"/>
                      <a:pt x="18702" y="16280"/>
                    </a:cubicBezTo>
                    <a:cubicBezTo>
                      <a:pt x="18758" y="16280"/>
                      <a:pt x="18804" y="16233"/>
                      <a:pt x="18804" y="16174"/>
                    </a:cubicBezTo>
                    <a:cubicBezTo>
                      <a:pt x="18804" y="16115"/>
                      <a:pt x="18758" y="16067"/>
                      <a:pt x="18702" y="16067"/>
                    </a:cubicBezTo>
                    <a:close/>
                    <a:moveTo>
                      <a:pt x="18266" y="16100"/>
                    </a:moveTo>
                    <a:cubicBezTo>
                      <a:pt x="18209" y="16100"/>
                      <a:pt x="18163" y="16149"/>
                      <a:pt x="18163" y="16210"/>
                    </a:cubicBezTo>
                    <a:cubicBezTo>
                      <a:pt x="18163" y="16270"/>
                      <a:pt x="18209" y="16319"/>
                      <a:pt x="18266" y="16319"/>
                    </a:cubicBezTo>
                    <a:cubicBezTo>
                      <a:pt x="18323" y="16319"/>
                      <a:pt x="18369" y="16270"/>
                      <a:pt x="18369" y="16210"/>
                    </a:cubicBezTo>
                    <a:cubicBezTo>
                      <a:pt x="18369" y="16150"/>
                      <a:pt x="18323" y="16100"/>
                      <a:pt x="18266" y="16100"/>
                    </a:cubicBezTo>
                    <a:close/>
                    <a:moveTo>
                      <a:pt x="3501" y="16102"/>
                    </a:moveTo>
                    <a:cubicBezTo>
                      <a:pt x="3445" y="16102"/>
                      <a:pt x="3400" y="16151"/>
                      <a:pt x="3400" y="16210"/>
                    </a:cubicBezTo>
                    <a:cubicBezTo>
                      <a:pt x="3400" y="16269"/>
                      <a:pt x="3446" y="16317"/>
                      <a:pt x="3501" y="16317"/>
                    </a:cubicBezTo>
                    <a:cubicBezTo>
                      <a:pt x="3557" y="16317"/>
                      <a:pt x="3603" y="16269"/>
                      <a:pt x="3603" y="16210"/>
                    </a:cubicBezTo>
                    <a:cubicBezTo>
                      <a:pt x="3603" y="16151"/>
                      <a:pt x="3557" y="16102"/>
                      <a:pt x="3501" y="16102"/>
                    </a:cubicBezTo>
                    <a:close/>
                    <a:moveTo>
                      <a:pt x="7292" y="16106"/>
                    </a:moveTo>
                    <a:cubicBezTo>
                      <a:pt x="7230" y="16106"/>
                      <a:pt x="7179" y="16160"/>
                      <a:pt x="7179" y="16226"/>
                    </a:cubicBezTo>
                    <a:cubicBezTo>
                      <a:pt x="7179" y="16292"/>
                      <a:pt x="7230" y="16345"/>
                      <a:pt x="7292" y="16345"/>
                    </a:cubicBezTo>
                    <a:cubicBezTo>
                      <a:pt x="7355" y="16345"/>
                      <a:pt x="7405" y="16292"/>
                      <a:pt x="7405" y="16226"/>
                    </a:cubicBezTo>
                    <a:cubicBezTo>
                      <a:pt x="7405" y="16160"/>
                      <a:pt x="7355" y="16106"/>
                      <a:pt x="7292" y="16106"/>
                    </a:cubicBezTo>
                    <a:close/>
                    <a:moveTo>
                      <a:pt x="13758" y="16126"/>
                    </a:moveTo>
                    <a:cubicBezTo>
                      <a:pt x="13694" y="16126"/>
                      <a:pt x="13642" y="16181"/>
                      <a:pt x="13642" y="16250"/>
                    </a:cubicBezTo>
                    <a:cubicBezTo>
                      <a:pt x="13642" y="16318"/>
                      <a:pt x="13694" y="16373"/>
                      <a:pt x="13758" y="16373"/>
                    </a:cubicBezTo>
                    <a:cubicBezTo>
                      <a:pt x="13822" y="16373"/>
                      <a:pt x="13873" y="16318"/>
                      <a:pt x="13873" y="16250"/>
                    </a:cubicBezTo>
                    <a:cubicBezTo>
                      <a:pt x="13873" y="16182"/>
                      <a:pt x="13822" y="16126"/>
                      <a:pt x="13758" y="16126"/>
                    </a:cubicBezTo>
                    <a:close/>
                    <a:moveTo>
                      <a:pt x="8010" y="16128"/>
                    </a:moveTo>
                    <a:cubicBezTo>
                      <a:pt x="7946" y="16128"/>
                      <a:pt x="7895" y="16182"/>
                      <a:pt x="7895" y="16250"/>
                    </a:cubicBezTo>
                    <a:cubicBezTo>
                      <a:pt x="7895" y="16317"/>
                      <a:pt x="7946" y="16372"/>
                      <a:pt x="8010" y="16372"/>
                    </a:cubicBezTo>
                    <a:cubicBezTo>
                      <a:pt x="8074" y="16372"/>
                      <a:pt x="8125" y="16317"/>
                      <a:pt x="8125" y="16250"/>
                    </a:cubicBezTo>
                    <a:cubicBezTo>
                      <a:pt x="8125" y="16182"/>
                      <a:pt x="8074" y="16128"/>
                      <a:pt x="8010" y="16128"/>
                    </a:cubicBezTo>
                    <a:close/>
                    <a:moveTo>
                      <a:pt x="6603" y="16130"/>
                    </a:moveTo>
                    <a:cubicBezTo>
                      <a:pt x="6541" y="16130"/>
                      <a:pt x="6491" y="16183"/>
                      <a:pt x="6491" y="16248"/>
                    </a:cubicBezTo>
                    <a:cubicBezTo>
                      <a:pt x="6491" y="16314"/>
                      <a:pt x="6541" y="16367"/>
                      <a:pt x="6603" y="16367"/>
                    </a:cubicBezTo>
                    <a:cubicBezTo>
                      <a:pt x="6665" y="16367"/>
                      <a:pt x="6715" y="16314"/>
                      <a:pt x="6715" y="16248"/>
                    </a:cubicBezTo>
                    <a:cubicBezTo>
                      <a:pt x="6715" y="16183"/>
                      <a:pt x="6665" y="16130"/>
                      <a:pt x="6603" y="16130"/>
                    </a:cubicBezTo>
                    <a:close/>
                    <a:moveTo>
                      <a:pt x="12797" y="16130"/>
                    </a:moveTo>
                    <a:cubicBezTo>
                      <a:pt x="12732" y="16130"/>
                      <a:pt x="12679" y="16185"/>
                      <a:pt x="12679" y="16253"/>
                    </a:cubicBezTo>
                    <a:cubicBezTo>
                      <a:pt x="12679" y="16322"/>
                      <a:pt x="12732" y="16377"/>
                      <a:pt x="12797" y="16377"/>
                    </a:cubicBezTo>
                    <a:cubicBezTo>
                      <a:pt x="12862" y="16377"/>
                      <a:pt x="12914" y="16322"/>
                      <a:pt x="12914" y="16253"/>
                    </a:cubicBezTo>
                    <a:cubicBezTo>
                      <a:pt x="12914" y="16185"/>
                      <a:pt x="12862" y="16130"/>
                      <a:pt x="12797" y="16130"/>
                    </a:cubicBezTo>
                    <a:close/>
                    <a:moveTo>
                      <a:pt x="15165" y="16130"/>
                    </a:moveTo>
                    <a:cubicBezTo>
                      <a:pt x="15104" y="16130"/>
                      <a:pt x="15053" y="16183"/>
                      <a:pt x="15053" y="16248"/>
                    </a:cubicBezTo>
                    <a:cubicBezTo>
                      <a:pt x="15053" y="16314"/>
                      <a:pt x="15104" y="16367"/>
                      <a:pt x="15165" y="16367"/>
                    </a:cubicBezTo>
                    <a:cubicBezTo>
                      <a:pt x="15227" y="16367"/>
                      <a:pt x="15278" y="16314"/>
                      <a:pt x="15278" y="16248"/>
                    </a:cubicBezTo>
                    <a:cubicBezTo>
                      <a:pt x="15278" y="16183"/>
                      <a:pt x="15227" y="16130"/>
                      <a:pt x="15165" y="16130"/>
                    </a:cubicBezTo>
                    <a:close/>
                    <a:moveTo>
                      <a:pt x="419" y="16139"/>
                    </a:moveTo>
                    <a:cubicBezTo>
                      <a:pt x="371" y="16139"/>
                      <a:pt x="332" y="16179"/>
                      <a:pt x="332" y="16230"/>
                    </a:cubicBezTo>
                    <a:cubicBezTo>
                      <a:pt x="332" y="16281"/>
                      <a:pt x="371" y="16323"/>
                      <a:pt x="419" y="16323"/>
                    </a:cubicBezTo>
                    <a:cubicBezTo>
                      <a:pt x="467" y="16323"/>
                      <a:pt x="506" y="16281"/>
                      <a:pt x="506" y="16230"/>
                    </a:cubicBezTo>
                    <a:cubicBezTo>
                      <a:pt x="506" y="16179"/>
                      <a:pt x="467" y="16139"/>
                      <a:pt x="419" y="16139"/>
                    </a:cubicBezTo>
                    <a:close/>
                    <a:moveTo>
                      <a:pt x="17826" y="16140"/>
                    </a:moveTo>
                    <a:cubicBezTo>
                      <a:pt x="17769" y="16140"/>
                      <a:pt x="17722" y="16190"/>
                      <a:pt x="17722" y="16251"/>
                    </a:cubicBezTo>
                    <a:cubicBezTo>
                      <a:pt x="17722" y="16312"/>
                      <a:pt x="17769" y="16360"/>
                      <a:pt x="17826" y="16360"/>
                    </a:cubicBezTo>
                    <a:cubicBezTo>
                      <a:pt x="17883" y="16360"/>
                      <a:pt x="17930" y="16311"/>
                      <a:pt x="17930" y="16251"/>
                    </a:cubicBezTo>
                    <a:cubicBezTo>
                      <a:pt x="17930" y="16190"/>
                      <a:pt x="17884" y="16140"/>
                      <a:pt x="17826" y="16140"/>
                    </a:cubicBezTo>
                    <a:close/>
                    <a:moveTo>
                      <a:pt x="1243" y="16171"/>
                    </a:moveTo>
                    <a:cubicBezTo>
                      <a:pt x="1192" y="16171"/>
                      <a:pt x="1151" y="16214"/>
                      <a:pt x="1151" y="16268"/>
                    </a:cubicBezTo>
                    <a:cubicBezTo>
                      <a:pt x="1151" y="16322"/>
                      <a:pt x="1192" y="16365"/>
                      <a:pt x="1243" y="16365"/>
                    </a:cubicBezTo>
                    <a:cubicBezTo>
                      <a:pt x="1293" y="16365"/>
                      <a:pt x="1335" y="16322"/>
                      <a:pt x="1335" y="16268"/>
                    </a:cubicBezTo>
                    <a:cubicBezTo>
                      <a:pt x="1335" y="16214"/>
                      <a:pt x="1293" y="16171"/>
                      <a:pt x="1243" y="16171"/>
                    </a:cubicBezTo>
                    <a:close/>
                    <a:moveTo>
                      <a:pt x="17379" y="16183"/>
                    </a:moveTo>
                    <a:cubicBezTo>
                      <a:pt x="17320" y="16183"/>
                      <a:pt x="17273" y="16233"/>
                      <a:pt x="17273" y="16295"/>
                    </a:cubicBezTo>
                    <a:cubicBezTo>
                      <a:pt x="17273" y="16357"/>
                      <a:pt x="17320" y="16408"/>
                      <a:pt x="17379" y="16408"/>
                    </a:cubicBezTo>
                    <a:cubicBezTo>
                      <a:pt x="17437" y="16408"/>
                      <a:pt x="17486" y="16357"/>
                      <a:pt x="17486" y="16295"/>
                    </a:cubicBezTo>
                    <a:cubicBezTo>
                      <a:pt x="17486" y="16233"/>
                      <a:pt x="17437" y="16183"/>
                      <a:pt x="17379" y="16183"/>
                    </a:cubicBezTo>
                    <a:close/>
                    <a:moveTo>
                      <a:pt x="4388" y="16186"/>
                    </a:moveTo>
                    <a:cubicBezTo>
                      <a:pt x="4331" y="16186"/>
                      <a:pt x="4285" y="16234"/>
                      <a:pt x="4285" y="16295"/>
                    </a:cubicBezTo>
                    <a:cubicBezTo>
                      <a:pt x="4285" y="16356"/>
                      <a:pt x="4331" y="16406"/>
                      <a:pt x="4388" y="16406"/>
                    </a:cubicBezTo>
                    <a:cubicBezTo>
                      <a:pt x="4446" y="16406"/>
                      <a:pt x="4493" y="16356"/>
                      <a:pt x="4493" y="16295"/>
                    </a:cubicBezTo>
                    <a:cubicBezTo>
                      <a:pt x="4493" y="16234"/>
                      <a:pt x="4446" y="16186"/>
                      <a:pt x="4388" y="16186"/>
                    </a:cubicBezTo>
                    <a:close/>
                    <a:moveTo>
                      <a:pt x="10884" y="16191"/>
                    </a:moveTo>
                    <a:cubicBezTo>
                      <a:pt x="10818" y="16191"/>
                      <a:pt x="10764" y="16248"/>
                      <a:pt x="10764" y="16318"/>
                    </a:cubicBezTo>
                    <a:cubicBezTo>
                      <a:pt x="10764" y="16388"/>
                      <a:pt x="10818" y="16445"/>
                      <a:pt x="10884" y="16445"/>
                    </a:cubicBezTo>
                    <a:cubicBezTo>
                      <a:pt x="10950" y="16445"/>
                      <a:pt x="11003" y="16388"/>
                      <a:pt x="11003" y="16318"/>
                    </a:cubicBezTo>
                    <a:cubicBezTo>
                      <a:pt x="11003" y="16248"/>
                      <a:pt x="10950" y="16191"/>
                      <a:pt x="10884" y="16191"/>
                    </a:cubicBezTo>
                    <a:close/>
                    <a:moveTo>
                      <a:pt x="5939" y="16195"/>
                    </a:moveTo>
                    <a:cubicBezTo>
                      <a:pt x="5879" y="16195"/>
                      <a:pt x="5830" y="16247"/>
                      <a:pt x="5830" y="16311"/>
                    </a:cubicBezTo>
                    <a:cubicBezTo>
                      <a:pt x="5830" y="16375"/>
                      <a:pt x="5879" y="16426"/>
                      <a:pt x="5939" y="16426"/>
                    </a:cubicBezTo>
                    <a:cubicBezTo>
                      <a:pt x="5999" y="16426"/>
                      <a:pt x="6048" y="16375"/>
                      <a:pt x="6048" y="16311"/>
                    </a:cubicBezTo>
                    <a:cubicBezTo>
                      <a:pt x="6048" y="16247"/>
                      <a:pt x="5999" y="16195"/>
                      <a:pt x="5939" y="16195"/>
                    </a:cubicBezTo>
                    <a:close/>
                    <a:moveTo>
                      <a:pt x="8755" y="16209"/>
                    </a:moveTo>
                    <a:cubicBezTo>
                      <a:pt x="8690" y="16209"/>
                      <a:pt x="8637" y="16264"/>
                      <a:pt x="8637" y="16333"/>
                    </a:cubicBezTo>
                    <a:cubicBezTo>
                      <a:pt x="8637" y="16402"/>
                      <a:pt x="8690" y="16457"/>
                      <a:pt x="8755" y="16457"/>
                    </a:cubicBezTo>
                    <a:cubicBezTo>
                      <a:pt x="8819" y="16457"/>
                      <a:pt x="8871" y="16402"/>
                      <a:pt x="8871" y="16333"/>
                    </a:cubicBezTo>
                    <a:cubicBezTo>
                      <a:pt x="8871" y="16264"/>
                      <a:pt x="8819" y="16209"/>
                      <a:pt x="8755" y="16209"/>
                    </a:cubicBezTo>
                    <a:close/>
                    <a:moveTo>
                      <a:pt x="2079" y="16211"/>
                    </a:moveTo>
                    <a:cubicBezTo>
                      <a:pt x="2026" y="16211"/>
                      <a:pt x="1983" y="16257"/>
                      <a:pt x="1983" y="16314"/>
                    </a:cubicBezTo>
                    <a:cubicBezTo>
                      <a:pt x="1983" y="16370"/>
                      <a:pt x="2026" y="16415"/>
                      <a:pt x="2079" y="16415"/>
                    </a:cubicBezTo>
                    <a:cubicBezTo>
                      <a:pt x="2132" y="16415"/>
                      <a:pt x="2175" y="16370"/>
                      <a:pt x="2175" y="16314"/>
                    </a:cubicBezTo>
                    <a:cubicBezTo>
                      <a:pt x="2175" y="16257"/>
                      <a:pt x="2132" y="16211"/>
                      <a:pt x="2079" y="16211"/>
                    </a:cubicBezTo>
                    <a:close/>
                    <a:moveTo>
                      <a:pt x="11341" y="16211"/>
                    </a:moveTo>
                    <a:cubicBezTo>
                      <a:pt x="11275" y="16211"/>
                      <a:pt x="11221" y="16268"/>
                      <a:pt x="11221" y="16337"/>
                    </a:cubicBezTo>
                    <a:cubicBezTo>
                      <a:pt x="11221" y="16407"/>
                      <a:pt x="11275" y="16463"/>
                      <a:pt x="11341" y="16463"/>
                    </a:cubicBezTo>
                    <a:cubicBezTo>
                      <a:pt x="11407" y="16463"/>
                      <a:pt x="11461" y="16407"/>
                      <a:pt x="11461" y="16337"/>
                    </a:cubicBezTo>
                    <a:cubicBezTo>
                      <a:pt x="11461" y="16268"/>
                      <a:pt x="11407" y="16211"/>
                      <a:pt x="11341" y="16211"/>
                    </a:cubicBezTo>
                    <a:close/>
                    <a:moveTo>
                      <a:pt x="10427" y="16212"/>
                    </a:moveTo>
                    <a:cubicBezTo>
                      <a:pt x="10362" y="16212"/>
                      <a:pt x="10309" y="16268"/>
                      <a:pt x="10309" y="16337"/>
                    </a:cubicBezTo>
                    <a:cubicBezTo>
                      <a:pt x="10309" y="16407"/>
                      <a:pt x="10362" y="16463"/>
                      <a:pt x="10427" y="16463"/>
                    </a:cubicBezTo>
                    <a:cubicBezTo>
                      <a:pt x="10493" y="16463"/>
                      <a:pt x="10545" y="16407"/>
                      <a:pt x="10545" y="16337"/>
                    </a:cubicBezTo>
                    <a:cubicBezTo>
                      <a:pt x="10545" y="16268"/>
                      <a:pt x="10492" y="16212"/>
                      <a:pt x="10427" y="16212"/>
                    </a:cubicBezTo>
                    <a:close/>
                    <a:moveTo>
                      <a:pt x="14669" y="16234"/>
                    </a:moveTo>
                    <a:cubicBezTo>
                      <a:pt x="14606" y="16234"/>
                      <a:pt x="14554" y="16288"/>
                      <a:pt x="14554" y="16355"/>
                    </a:cubicBezTo>
                    <a:cubicBezTo>
                      <a:pt x="14554" y="16421"/>
                      <a:pt x="14606" y="16476"/>
                      <a:pt x="14669" y="16476"/>
                    </a:cubicBezTo>
                    <a:cubicBezTo>
                      <a:pt x="14732" y="16476"/>
                      <a:pt x="14783" y="16421"/>
                      <a:pt x="14783" y="16355"/>
                    </a:cubicBezTo>
                    <a:cubicBezTo>
                      <a:pt x="14783" y="16288"/>
                      <a:pt x="14732" y="16234"/>
                      <a:pt x="14669" y="16234"/>
                    </a:cubicBezTo>
                    <a:close/>
                    <a:moveTo>
                      <a:pt x="16927" y="16234"/>
                    </a:moveTo>
                    <a:cubicBezTo>
                      <a:pt x="16868" y="16234"/>
                      <a:pt x="16820" y="16284"/>
                      <a:pt x="16820" y="16347"/>
                    </a:cubicBezTo>
                    <a:cubicBezTo>
                      <a:pt x="16820" y="16409"/>
                      <a:pt x="16868" y="16460"/>
                      <a:pt x="16927" y="16460"/>
                    </a:cubicBezTo>
                    <a:cubicBezTo>
                      <a:pt x="16986" y="16460"/>
                      <a:pt x="17034" y="16409"/>
                      <a:pt x="17034" y="16347"/>
                    </a:cubicBezTo>
                    <a:cubicBezTo>
                      <a:pt x="17034" y="16284"/>
                      <a:pt x="16986" y="16234"/>
                      <a:pt x="16927" y="16234"/>
                    </a:cubicBezTo>
                    <a:close/>
                    <a:moveTo>
                      <a:pt x="2929" y="16263"/>
                    </a:moveTo>
                    <a:cubicBezTo>
                      <a:pt x="2874" y="16263"/>
                      <a:pt x="2830" y="16310"/>
                      <a:pt x="2830" y="16368"/>
                    </a:cubicBezTo>
                    <a:cubicBezTo>
                      <a:pt x="2830" y="16426"/>
                      <a:pt x="2874" y="16473"/>
                      <a:pt x="2929" y="16473"/>
                    </a:cubicBezTo>
                    <a:cubicBezTo>
                      <a:pt x="2984" y="16473"/>
                      <a:pt x="3028" y="16426"/>
                      <a:pt x="3028" y="16368"/>
                    </a:cubicBezTo>
                    <a:cubicBezTo>
                      <a:pt x="3028" y="16310"/>
                      <a:pt x="2984" y="16263"/>
                      <a:pt x="2929" y="16263"/>
                    </a:cubicBezTo>
                    <a:close/>
                    <a:moveTo>
                      <a:pt x="9972" y="16269"/>
                    </a:moveTo>
                    <a:cubicBezTo>
                      <a:pt x="9907" y="16269"/>
                      <a:pt x="9854" y="16325"/>
                      <a:pt x="9854" y="16395"/>
                    </a:cubicBezTo>
                    <a:cubicBezTo>
                      <a:pt x="9854" y="16464"/>
                      <a:pt x="9907" y="16520"/>
                      <a:pt x="9972" y="16520"/>
                    </a:cubicBezTo>
                    <a:cubicBezTo>
                      <a:pt x="10037" y="16520"/>
                      <a:pt x="10091" y="16464"/>
                      <a:pt x="10091" y="16395"/>
                    </a:cubicBezTo>
                    <a:cubicBezTo>
                      <a:pt x="10091" y="16325"/>
                      <a:pt x="10038" y="16269"/>
                      <a:pt x="9972" y="16269"/>
                    </a:cubicBezTo>
                    <a:close/>
                    <a:moveTo>
                      <a:pt x="11796" y="16269"/>
                    </a:moveTo>
                    <a:cubicBezTo>
                      <a:pt x="11730" y="16269"/>
                      <a:pt x="11677" y="16325"/>
                      <a:pt x="11677" y="16395"/>
                    </a:cubicBezTo>
                    <a:cubicBezTo>
                      <a:pt x="11677" y="16464"/>
                      <a:pt x="11730" y="16520"/>
                      <a:pt x="11796" y="16520"/>
                    </a:cubicBezTo>
                    <a:cubicBezTo>
                      <a:pt x="11861" y="16520"/>
                      <a:pt x="11913" y="16464"/>
                      <a:pt x="11913" y="16395"/>
                    </a:cubicBezTo>
                    <a:cubicBezTo>
                      <a:pt x="11913" y="16325"/>
                      <a:pt x="11861" y="16269"/>
                      <a:pt x="11796" y="16269"/>
                    </a:cubicBezTo>
                    <a:close/>
                    <a:moveTo>
                      <a:pt x="16467" y="16288"/>
                    </a:moveTo>
                    <a:cubicBezTo>
                      <a:pt x="16407" y="16288"/>
                      <a:pt x="16358" y="16341"/>
                      <a:pt x="16358" y="16405"/>
                    </a:cubicBezTo>
                    <a:cubicBezTo>
                      <a:pt x="16358" y="16469"/>
                      <a:pt x="16407" y="16520"/>
                      <a:pt x="16467" y="16520"/>
                    </a:cubicBezTo>
                    <a:cubicBezTo>
                      <a:pt x="16527" y="16520"/>
                      <a:pt x="16577" y="16469"/>
                      <a:pt x="16577" y="16405"/>
                    </a:cubicBezTo>
                    <a:cubicBezTo>
                      <a:pt x="16577" y="16341"/>
                      <a:pt x="16528" y="16288"/>
                      <a:pt x="16467" y="16288"/>
                    </a:cubicBezTo>
                    <a:close/>
                    <a:moveTo>
                      <a:pt x="5300" y="16290"/>
                    </a:moveTo>
                    <a:cubicBezTo>
                      <a:pt x="5240" y="16290"/>
                      <a:pt x="5192" y="16342"/>
                      <a:pt x="5192" y="16405"/>
                    </a:cubicBezTo>
                    <a:cubicBezTo>
                      <a:pt x="5192" y="16468"/>
                      <a:pt x="5240" y="16519"/>
                      <a:pt x="5300" y="16519"/>
                    </a:cubicBezTo>
                    <a:cubicBezTo>
                      <a:pt x="5360" y="16519"/>
                      <a:pt x="5408" y="16468"/>
                      <a:pt x="5408" y="16405"/>
                    </a:cubicBezTo>
                    <a:cubicBezTo>
                      <a:pt x="5408" y="16341"/>
                      <a:pt x="5359" y="16290"/>
                      <a:pt x="5300" y="16290"/>
                    </a:cubicBezTo>
                    <a:close/>
                    <a:moveTo>
                      <a:pt x="13227" y="16296"/>
                    </a:moveTo>
                    <a:cubicBezTo>
                      <a:pt x="13162" y="16296"/>
                      <a:pt x="13109" y="16351"/>
                      <a:pt x="13109" y="16420"/>
                    </a:cubicBezTo>
                    <a:cubicBezTo>
                      <a:pt x="13109" y="16488"/>
                      <a:pt x="13162" y="16544"/>
                      <a:pt x="13227" y="16544"/>
                    </a:cubicBezTo>
                    <a:cubicBezTo>
                      <a:pt x="13291" y="16544"/>
                      <a:pt x="13344" y="16488"/>
                      <a:pt x="13344" y="16420"/>
                    </a:cubicBezTo>
                    <a:cubicBezTo>
                      <a:pt x="13344" y="16351"/>
                      <a:pt x="13291" y="16296"/>
                      <a:pt x="13227" y="16296"/>
                    </a:cubicBezTo>
                    <a:close/>
                    <a:moveTo>
                      <a:pt x="3796" y="16328"/>
                    </a:moveTo>
                    <a:cubicBezTo>
                      <a:pt x="3740" y="16328"/>
                      <a:pt x="3693" y="16376"/>
                      <a:pt x="3693" y="16437"/>
                    </a:cubicBezTo>
                    <a:cubicBezTo>
                      <a:pt x="3693" y="16497"/>
                      <a:pt x="3740" y="16546"/>
                      <a:pt x="3796" y="16546"/>
                    </a:cubicBezTo>
                    <a:cubicBezTo>
                      <a:pt x="3853" y="16546"/>
                      <a:pt x="3899" y="16497"/>
                      <a:pt x="3899" y="16437"/>
                    </a:cubicBezTo>
                    <a:cubicBezTo>
                      <a:pt x="3899" y="16377"/>
                      <a:pt x="3854" y="16328"/>
                      <a:pt x="3796" y="16328"/>
                    </a:cubicBezTo>
                    <a:close/>
                    <a:moveTo>
                      <a:pt x="21459" y="16349"/>
                    </a:moveTo>
                    <a:cubicBezTo>
                      <a:pt x="21410" y="16349"/>
                      <a:pt x="21370" y="16390"/>
                      <a:pt x="21370" y="16442"/>
                    </a:cubicBezTo>
                    <a:cubicBezTo>
                      <a:pt x="21370" y="16495"/>
                      <a:pt x="21410" y="16537"/>
                      <a:pt x="21459" y="16537"/>
                    </a:cubicBezTo>
                    <a:cubicBezTo>
                      <a:pt x="21508" y="16537"/>
                      <a:pt x="21548" y="16494"/>
                      <a:pt x="21548" y="16442"/>
                    </a:cubicBezTo>
                    <a:cubicBezTo>
                      <a:pt x="21548" y="16390"/>
                      <a:pt x="21508" y="16349"/>
                      <a:pt x="21459" y="16349"/>
                    </a:cubicBezTo>
                    <a:close/>
                    <a:moveTo>
                      <a:pt x="16001" y="16353"/>
                    </a:moveTo>
                    <a:cubicBezTo>
                      <a:pt x="15940" y="16353"/>
                      <a:pt x="15891" y="16405"/>
                      <a:pt x="15891" y="16470"/>
                    </a:cubicBezTo>
                    <a:cubicBezTo>
                      <a:pt x="15891" y="16534"/>
                      <a:pt x="15940" y="16587"/>
                      <a:pt x="16001" y="16587"/>
                    </a:cubicBezTo>
                    <a:cubicBezTo>
                      <a:pt x="16062" y="16587"/>
                      <a:pt x="16112" y="16534"/>
                      <a:pt x="16112" y="16470"/>
                    </a:cubicBezTo>
                    <a:cubicBezTo>
                      <a:pt x="16112" y="16405"/>
                      <a:pt x="16062" y="16353"/>
                      <a:pt x="16001" y="16353"/>
                    </a:cubicBezTo>
                    <a:close/>
                    <a:moveTo>
                      <a:pt x="14161" y="16355"/>
                    </a:moveTo>
                    <a:cubicBezTo>
                      <a:pt x="14097" y="16355"/>
                      <a:pt x="14047" y="16409"/>
                      <a:pt x="14047" y="16477"/>
                    </a:cubicBezTo>
                    <a:cubicBezTo>
                      <a:pt x="14047" y="16544"/>
                      <a:pt x="14098" y="16599"/>
                      <a:pt x="14161" y="16599"/>
                    </a:cubicBezTo>
                    <a:cubicBezTo>
                      <a:pt x="14225" y="16599"/>
                      <a:pt x="14276" y="16544"/>
                      <a:pt x="14276" y="16477"/>
                    </a:cubicBezTo>
                    <a:cubicBezTo>
                      <a:pt x="14276" y="16409"/>
                      <a:pt x="14225" y="16355"/>
                      <a:pt x="14161" y="16355"/>
                    </a:cubicBezTo>
                    <a:close/>
                    <a:moveTo>
                      <a:pt x="7606" y="16357"/>
                    </a:moveTo>
                    <a:cubicBezTo>
                      <a:pt x="7543" y="16357"/>
                      <a:pt x="7492" y="16410"/>
                      <a:pt x="7492" y="16477"/>
                    </a:cubicBezTo>
                    <a:cubicBezTo>
                      <a:pt x="7492" y="16543"/>
                      <a:pt x="7543" y="16598"/>
                      <a:pt x="7606" y="16598"/>
                    </a:cubicBezTo>
                    <a:cubicBezTo>
                      <a:pt x="7669" y="16598"/>
                      <a:pt x="7720" y="16543"/>
                      <a:pt x="7720" y="16477"/>
                    </a:cubicBezTo>
                    <a:cubicBezTo>
                      <a:pt x="7720" y="16410"/>
                      <a:pt x="7669" y="16357"/>
                      <a:pt x="7606" y="16357"/>
                    </a:cubicBezTo>
                    <a:close/>
                    <a:moveTo>
                      <a:pt x="21051" y="16363"/>
                    </a:moveTo>
                    <a:cubicBezTo>
                      <a:pt x="21001" y="16363"/>
                      <a:pt x="20961" y="16405"/>
                      <a:pt x="20961" y="16458"/>
                    </a:cubicBezTo>
                    <a:cubicBezTo>
                      <a:pt x="20961" y="16512"/>
                      <a:pt x="21001" y="16555"/>
                      <a:pt x="21051" y="16555"/>
                    </a:cubicBezTo>
                    <a:cubicBezTo>
                      <a:pt x="21102" y="16555"/>
                      <a:pt x="21143" y="16512"/>
                      <a:pt x="21143" y="16458"/>
                    </a:cubicBezTo>
                    <a:cubicBezTo>
                      <a:pt x="21143" y="16405"/>
                      <a:pt x="21102" y="16363"/>
                      <a:pt x="21051" y="16363"/>
                    </a:cubicBezTo>
                    <a:close/>
                    <a:moveTo>
                      <a:pt x="12244" y="16364"/>
                    </a:moveTo>
                    <a:cubicBezTo>
                      <a:pt x="12179" y="16364"/>
                      <a:pt x="12125" y="16419"/>
                      <a:pt x="12125" y="16488"/>
                    </a:cubicBezTo>
                    <a:cubicBezTo>
                      <a:pt x="12126" y="16557"/>
                      <a:pt x="12179" y="16614"/>
                      <a:pt x="12244" y="16614"/>
                    </a:cubicBezTo>
                    <a:cubicBezTo>
                      <a:pt x="12309" y="16614"/>
                      <a:pt x="12363" y="16557"/>
                      <a:pt x="12363" y="16488"/>
                    </a:cubicBezTo>
                    <a:cubicBezTo>
                      <a:pt x="12363" y="16419"/>
                      <a:pt x="12309" y="16364"/>
                      <a:pt x="12244" y="16364"/>
                    </a:cubicBezTo>
                    <a:close/>
                    <a:moveTo>
                      <a:pt x="716" y="16365"/>
                    </a:moveTo>
                    <a:cubicBezTo>
                      <a:pt x="667" y="16365"/>
                      <a:pt x="627" y="16406"/>
                      <a:pt x="627" y="16458"/>
                    </a:cubicBezTo>
                    <a:cubicBezTo>
                      <a:pt x="627" y="16511"/>
                      <a:pt x="667" y="16553"/>
                      <a:pt x="716" y="16553"/>
                    </a:cubicBezTo>
                    <a:cubicBezTo>
                      <a:pt x="765" y="16553"/>
                      <a:pt x="805" y="16510"/>
                      <a:pt x="805" y="16458"/>
                    </a:cubicBezTo>
                    <a:cubicBezTo>
                      <a:pt x="805" y="16407"/>
                      <a:pt x="765" y="16365"/>
                      <a:pt x="716" y="16365"/>
                    </a:cubicBezTo>
                    <a:close/>
                    <a:moveTo>
                      <a:pt x="9524" y="16365"/>
                    </a:moveTo>
                    <a:cubicBezTo>
                      <a:pt x="9459" y="16365"/>
                      <a:pt x="9407" y="16419"/>
                      <a:pt x="9407" y="16488"/>
                    </a:cubicBezTo>
                    <a:cubicBezTo>
                      <a:pt x="9406" y="16557"/>
                      <a:pt x="9459" y="16612"/>
                      <a:pt x="9524" y="16612"/>
                    </a:cubicBezTo>
                    <a:cubicBezTo>
                      <a:pt x="9589" y="16612"/>
                      <a:pt x="9640" y="16557"/>
                      <a:pt x="9640" y="16488"/>
                    </a:cubicBezTo>
                    <a:cubicBezTo>
                      <a:pt x="9640" y="16420"/>
                      <a:pt x="9589" y="16365"/>
                      <a:pt x="9524" y="16365"/>
                    </a:cubicBezTo>
                    <a:close/>
                    <a:moveTo>
                      <a:pt x="6910" y="16372"/>
                    </a:moveTo>
                    <a:cubicBezTo>
                      <a:pt x="6848" y="16372"/>
                      <a:pt x="6798" y="16425"/>
                      <a:pt x="6798" y="16490"/>
                    </a:cubicBezTo>
                    <a:cubicBezTo>
                      <a:pt x="6798" y="16556"/>
                      <a:pt x="6848" y="16609"/>
                      <a:pt x="6910" y="16609"/>
                    </a:cubicBezTo>
                    <a:cubicBezTo>
                      <a:pt x="6972" y="16609"/>
                      <a:pt x="7022" y="16556"/>
                      <a:pt x="7022" y="16490"/>
                    </a:cubicBezTo>
                    <a:cubicBezTo>
                      <a:pt x="7022" y="16425"/>
                      <a:pt x="6972" y="16372"/>
                      <a:pt x="6910" y="16372"/>
                    </a:cubicBezTo>
                    <a:close/>
                    <a:moveTo>
                      <a:pt x="20642" y="16380"/>
                    </a:moveTo>
                    <a:cubicBezTo>
                      <a:pt x="20591" y="16380"/>
                      <a:pt x="20550" y="16423"/>
                      <a:pt x="20550" y="16477"/>
                    </a:cubicBezTo>
                    <a:cubicBezTo>
                      <a:pt x="20550" y="16530"/>
                      <a:pt x="20591" y="16574"/>
                      <a:pt x="20642" y="16574"/>
                    </a:cubicBezTo>
                    <a:cubicBezTo>
                      <a:pt x="20693" y="16574"/>
                      <a:pt x="20734" y="16530"/>
                      <a:pt x="20734" y="16477"/>
                    </a:cubicBezTo>
                    <a:cubicBezTo>
                      <a:pt x="20734" y="16423"/>
                      <a:pt x="20693" y="16380"/>
                      <a:pt x="20642" y="16380"/>
                    </a:cubicBezTo>
                    <a:close/>
                    <a:moveTo>
                      <a:pt x="8331" y="16393"/>
                    </a:moveTo>
                    <a:cubicBezTo>
                      <a:pt x="8267" y="16393"/>
                      <a:pt x="8215" y="16447"/>
                      <a:pt x="8215" y="16515"/>
                    </a:cubicBezTo>
                    <a:cubicBezTo>
                      <a:pt x="8215" y="16584"/>
                      <a:pt x="8267" y="16639"/>
                      <a:pt x="8331" y="16639"/>
                    </a:cubicBezTo>
                    <a:cubicBezTo>
                      <a:pt x="8395" y="16639"/>
                      <a:pt x="8448" y="16584"/>
                      <a:pt x="8448" y="16515"/>
                    </a:cubicBezTo>
                    <a:cubicBezTo>
                      <a:pt x="8448" y="16447"/>
                      <a:pt x="8396" y="16393"/>
                      <a:pt x="8331" y="16393"/>
                    </a:cubicBezTo>
                    <a:close/>
                    <a:moveTo>
                      <a:pt x="20229" y="16396"/>
                    </a:moveTo>
                    <a:cubicBezTo>
                      <a:pt x="20177" y="16396"/>
                      <a:pt x="20136" y="16440"/>
                      <a:pt x="20136" y="16495"/>
                    </a:cubicBezTo>
                    <a:cubicBezTo>
                      <a:pt x="20136" y="16550"/>
                      <a:pt x="20177" y="16595"/>
                      <a:pt x="20229" y="16595"/>
                    </a:cubicBezTo>
                    <a:cubicBezTo>
                      <a:pt x="20281" y="16595"/>
                      <a:pt x="20323" y="16550"/>
                      <a:pt x="20323" y="16495"/>
                    </a:cubicBezTo>
                    <a:cubicBezTo>
                      <a:pt x="20323" y="16440"/>
                      <a:pt x="20281" y="16396"/>
                      <a:pt x="20229" y="16396"/>
                    </a:cubicBezTo>
                    <a:close/>
                    <a:moveTo>
                      <a:pt x="1539" y="16398"/>
                    </a:moveTo>
                    <a:cubicBezTo>
                      <a:pt x="1488" y="16398"/>
                      <a:pt x="1446" y="16441"/>
                      <a:pt x="1446" y="16495"/>
                    </a:cubicBezTo>
                    <a:cubicBezTo>
                      <a:pt x="1446" y="16549"/>
                      <a:pt x="1488" y="16593"/>
                      <a:pt x="1539" y="16593"/>
                    </a:cubicBezTo>
                    <a:cubicBezTo>
                      <a:pt x="1590" y="16593"/>
                      <a:pt x="1630" y="16549"/>
                      <a:pt x="1630" y="16495"/>
                    </a:cubicBezTo>
                    <a:cubicBezTo>
                      <a:pt x="1630" y="16441"/>
                      <a:pt x="1590" y="16398"/>
                      <a:pt x="1539" y="16398"/>
                    </a:cubicBezTo>
                    <a:close/>
                    <a:moveTo>
                      <a:pt x="4684" y="16412"/>
                    </a:moveTo>
                    <a:cubicBezTo>
                      <a:pt x="4626" y="16412"/>
                      <a:pt x="4579" y="16461"/>
                      <a:pt x="4579" y="16523"/>
                    </a:cubicBezTo>
                    <a:cubicBezTo>
                      <a:pt x="4579" y="16585"/>
                      <a:pt x="4626" y="16636"/>
                      <a:pt x="4684" y="16636"/>
                    </a:cubicBezTo>
                    <a:cubicBezTo>
                      <a:pt x="4743" y="16636"/>
                      <a:pt x="4791" y="16585"/>
                      <a:pt x="4791" y="16523"/>
                    </a:cubicBezTo>
                    <a:cubicBezTo>
                      <a:pt x="4791" y="16461"/>
                      <a:pt x="4743" y="16412"/>
                      <a:pt x="4684" y="16412"/>
                    </a:cubicBezTo>
                    <a:close/>
                    <a:moveTo>
                      <a:pt x="19813" y="16415"/>
                    </a:moveTo>
                    <a:cubicBezTo>
                      <a:pt x="19760" y="16415"/>
                      <a:pt x="19717" y="16460"/>
                      <a:pt x="19717" y="16517"/>
                    </a:cubicBezTo>
                    <a:cubicBezTo>
                      <a:pt x="19717" y="16573"/>
                      <a:pt x="19760" y="16618"/>
                      <a:pt x="19813" y="16618"/>
                    </a:cubicBezTo>
                    <a:cubicBezTo>
                      <a:pt x="19866" y="16618"/>
                      <a:pt x="19909" y="16573"/>
                      <a:pt x="19909" y="16517"/>
                    </a:cubicBezTo>
                    <a:cubicBezTo>
                      <a:pt x="19909" y="16461"/>
                      <a:pt x="19866" y="16415"/>
                      <a:pt x="19813" y="16415"/>
                    </a:cubicBezTo>
                    <a:close/>
                    <a:moveTo>
                      <a:pt x="15526" y="16426"/>
                    </a:moveTo>
                    <a:cubicBezTo>
                      <a:pt x="15465" y="16426"/>
                      <a:pt x="15414" y="16479"/>
                      <a:pt x="15414" y="16545"/>
                    </a:cubicBezTo>
                    <a:cubicBezTo>
                      <a:pt x="15414" y="16611"/>
                      <a:pt x="15465" y="16665"/>
                      <a:pt x="15526" y="16665"/>
                    </a:cubicBezTo>
                    <a:cubicBezTo>
                      <a:pt x="15588" y="16665"/>
                      <a:pt x="15639" y="16611"/>
                      <a:pt x="15639" y="16545"/>
                    </a:cubicBezTo>
                    <a:cubicBezTo>
                      <a:pt x="15639" y="16479"/>
                      <a:pt x="15588" y="16426"/>
                      <a:pt x="15526" y="16426"/>
                    </a:cubicBezTo>
                    <a:close/>
                    <a:moveTo>
                      <a:pt x="6241" y="16429"/>
                    </a:moveTo>
                    <a:cubicBezTo>
                      <a:pt x="6180" y="16429"/>
                      <a:pt x="6131" y="16481"/>
                      <a:pt x="6131" y="16545"/>
                    </a:cubicBezTo>
                    <a:cubicBezTo>
                      <a:pt x="6131" y="16609"/>
                      <a:pt x="6180" y="16663"/>
                      <a:pt x="6241" y="16663"/>
                    </a:cubicBezTo>
                    <a:cubicBezTo>
                      <a:pt x="6302" y="16663"/>
                      <a:pt x="6352" y="16610"/>
                      <a:pt x="6352" y="16545"/>
                    </a:cubicBezTo>
                    <a:cubicBezTo>
                      <a:pt x="6352" y="16481"/>
                      <a:pt x="6302" y="16429"/>
                      <a:pt x="6241" y="16429"/>
                    </a:cubicBezTo>
                    <a:close/>
                    <a:moveTo>
                      <a:pt x="19394" y="16436"/>
                    </a:moveTo>
                    <a:cubicBezTo>
                      <a:pt x="19340" y="16436"/>
                      <a:pt x="19295" y="16482"/>
                      <a:pt x="19295" y="16539"/>
                    </a:cubicBezTo>
                    <a:cubicBezTo>
                      <a:pt x="19295" y="16597"/>
                      <a:pt x="19339" y="16644"/>
                      <a:pt x="19394" y="16644"/>
                    </a:cubicBezTo>
                    <a:cubicBezTo>
                      <a:pt x="19449" y="16645"/>
                      <a:pt x="19493" y="16597"/>
                      <a:pt x="19493" y="16539"/>
                    </a:cubicBezTo>
                    <a:cubicBezTo>
                      <a:pt x="19493" y="16482"/>
                      <a:pt x="19449" y="16436"/>
                      <a:pt x="19394" y="16436"/>
                    </a:cubicBezTo>
                    <a:close/>
                    <a:moveTo>
                      <a:pt x="2374" y="16437"/>
                    </a:moveTo>
                    <a:cubicBezTo>
                      <a:pt x="2320" y="16437"/>
                      <a:pt x="2277" y="16483"/>
                      <a:pt x="2277" y="16539"/>
                    </a:cubicBezTo>
                    <a:cubicBezTo>
                      <a:pt x="2277" y="16596"/>
                      <a:pt x="2320" y="16642"/>
                      <a:pt x="2374" y="16642"/>
                    </a:cubicBezTo>
                    <a:cubicBezTo>
                      <a:pt x="2428" y="16642"/>
                      <a:pt x="2471" y="16596"/>
                      <a:pt x="2471" y="16539"/>
                    </a:cubicBezTo>
                    <a:cubicBezTo>
                      <a:pt x="2471" y="16483"/>
                      <a:pt x="2428" y="16437"/>
                      <a:pt x="2374" y="16437"/>
                    </a:cubicBezTo>
                    <a:close/>
                    <a:moveTo>
                      <a:pt x="18971" y="16458"/>
                    </a:moveTo>
                    <a:cubicBezTo>
                      <a:pt x="18914" y="16458"/>
                      <a:pt x="18869" y="16506"/>
                      <a:pt x="18869" y="16566"/>
                    </a:cubicBezTo>
                    <a:cubicBezTo>
                      <a:pt x="18869" y="16625"/>
                      <a:pt x="18914" y="16674"/>
                      <a:pt x="18971" y="16674"/>
                    </a:cubicBezTo>
                    <a:cubicBezTo>
                      <a:pt x="19027" y="16674"/>
                      <a:pt x="19073" y="16625"/>
                      <a:pt x="19073" y="16566"/>
                    </a:cubicBezTo>
                    <a:cubicBezTo>
                      <a:pt x="19073" y="16506"/>
                      <a:pt x="19027" y="16458"/>
                      <a:pt x="18971" y="16458"/>
                    </a:cubicBezTo>
                    <a:close/>
                    <a:moveTo>
                      <a:pt x="18544" y="16486"/>
                    </a:moveTo>
                    <a:cubicBezTo>
                      <a:pt x="18487" y="16486"/>
                      <a:pt x="18441" y="16535"/>
                      <a:pt x="18441" y="16595"/>
                    </a:cubicBezTo>
                    <a:cubicBezTo>
                      <a:pt x="18441" y="16655"/>
                      <a:pt x="18487" y="16705"/>
                      <a:pt x="18544" y="16705"/>
                    </a:cubicBezTo>
                    <a:cubicBezTo>
                      <a:pt x="18601" y="16705"/>
                      <a:pt x="18647" y="16655"/>
                      <a:pt x="18647" y="16595"/>
                    </a:cubicBezTo>
                    <a:cubicBezTo>
                      <a:pt x="18647" y="16535"/>
                      <a:pt x="18601" y="16486"/>
                      <a:pt x="18544" y="16486"/>
                    </a:cubicBezTo>
                    <a:close/>
                    <a:moveTo>
                      <a:pt x="3223" y="16487"/>
                    </a:moveTo>
                    <a:cubicBezTo>
                      <a:pt x="3167" y="16487"/>
                      <a:pt x="3121" y="16535"/>
                      <a:pt x="3121" y="16595"/>
                    </a:cubicBezTo>
                    <a:cubicBezTo>
                      <a:pt x="3121" y="16655"/>
                      <a:pt x="3167" y="16703"/>
                      <a:pt x="3223" y="16703"/>
                    </a:cubicBezTo>
                    <a:cubicBezTo>
                      <a:pt x="3279" y="16703"/>
                      <a:pt x="3326" y="16655"/>
                      <a:pt x="3326" y="16595"/>
                    </a:cubicBezTo>
                    <a:cubicBezTo>
                      <a:pt x="3326" y="16536"/>
                      <a:pt x="3280" y="16487"/>
                      <a:pt x="3223" y="16487"/>
                    </a:cubicBezTo>
                    <a:close/>
                    <a:moveTo>
                      <a:pt x="9083" y="16493"/>
                    </a:moveTo>
                    <a:cubicBezTo>
                      <a:pt x="9017" y="16493"/>
                      <a:pt x="8963" y="16550"/>
                      <a:pt x="8963" y="16620"/>
                    </a:cubicBezTo>
                    <a:cubicBezTo>
                      <a:pt x="8963" y="16691"/>
                      <a:pt x="9017" y="16748"/>
                      <a:pt x="9083" y="16748"/>
                    </a:cubicBezTo>
                    <a:cubicBezTo>
                      <a:pt x="9150" y="16748"/>
                      <a:pt x="9203" y="16691"/>
                      <a:pt x="9203" y="16620"/>
                    </a:cubicBezTo>
                    <a:cubicBezTo>
                      <a:pt x="9203" y="16550"/>
                      <a:pt x="9150" y="16493"/>
                      <a:pt x="9083" y="16493"/>
                    </a:cubicBezTo>
                    <a:close/>
                    <a:moveTo>
                      <a:pt x="12685" y="16493"/>
                    </a:moveTo>
                    <a:cubicBezTo>
                      <a:pt x="12618" y="16493"/>
                      <a:pt x="12564" y="16550"/>
                      <a:pt x="12564" y="16620"/>
                    </a:cubicBezTo>
                    <a:cubicBezTo>
                      <a:pt x="12564" y="16691"/>
                      <a:pt x="12618" y="16748"/>
                      <a:pt x="12685" y="16748"/>
                    </a:cubicBezTo>
                    <a:cubicBezTo>
                      <a:pt x="12751" y="16748"/>
                      <a:pt x="12804" y="16691"/>
                      <a:pt x="12804" y="16620"/>
                    </a:cubicBezTo>
                    <a:cubicBezTo>
                      <a:pt x="12804" y="16550"/>
                      <a:pt x="12751" y="16493"/>
                      <a:pt x="12685" y="16493"/>
                    </a:cubicBezTo>
                    <a:close/>
                    <a:moveTo>
                      <a:pt x="13644" y="16494"/>
                    </a:moveTo>
                    <a:cubicBezTo>
                      <a:pt x="13578" y="16494"/>
                      <a:pt x="13524" y="16551"/>
                      <a:pt x="13524" y="16620"/>
                    </a:cubicBezTo>
                    <a:cubicBezTo>
                      <a:pt x="13524" y="16690"/>
                      <a:pt x="13578" y="16746"/>
                      <a:pt x="13644" y="16746"/>
                    </a:cubicBezTo>
                    <a:cubicBezTo>
                      <a:pt x="13710" y="16746"/>
                      <a:pt x="13762" y="16690"/>
                      <a:pt x="13762" y="16620"/>
                    </a:cubicBezTo>
                    <a:cubicBezTo>
                      <a:pt x="13762" y="16551"/>
                      <a:pt x="13710" y="16494"/>
                      <a:pt x="13644" y="16494"/>
                    </a:cubicBezTo>
                    <a:close/>
                    <a:moveTo>
                      <a:pt x="15043" y="16510"/>
                    </a:moveTo>
                    <a:cubicBezTo>
                      <a:pt x="14978" y="16510"/>
                      <a:pt x="14927" y="16565"/>
                      <a:pt x="14927" y="16633"/>
                    </a:cubicBezTo>
                    <a:cubicBezTo>
                      <a:pt x="14927" y="16701"/>
                      <a:pt x="14978" y="16756"/>
                      <a:pt x="15043" y="16756"/>
                    </a:cubicBezTo>
                    <a:cubicBezTo>
                      <a:pt x="15107" y="16756"/>
                      <a:pt x="15159" y="16701"/>
                      <a:pt x="15159" y="16633"/>
                    </a:cubicBezTo>
                    <a:cubicBezTo>
                      <a:pt x="15159" y="16565"/>
                      <a:pt x="15107" y="16510"/>
                      <a:pt x="15043" y="16510"/>
                    </a:cubicBezTo>
                    <a:close/>
                    <a:moveTo>
                      <a:pt x="18113" y="16517"/>
                    </a:moveTo>
                    <a:cubicBezTo>
                      <a:pt x="18055" y="16517"/>
                      <a:pt x="18008" y="16566"/>
                      <a:pt x="18008" y="16627"/>
                    </a:cubicBezTo>
                    <a:cubicBezTo>
                      <a:pt x="18008" y="16689"/>
                      <a:pt x="18055" y="16739"/>
                      <a:pt x="18113" y="16739"/>
                    </a:cubicBezTo>
                    <a:cubicBezTo>
                      <a:pt x="18171" y="16739"/>
                      <a:pt x="18217" y="16689"/>
                      <a:pt x="18217" y="16627"/>
                    </a:cubicBezTo>
                    <a:cubicBezTo>
                      <a:pt x="18217" y="16566"/>
                      <a:pt x="18171" y="16517"/>
                      <a:pt x="18113" y="16517"/>
                    </a:cubicBezTo>
                    <a:close/>
                    <a:moveTo>
                      <a:pt x="5598" y="16519"/>
                    </a:moveTo>
                    <a:cubicBezTo>
                      <a:pt x="5538" y="16519"/>
                      <a:pt x="5488" y="16571"/>
                      <a:pt x="5488" y="16635"/>
                    </a:cubicBezTo>
                    <a:cubicBezTo>
                      <a:pt x="5488" y="16700"/>
                      <a:pt x="5537" y="16752"/>
                      <a:pt x="5598" y="16752"/>
                    </a:cubicBezTo>
                    <a:cubicBezTo>
                      <a:pt x="5659" y="16752"/>
                      <a:pt x="5709" y="16700"/>
                      <a:pt x="5709" y="16635"/>
                    </a:cubicBezTo>
                    <a:cubicBezTo>
                      <a:pt x="5709" y="16571"/>
                      <a:pt x="5659" y="16519"/>
                      <a:pt x="5598" y="16519"/>
                    </a:cubicBezTo>
                    <a:close/>
                    <a:moveTo>
                      <a:pt x="17676" y="16552"/>
                    </a:moveTo>
                    <a:cubicBezTo>
                      <a:pt x="17618" y="16552"/>
                      <a:pt x="17571" y="16602"/>
                      <a:pt x="17571" y="16664"/>
                    </a:cubicBezTo>
                    <a:cubicBezTo>
                      <a:pt x="17571" y="16726"/>
                      <a:pt x="17618" y="16777"/>
                      <a:pt x="17676" y="16777"/>
                    </a:cubicBezTo>
                    <a:cubicBezTo>
                      <a:pt x="17735" y="16777"/>
                      <a:pt x="17783" y="16726"/>
                      <a:pt x="17783" y="16664"/>
                    </a:cubicBezTo>
                    <a:cubicBezTo>
                      <a:pt x="17783" y="16602"/>
                      <a:pt x="17735" y="16552"/>
                      <a:pt x="17676" y="16552"/>
                    </a:cubicBezTo>
                    <a:close/>
                    <a:moveTo>
                      <a:pt x="4091" y="16553"/>
                    </a:moveTo>
                    <a:cubicBezTo>
                      <a:pt x="4033" y="16553"/>
                      <a:pt x="3986" y="16602"/>
                      <a:pt x="3986" y="16664"/>
                    </a:cubicBezTo>
                    <a:cubicBezTo>
                      <a:pt x="3986" y="16725"/>
                      <a:pt x="4033" y="16776"/>
                      <a:pt x="4091" y="16776"/>
                    </a:cubicBezTo>
                    <a:cubicBezTo>
                      <a:pt x="4149" y="16776"/>
                      <a:pt x="4196" y="16725"/>
                      <a:pt x="4196" y="16664"/>
                    </a:cubicBezTo>
                    <a:cubicBezTo>
                      <a:pt x="4196" y="16602"/>
                      <a:pt x="4149" y="16553"/>
                      <a:pt x="4091" y="16553"/>
                    </a:cubicBezTo>
                    <a:close/>
                    <a:moveTo>
                      <a:pt x="202" y="16563"/>
                    </a:moveTo>
                    <a:cubicBezTo>
                      <a:pt x="152" y="16563"/>
                      <a:pt x="113" y="16605"/>
                      <a:pt x="113" y="16657"/>
                    </a:cubicBezTo>
                    <a:cubicBezTo>
                      <a:pt x="113" y="16709"/>
                      <a:pt x="152" y="16752"/>
                      <a:pt x="202" y="16752"/>
                    </a:cubicBezTo>
                    <a:cubicBezTo>
                      <a:pt x="251" y="16752"/>
                      <a:pt x="291" y="16709"/>
                      <a:pt x="291" y="16657"/>
                    </a:cubicBezTo>
                    <a:cubicBezTo>
                      <a:pt x="291" y="16605"/>
                      <a:pt x="250" y="16563"/>
                      <a:pt x="202" y="16563"/>
                    </a:cubicBezTo>
                    <a:close/>
                    <a:moveTo>
                      <a:pt x="10770" y="16577"/>
                    </a:moveTo>
                    <a:cubicBezTo>
                      <a:pt x="10703" y="16577"/>
                      <a:pt x="10648" y="16635"/>
                      <a:pt x="10648" y="16706"/>
                    </a:cubicBezTo>
                    <a:cubicBezTo>
                      <a:pt x="10648" y="16777"/>
                      <a:pt x="10703" y="16834"/>
                      <a:pt x="10770" y="16834"/>
                    </a:cubicBezTo>
                    <a:cubicBezTo>
                      <a:pt x="10837" y="16834"/>
                      <a:pt x="10891" y="16777"/>
                      <a:pt x="10891" y="16706"/>
                    </a:cubicBezTo>
                    <a:cubicBezTo>
                      <a:pt x="10891" y="16635"/>
                      <a:pt x="10837" y="16577"/>
                      <a:pt x="10770" y="16577"/>
                    </a:cubicBezTo>
                    <a:close/>
                    <a:moveTo>
                      <a:pt x="11227" y="16587"/>
                    </a:moveTo>
                    <a:cubicBezTo>
                      <a:pt x="11160" y="16587"/>
                      <a:pt x="11106" y="16644"/>
                      <a:pt x="11106" y="16715"/>
                    </a:cubicBezTo>
                    <a:cubicBezTo>
                      <a:pt x="11106" y="16786"/>
                      <a:pt x="11160" y="16844"/>
                      <a:pt x="11227" y="16844"/>
                    </a:cubicBezTo>
                    <a:cubicBezTo>
                      <a:pt x="11294" y="16844"/>
                      <a:pt x="11349" y="16786"/>
                      <a:pt x="11349" y="16715"/>
                    </a:cubicBezTo>
                    <a:cubicBezTo>
                      <a:pt x="11349" y="16644"/>
                      <a:pt x="11294" y="16587"/>
                      <a:pt x="11227" y="16587"/>
                    </a:cubicBezTo>
                    <a:close/>
                    <a:moveTo>
                      <a:pt x="1013" y="16590"/>
                    </a:moveTo>
                    <a:cubicBezTo>
                      <a:pt x="962" y="16589"/>
                      <a:pt x="921" y="16633"/>
                      <a:pt x="921" y="16687"/>
                    </a:cubicBezTo>
                    <a:cubicBezTo>
                      <a:pt x="921" y="16740"/>
                      <a:pt x="962" y="16785"/>
                      <a:pt x="1013" y="16785"/>
                    </a:cubicBezTo>
                    <a:cubicBezTo>
                      <a:pt x="1064" y="16785"/>
                      <a:pt x="1105" y="16740"/>
                      <a:pt x="1105" y="16687"/>
                    </a:cubicBezTo>
                    <a:cubicBezTo>
                      <a:pt x="1105" y="16633"/>
                      <a:pt x="1064" y="16590"/>
                      <a:pt x="1013" y="16590"/>
                    </a:cubicBezTo>
                    <a:close/>
                    <a:moveTo>
                      <a:pt x="17235" y="16590"/>
                    </a:moveTo>
                    <a:cubicBezTo>
                      <a:pt x="17174" y="16590"/>
                      <a:pt x="17126" y="16641"/>
                      <a:pt x="17126" y="16705"/>
                    </a:cubicBezTo>
                    <a:cubicBezTo>
                      <a:pt x="17126" y="16769"/>
                      <a:pt x="17174" y="16821"/>
                      <a:pt x="17235" y="16821"/>
                    </a:cubicBezTo>
                    <a:cubicBezTo>
                      <a:pt x="17295" y="16821"/>
                      <a:pt x="17343" y="16769"/>
                      <a:pt x="17343" y="16705"/>
                    </a:cubicBezTo>
                    <a:cubicBezTo>
                      <a:pt x="17343" y="16641"/>
                      <a:pt x="17295" y="16590"/>
                      <a:pt x="17235" y="16590"/>
                    </a:cubicBezTo>
                    <a:close/>
                    <a:moveTo>
                      <a:pt x="7922" y="16608"/>
                    </a:moveTo>
                    <a:cubicBezTo>
                      <a:pt x="7857" y="16608"/>
                      <a:pt x="7804" y="16664"/>
                      <a:pt x="7804" y="16732"/>
                    </a:cubicBezTo>
                    <a:cubicBezTo>
                      <a:pt x="7804" y="16801"/>
                      <a:pt x="7857" y="16857"/>
                      <a:pt x="7922" y="16857"/>
                    </a:cubicBezTo>
                    <a:cubicBezTo>
                      <a:pt x="7986" y="16856"/>
                      <a:pt x="8038" y="16801"/>
                      <a:pt x="8038" y="16732"/>
                    </a:cubicBezTo>
                    <a:cubicBezTo>
                      <a:pt x="8038" y="16664"/>
                      <a:pt x="7986" y="16608"/>
                      <a:pt x="7922" y="16608"/>
                    </a:cubicBezTo>
                    <a:close/>
                    <a:moveTo>
                      <a:pt x="10313" y="16608"/>
                    </a:moveTo>
                    <a:cubicBezTo>
                      <a:pt x="10247" y="16608"/>
                      <a:pt x="10192" y="16665"/>
                      <a:pt x="10192" y="16736"/>
                    </a:cubicBezTo>
                    <a:cubicBezTo>
                      <a:pt x="10192" y="16806"/>
                      <a:pt x="10247" y="16863"/>
                      <a:pt x="10313" y="16863"/>
                    </a:cubicBezTo>
                    <a:cubicBezTo>
                      <a:pt x="10379" y="16863"/>
                      <a:pt x="10433" y="16806"/>
                      <a:pt x="10433" y="16736"/>
                    </a:cubicBezTo>
                    <a:cubicBezTo>
                      <a:pt x="10433" y="16665"/>
                      <a:pt x="10379" y="16608"/>
                      <a:pt x="10313" y="16608"/>
                    </a:cubicBezTo>
                    <a:close/>
                    <a:moveTo>
                      <a:pt x="14550" y="16610"/>
                    </a:moveTo>
                    <a:cubicBezTo>
                      <a:pt x="14486" y="16610"/>
                      <a:pt x="14433" y="16666"/>
                      <a:pt x="14433" y="16734"/>
                    </a:cubicBezTo>
                    <a:cubicBezTo>
                      <a:pt x="14433" y="16803"/>
                      <a:pt x="14486" y="16858"/>
                      <a:pt x="14550" y="16858"/>
                    </a:cubicBezTo>
                    <a:cubicBezTo>
                      <a:pt x="14615" y="16857"/>
                      <a:pt x="14667" y="16803"/>
                      <a:pt x="14667" y="16734"/>
                    </a:cubicBezTo>
                    <a:cubicBezTo>
                      <a:pt x="14667" y="16666"/>
                      <a:pt x="14615" y="16610"/>
                      <a:pt x="14550" y="16610"/>
                    </a:cubicBezTo>
                    <a:close/>
                    <a:moveTo>
                      <a:pt x="7218" y="16611"/>
                    </a:moveTo>
                    <a:cubicBezTo>
                      <a:pt x="7154" y="16611"/>
                      <a:pt x="7102" y="16667"/>
                      <a:pt x="7102" y="16734"/>
                    </a:cubicBezTo>
                    <a:cubicBezTo>
                      <a:pt x="7102" y="16802"/>
                      <a:pt x="7154" y="16857"/>
                      <a:pt x="7218" y="16857"/>
                    </a:cubicBezTo>
                    <a:cubicBezTo>
                      <a:pt x="7282" y="16857"/>
                      <a:pt x="7334" y="16802"/>
                      <a:pt x="7334" y="16734"/>
                    </a:cubicBezTo>
                    <a:cubicBezTo>
                      <a:pt x="7334" y="16667"/>
                      <a:pt x="7282" y="16611"/>
                      <a:pt x="7218" y="16611"/>
                    </a:cubicBezTo>
                    <a:close/>
                    <a:moveTo>
                      <a:pt x="1834" y="16622"/>
                    </a:moveTo>
                    <a:cubicBezTo>
                      <a:pt x="1781" y="16622"/>
                      <a:pt x="1738" y="16667"/>
                      <a:pt x="1738" y="16723"/>
                    </a:cubicBezTo>
                    <a:cubicBezTo>
                      <a:pt x="1738" y="16779"/>
                      <a:pt x="1781" y="16825"/>
                      <a:pt x="1834" y="16825"/>
                    </a:cubicBezTo>
                    <a:cubicBezTo>
                      <a:pt x="1887" y="16825"/>
                      <a:pt x="1930" y="16779"/>
                      <a:pt x="1930" y="16723"/>
                    </a:cubicBezTo>
                    <a:cubicBezTo>
                      <a:pt x="1930" y="16667"/>
                      <a:pt x="1887" y="16622"/>
                      <a:pt x="1834" y="16622"/>
                    </a:cubicBezTo>
                    <a:close/>
                    <a:moveTo>
                      <a:pt x="16786" y="16635"/>
                    </a:moveTo>
                    <a:cubicBezTo>
                      <a:pt x="16726" y="16635"/>
                      <a:pt x="16676" y="16687"/>
                      <a:pt x="16676" y="16752"/>
                    </a:cubicBezTo>
                    <a:cubicBezTo>
                      <a:pt x="16676" y="16816"/>
                      <a:pt x="16725" y="16868"/>
                      <a:pt x="16786" y="16868"/>
                    </a:cubicBezTo>
                    <a:cubicBezTo>
                      <a:pt x="16847" y="16868"/>
                      <a:pt x="16897" y="16816"/>
                      <a:pt x="16897" y="16752"/>
                    </a:cubicBezTo>
                    <a:cubicBezTo>
                      <a:pt x="16897" y="16687"/>
                      <a:pt x="16847" y="16635"/>
                      <a:pt x="16786" y="16635"/>
                    </a:cubicBezTo>
                    <a:close/>
                    <a:moveTo>
                      <a:pt x="4981" y="16636"/>
                    </a:moveTo>
                    <a:cubicBezTo>
                      <a:pt x="4921" y="16636"/>
                      <a:pt x="4872" y="16688"/>
                      <a:pt x="4872" y="16752"/>
                    </a:cubicBezTo>
                    <a:cubicBezTo>
                      <a:pt x="4872" y="16815"/>
                      <a:pt x="4920" y="16868"/>
                      <a:pt x="4981" y="16868"/>
                    </a:cubicBezTo>
                    <a:cubicBezTo>
                      <a:pt x="5041" y="16868"/>
                      <a:pt x="5090" y="16816"/>
                      <a:pt x="5090" y="16752"/>
                    </a:cubicBezTo>
                    <a:cubicBezTo>
                      <a:pt x="5090" y="16688"/>
                      <a:pt x="5041" y="16636"/>
                      <a:pt x="4981" y="16636"/>
                    </a:cubicBezTo>
                    <a:close/>
                    <a:moveTo>
                      <a:pt x="11682" y="16637"/>
                    </a:moveTo>
                    <a:cubicBezTo>
                      <a:pt x="11614" y="16637"/>
                      <a:pt x="11561" y="16696"/>
                      <a:pt x="11561" y="16766"/>
                    </a:cubicBezTo>
                    <a:cubicBezTo>
                      <a:pt x="11561" y="16837"/>
                      <a:pt x="11614" y="16894"/>
                      <a:pt x="11682" y="16894"/>
                    </a:cubicBezTo>
                    <a:cubicBezTo>
                      <a:pt x="11749" y="16894"/>
                      <a:pt x="11803" y="16837"/>
                      <a:pt x="11803" y="16766"/>
                    </a:cubicBezTo>
                    <a:cubicBezTo>
                      <a:pt x="11803" y="16696"/>
                      <a:pt x="11748" y="16637"/>
                      <a:pt x="11682" y="16637"/>
                    </a:cubicBezTo>
                    <a:close/>
                    <a:moveTo>
                      <a:pt x="13114" y="16660"/>
                    </a:moveTo>
                    <a:cubicBezTo>
                      <a:pt x="13047" y="16660"/>
                      <a:pt x="12993" y="16718"/>
                      <a:pt x="12993" y="16788"/>
                    </a:cubicBezTo>
                    <a:cubicBezTo>
                      <a:pt x="12993" y="16858"/>
                      <a:pt x="13047" y="16916"/>
                      <a:pt x="13114" y="16916"/>
                    </a:cubicBezTo>
                    <a:cubicBezTo>
                      <a:pt x="13180" y="16916"/>
                      <a:pt x="13234" y="16858"/>
                      <a:pt x="13234" y="16788"/>
                    </a:cubicBezTo>
                    <a:cubicBezTo>
                      <a:pt x="13234" y="16718"/>
                      <a:pt x="13180" y="16660"/>
                      <a:pt x="13114" y="16660"/>
                    </a:cubicBezTo>
                    <a:close/>
                    <a:moveTo>
                      <a:pt x="6544" y="16661"/>
                    </a:moveTo>
                    <a:cubicBezTo>
                      <a:pt x="6482" y="16661"/>
                      <a:pt x="6431" y="16715"/>
                      <a:pt x="6431" y="16781"/>
                    </a:cubicBezTo>
                    <a:cubicBezTo>
                      <a:pt x="6431" y="16847"/>
                      <a:pt x="6482" y="16901"/>
                      <a:pt x="6544" y="16901"/>
                    </a:cubicBezTo>
                    <a:cubicBezTo>
                      <a:pt x="6607" y="16901"/>
                      <a:pt x="6658" y="16847"/>
                      <a:pt x="6658" y="16781"/>
                    </a:cubicBezTo>
                    <a:cubicBezTo>
                      <a:pt x="6658" y="16715"/>
                      <a:pt x="6607" y="16661"/>
                      <a:pt x="6544" y="16661"/>
                    </a:cubicBezTo>
                    <a:close/>
                    <a:moveTo>
                      <a:pt x="8654" y="16661"/>
                    </a:moveTo>
                    <a:cubicBezTo>
                      <a:pt x="8589" y="16661"/>
                      <a:pt x="8535" y="16718"/>
                      <a:pt x="8535" y="16788"/>
                    </a:cubicBezTo>
                    <a:cubicBezTo>
                      <a:pt x="8535" y="16858"/>
                      <a:pt x="8589" y="16915"/>
                      <a:pt x="8654" y="16915"/>
                    </a:cubicBezTo>
                    <a:cubicBezTo>
                      <a:pt x="8720" y="16915"/>
                      <a:pt x="8773" y="16858"/>
                      <a:pt x="8773" y="16788"/>
                    </a:cubicBezTo>
                    <a:cubicBezTo>
                      <a:pt x="8773" y="16718"/>
                      <a:pt x="8720" y="16661"/>
                      <a:pt x="8654" y="16661"/>
                    </a:cubicBezTo>
                    <a:close/>
                    <a:moveTo>
                      <a:pt x="2668" y="16663"/>
                    </a:moveTo>
                    <a:cubicBezTo>
                      <a:pt x="2614" y="16663"/>
                      <a:pt x="2570" y="16709"/>
                      <a:pt x="2570" y="16766"/>
                    </a:cubicBezTo>
                    <a:cubicBezTo>
                      <a:pt x="2570" y="16824"/>
                      <a:pt x="2614" y="16871"/>
                      <a:pt x="2668" y="16871"/>
                    </a:cubicBezTo>
                    <a:cubicBezTo>
                      <a:pt x="2723" y="16872"/>
                      <a:pt x="2767" y="16824"/>
                      <a:pt x="2767" y="16766"/>
                    </a:cubicBezTo>
                    <a:cubicBezTo>
                      <a:pt x="2767" y="16709"/>
                      <a:pt x="2723" y="16663"/>
                      <a:pt x="2668" y="16663"/>
                    </a:cubicBezTo>
                    <a:close/>
                    <a:moveTo>
                      <a:pt x="9860" y="16680"/>
                    </a:moveTo>
                    <a:cubicBezTo>
                      <a:pt x="9794" y="16680"/>
                      <a:pt x="9740" y="16736"/>
                      <a:pt x="9740" y="16806"/>
                    </a:cubicBezTo>
                    <a:cubicBezTo>
                      <a:pt x="9740" y="16877"/>
                      <a:pt x="9794" y="16934"/>
                      <a:pt x="9860" y="16934"/>
                    </a:cubicBezTo>
                    <a:cubicBezTo>
                      <a:pt x="9927" y="16934"/>
                      <a:pt x="9980" y="16877"/>
                      <a:pt x="9980" y="16806"/>
                    </a:cubicBezTo>
                    <a:cubicBezTo>
                      <a:pt x="9980" y="16736"/>
                      <a:pt x="9927" y="16680"/>
                      <a:pt x="9860" y="16680"/>
                    </a:cubicBezTo>
                    <a:close/>
                    <a:moveTo>
                      <a:pt x="16333" y="16687"/>
                    </a:moveTo>
                    <a:cubicBezTo>
                      <a:pt x="16271" y="16687"/>
                      <a:pt x="16220" y="16740"/>
                      <a:pt x="16220" y="16805"/>
                    </a:cubicBezTo>
                    <a:cubicBezTo>
                      <a:pt x="16220" y="16871"/>
                      <a:pt x="16271" y="16924"/>
                      <a:pt x="16333" y="16924"/>
                    </a:cubicBezTo>
                    <a:cubicBezTo>
                      <a:pt x="16394" y="16924"/>
                      <a:pt x="16445" y="16871"/>
                      <a:pt x="16445" y="16805"/>
                    </a:cubicBezTo>
                    <a:cubicBezTo>
                      <a:pt x="16445" y="16740"/>
                      <a:pt x="16394" y="16687"/>
                      <a:pt x="16333" y="16687"/>
                    </a:cubicBezTo>
                    <a:close/>
                    <a:moveTo>
                      <a:pt x="3518" y="16713"/>
                    </a:moveTo>
                    <a:cubicBezTo>
                      <a:pt x="3461" y="16713"/>
                      <a:pt x="3415" y="16762"/>
                      <a:pt x="3415" y="16822"/>
                    </a:cubicBezTo>
                    <a:cubicBezTo>
                      <a:pt x="3415" y="16883"/>
                      <a:pt x="3462" y="16931"/>
                      <a:pt x="3518" y="16931"/>
                    </a:cubicBezTo>
                    <a:cubicBezTo>
                      <a:pt x="3575" y="16931"/>
                      <a:pt x="3621" y="16883"/>
                      <a:pt x="3621" y="16822"/>
                    </a:cubicBezTo>
                    <a:cubicBezTo>
                      <a:pt x="3621" y="16762"/>
                      <a:pt x="3575" y="16713"/>
                      <a:pt x="3518" y="16713"/>
                    </a:cubicBezTo>
                    <a:close/>
                    <a:moveTo>
                      <a:pt x="14046" y="16728"/>
                    </a:moveTo>
                    <a:cubicBezTo>
                      <a:pt x="13981" y="16728"/>
                      <a:pt x="13928" y="16783"/>
                      <a:pt x="13928" y="16852"/>
                    </a:cubicBezTo>
                    <a:cubicBezTo>
                      <a:pt x="13928" y="16921"/>
                      <a:pt x="13981" y="16976"/>
                      <a:pt x="14046" y="16976"/>
                    </a:cubicBezTo>
                    <a:cubicBezTo>
                      <a:pt x="14110" y="16976"/>
                      <a:pt x="14162" y="16921"/>
                      <a:pt x="14162" y="16852"/>
                    </a:cubicBezTo>
                    <a:cubicBezTo>
                      <a:pt x="14162" y="16783"/>
                      <a:pt x="14110" y="16728"/>
                      <a:pt x="14046" y="16728"/>
                    </a:cubicBezTo>
                    <a:close/>
                    <a:moveTo>
                      <a:pt x="12131" y="16730"/>
                    </a:moveTo>
                    <a:cubicBezTo>
                      <a:pt x="12065" y="16730"/>
                      <a:pt x="12011" y="16786"/>
                      <a:pt x="12011" y="16857"/>
                    </a:cubicBezTo>
                    <a:cubicBezTo>
                      <a:pt x="12011" y="16927"/>
                      <a:pt x="12065" y="16984"/>
                      <a:pt x="12131" y="16984"/>
                    </a:cubicBezTo>
                    <a:cubicBezTo>
                      <a:pt x="12197" y="16984"/>
                      <a:pt x="12252" y="16927"/>
                      <a:pt x="12252" y="16857"/>
                    </a:cubicBezTo>
                    <a:cubicBezTo>
                      <a:pt x="12252" y="16786"/>
                      <a:pt x="12197" y="16730"/>
                      <a:pt x="12131" y="16730"/>
                    </a:cubicBezTo>
                    <a:close/>
                    <a:moveTo>
                      <a:pt x="15870" y="16747"/>
                    </a:moveTo>
                    <a:cubicBezTo>
                      <a:pt x="15808" y="16747"/>
                      <a:pt x="15757" y="16801"/>
                      <a:pt x="15757" y="16867"/>
                    </a:cubicBezTo>
                    <a:cubicBezTo>
                      <a:pt x="15757" y="16933"/>
                      <a:pt x="15808" y="16987"/>
                      <a:pt x="15870" y="16987"/>
                    </a:cubicBezTo>
                    <a:cubicBezTo>
                      <a:pt x="15933" y="16987"/>
                      <a:pt x="15983" y="16933"/>
                      <a:pt x="15983" y="16867"/>
                    </a:cubicBezTo>
                    <a:cubicBezTo>
                      <a:pt x="15983" y="16801"/>
                      <a:pt x="15933" y="16747"/>
                      <a:pt x="15870" y="16747"/>
                    </a:cubicBezTo>
                    <a:close/>
                    <a:moveTo>
                      <a:pt x="5898" y="16748"/>
                    </a:moveTo>
                    <a:cubicBezTo>
                      <a:pt x="5836" y="16748"/>
                      <a:pt x="5786" y="16801"/>
                      <a:pt x="5786" y="16867"/>
                    </a:cubicBezTo>
                    <a:cubicBezTo>
                      <a:pt x="5786" y="16932"/>
                      <a:pt x="5836" y="16985"/>
                      <a:pt x="5898" y="16985"/>
                    </a:cubicBezTo>
                    <a:cubicBezTo>
                      <a:pt x="5960" y="16985"/>
                      <a:pt x="6010" y="16932"/>
                      <a:pt x="6010" y="16867"/>
                    </a:cubicBezTo>
                    <a:cubicBezTo>
                      <a:pt x="6010" y="16801"/>
                      <a:pt x="5960" y="16748"/>
                      <a:pt x="5898" y="16748"/>
                    </a:cubicBezTo>
                    <a:close/>
                    <a:moveTo>
                      <a:pt x="4386" y="16779"/>
                    </a:moveTo>
                    <a:cubicBezTo>
                      <a:pt x="4327" y="16779"/>
                      <a:pt x="4280" y="16829"/>
                      <a:pt x="4280" y="16891"/>
                    </a:cubicBezTo>
                    <a:cubicBezTo>
                      <a:pt x="4280" y="16953"/>
                      <a:pt x="4327" y="17004"/>
                      <a:pt x="4386" y="17004"/>
                    </a:cubicBezTo>
                    <a:cubicBezTo>
                      <a:pt x="4444" y="17004"/>
                      <a:pt x="4493" y="16953"/>
                      <a:pt x="4493" y="16891"/>
                    </a:cubicBezTo>
                    <a:cubicBezTo>
                      <a:pt x="4493" y="16829"/>
                      <a:pt x="4444" y="16779"/>
                      <a:pt x="4386" y="16779"/>
                    </a:cubicBezTo>
                    <a:close/>
                    <a:moveTo>
                      <a:pt x="9414" y="16790"/>
                    </a:moveTo>
                    <a:cubicBezTo>
                      <a:pt x="9348" y="16790"/>
                      <a:pt x="9295" y="16847"/>
                      <a:pt x="9295" y="16917"/>
                    </a:cubicBezTo>
                    <a:cubicBezTo>
                      <a:pt x="9295" y="16987"/>
                      <a:pt x="9348" y="17045"/>
                      <a:pt x="9414" y="17045"/>
                    </a:cubicBezTo>
                    <a:cubicBezTo>
                      <a:pt x="9481" y="17045"/>
                      <a:pt x="9535" y="16987"/>
                      <a:pt x="9535" y="16917"/>
                    </a:cubicBezTo>
                    <a:cubicBezTo>
                      <a:pt x="9535" y="16847"/>
                      <a:pt x="9481" y="16790"/>
                      <a:pt x="9414" y="16790"/>
                    </a:cubicBezTo>
                    <a:close/>
                    <a:moveTo>
                      <a:pt x="21268" y="16790"/>
                    </a:moveTo>
                    <a:cubicBezTo>
                      <a:pt x="21218" y="16790"/>
                      <a:pt x="21176" y="16833"/>
                      <a:pt x="21176" y="16886"/>
                    </a:cubicBezTo>
                    <a:cubicBezTo>
                      <a:pt x="21176" y="16939"/>
                      <a:pt x="21218" y="16983"/>
                      <a:pt x="21268" y="16983"/>
                    </a:cubicBezTo>
                    <a:cubicBezTo>
                      <a:pt x="21318" y="16983"/>
                      <a:pt x="21359" y="16939"/>
                      <a:pt x="21359" y="16886"/>
                    </a:cubicBezTo>
                    <a:cubicBezTo>
                      <a:pt x="21359" y="16833"/>
                      <a:pt x="21318" y="16790"/>
                      <a:pt x="21268" y="16790"/>
                    </a:cubicBezTo>
                    <a:close/>
                    <a:moveTo>
                      <a:pt x="500" y="16792"/>
                    </a:moveTo>
                    <a:cubicBezTo>
                      <a:pt x="451" y="16792"/>
                      <a:pt x="412" y="16834"/>
                      <a:pt x="412" y="16886"/>
                    </a:cubicBezTo>
                    <a:cubicBezTo>
                      <a:pt x="412" y="16938"/>
                      <a:pt x="451" y="16980"/>
                      <a:pt x="500" y="16980"/>
                    </a:cubicBezTo>
                    <a:cubicBezTo>
                      <a:pt x="549" y="16980"/>
                      <a:pt x="589" y="16938"/>
                      <a:pt x="589" y="16886"/>
                    </a:cubicBezTo>
                    <a:cubicBezTo>
                      <a:pt x="589" y="16834"/>
                      <a:pt x="549" y="16792"/>
                      <a:pt x="500" y="16792"/>
                    </a:cubicBezTo>
                    <a:close/>
                    <a:moveTo>
                      <a:pt x="20864" y="16801"/>
                    </a:moveTo>
                    <a:cubicBezTo>
                      <a:pt x="20812" y="16801"/>
                      <a:pt x="20770" y="16845"/>
                      <a:pt x="20770" y="16900"/>
                    </a:cubicBezTo>
                    <a:cubicBezTo>
                      <a:pt x="20770" y="16955"/>
                      <a:pt x="20812" y="17000"/>
                      <a:pt x="20864" y="17000"/>
                    </a:cubicBezTo>
                    <a:cubicBezTo>
                      <a:pt x="20916" y="17000"/>
                      <a:pt x="20958" y="16955"/>
                      <a:pt x="20958" y="16900"/>
                    </a:cubicBezTo>
                    <a:cubicBezTo>
                      <a:pt x="20958" y="16845"/>
                      <a:pt x="20916" y="16801"/>
                      <a:pt x="20864" y="16801"/>
                    </a:cubicBezTo>
                    <a:close/>
                    <a:moveTo>
                      <a:pt x="20458" y="16813"/>
                    </a:moveTo>
                    <a:cubicBezTo>
                      <a:pt x="20405" y="16813"/>
                      <a:pt x="20362" y="16859"/>
                      <a:pt x="20362" y="16915"/>
                    </a:cubicBezTo>
                    <a:cubicBezTo>
                      <a:pt x="20362" y="16971"/>
                      <a:pt x="20405" y="17017"/>
                      <a:pt x="20458" y="17017"/>
                    </a:cubicBezTo>
                    <a:cubicBezTo>
                      <a:pt x="20511" y="17017"/>
                      <a:pt x="20554" y="16971"/>
                      <a:pt x="20554" y="16915"/>
                    </a:cubicBezTo>
                    <a:cubicBezTo>
                      <a:pt x="20554" y="16859"/>
                      <a:pt x="20511" y="16813"/>
                      <a:pt x="20458" y="16813"/>
                    </a:cubicBezTo>
                    <a:close/>
                    <a:moveTo>
                      <a:pt x="1309" y="16815"/>
                    </a:moveTo>
                    <a:cubicBezTo>
                      <a:pt x="1257" y="16815"/>
                      <a:pt x="1216" y="16860"/>
                      <a:pt x="1216" y="16915"/>
                    </a:cubicBezTo>
                    <a:cubicBezTo>
                      <a:pt x="1216" y="16970"/>
                      <a:pt x="1258" y="17015"/>
                      <a:pt x="1309" y="17015"/>
                    </a:cubicBezTo>
                    <a:cubicBezTo>
                      <a:pt x="1361" y="17015"/>
                      <a:pt x="1404" y="16970"/>
                      <a:pt x="1404" y="16915"/>
                    </a:cubicBezTo>
                    <a:cubicBezTo>
                      <a:pt x="1404" y="16860"/>
                      <a:pt x="1361" y="16815"/>
                      <a:pt x="1309" y="16815"/>
                    </a:cubicBezTo>
                    <a:close/>
                    <a:moveTo>
                      <a:pt x="15399" y="16815"/>
                    </a:moveTo>
                    <a:cubicBezTo>
                      <a:pt x="15336" y="16815"/>
                      <a:pt x="15284" y="16869"/>
                      <a:pt x="15284" y="16936"/>
                    </a:cubicBezTo>
                    <a:cubicBezTo>
                      <a:pt x="15284" y="17004"/>
                      <a:pt x="15336" y="17058"/>
                      <a:pt x="15399" y="17058"/>
                    </a:cubicBezTo>
                    <a:cubicBezTo>
                      <a:pt x="15463" y="17058"/>
                      <a:pt x="15515" y="17004"/>
                      <a:pt x="15515" y="16936"/>
                    </a:cubicBezTo>
                    <a:cubicBezTo>
                      <a:pt x="15515" y="16869"/>
                      <a:pt x="15463" y="16815"/>
                      <a:pt x="15399" y="16815"/>
                    </a:cubicBezTo>
                    <a:close/>
                    <a:moveTo>
                      <a:pt x="21600" y="16823"/>
                    </a:moveTo>
                    <a:cubicBezTo>
                      <a:pt x="21590" y="16839"/>
                      <a:pt x="21580" y="16854"/>
                      <a:pt x="21580" y="16874"/>
                    </a:cubicBezTo>
                    <a:cubicBezTo>
                      <a:pt x="21580" y="16893"/>
                      <a:pt x="21590" y="16909"/>
                      <a:pt x="21600" y="16924"/>
                    </a:cubicBezTo>
                    <a:lnTo>
                      <a:pt x="21600" y="16823"/>
                    </a:lnTo>
                    <a:close/>
                    <a:moveTo>
                      <a:pt x="20049" y="16828"/>
                    </a:moveTo>
                    <a:cubicBezTo>
                      <a:pt x="19995" y="16828"/>
                      <a:pt x="19951" y="16875"/>
                      <a:pt x="19951" y="16932"/>
                    </a:cubicBezTo>
                    <a:cubicBezTo>
                      <a:pt x="19951" y="16989"/>
                      <a:pt x="19995" y="17036"/>
                      <a:pt x="20049" y="17036"/>
                    </a:cubicBezTo>
                    <a:cubicBezTo>
                      <a:pt x="20103" y="17036"/>
                      <a:pt x="20147" y="16989"/>
                      <a:pt x="20147" y="16932"/>
                    </a:cubicBezTo>
                    <a:cubicBezTo>
                      <a:pt x="20147" y="16875"/>
                      <a:pt x="20103" y="16828"/>
                      <a:pt x="20049" y="16828"/>
                    </a:cubicBezTo>
                    <a:close/>
                    <a:moveTo>
                      <a:pt x="19638" y="16844"/>
                    </a:moveTo>
                    <a:cubicBezTo>
                      <a:pt x="19582" y="16844"/>
                      <a:pt x="19536" y="16892"/>
                      <a:pt x="19536" y="16951"/>
                    </a:cubicBezTo>
                    <a:cubicBezTo>
                      <a:pt x="19536" y="17010"/>
                      <a:pt x="19582" y="17057"/>
                      <a:pt x="19638" y="17057"/>
                    </a:cubicBezTo>
                    <a:cubicBezTo>
                      <a:pt x="19693" y="17057"/>
                      <a:pt x="19739" y="17010"/>
                      <a:pt x="19739" y="16951"/>
                    </a:cubicBezTo>
                    <a:cubicBezTo>
                      <a:pt x="19739" y="16892"/>
                      <a:pt x="19693" y="16844"/>
                      <a:pt x="19638" y="16844"/>
                    </a:cubicBezTo>
                    <a:close/>
                    <a:moveTo>
                      <a:pt x="2130" y="16845"/>
                    </a:moveTo>
                    <a:cubicBezTo>
                      <a:pt x="2076" y="16845"/>
                      <a:pt x="2031" y="16892"/>
                      <a:pt x="2031" y="16950"/>
                    </a:cubicBezTo>
                    <a:cubicBezTo>
                      <a:pt x="2031" y="17008"/>
                      <a:pt x="2076" y="17055"/>
                      <a:pt x="2130" y="17055"/>
                    </a:cubicBezTo>
                    <a:cubicBezTo>
                      <a:pt x="2185" y="17055"/>
                      <a:pt x="2230" y="17008"/>
                      <a:pt x="2230" y="16950"/>
                    </a:cubicBezTo>
                    <a:cubicBezTo>
                      <a:pt x="2230" y="16892"/>
                      <a:pt x="2185" y="16845"/>
                      <a:pt x="2130" y="16845"/>
                    </a:cubicBezTo>
                    <a:close/>
                    <a:moveTo>
                      <a:pt x="7527" y="16853"/>
                    </a:moveTo>
                    <a:cubicBezTo>
                      <a:pt x="7461" y="16853"/>
                      <a:pt x="7409" y="16910"/>
                      <a:pt x="7409" y="16980"/>
                    </a:cubicBezTo>
                    <a:cubicBezTo>
                      <a:pt x="7409" y="17050"/>
                      <a:pt x="7461" y="17105"/>
                      <a:pt x="7527" y="17105"/>
                    </a:cubicBezTo>
                    <a:cubicBezTo>
                      <a:pt x="7593" y="17105"/>
                      <a:pt x="7647" y="17050"/>
                      <a:pt x="7647" y="16980"/>
                    </a:cubicBezTo>
                    <a:cubicBezTo>
                      <a:pt x="7647" y="16910"/>
                      <a:pt x="7593" y="16853"/>
                      <a:pt x="7527" y="16853"/>
                    </a:cubicBezTo>
                    <a:close/>
                    <a:moveTo>
                      <a:pt x="12572" y="16857"/>
                    </a:moveTo>
                    <a:cubicBezTo>
                      <a:pt x="12504" y="16857"/>
                      <a:pt x="12449" y="16916"/>
                      <a:pt x="12449" y="16988"/>
                    </a:cubicBezTo>
                    <a:cubicBezTo>
                      <a:pt x="12449" y="17060"/>
                      <a:pt x="12504" y="17118"/>
                      <a:pt x="12572" y="17118"/>
                    </a:cubicBezTo>
                    <a:cubicBezTo>
                      <a:pt x="12640" y="17118"/>
                      <a:pt x="12696" y="17060"/>
                      <a:pt x="12696" y="16988"/>
                    </a:cubicBezTo>
                    <a:cubicBezTo>
                      <a:pt x="12696" y="16916"/>
                      <a:pt x="12640" y="16857"/>
                      <a:pt x="12572" y="16857"/>
                    </a:cubicBezTo>
                    <a:close/>
                    <a:moveTo>
                      <a:pt x="5277" y="16861"/>
                    </a:moveTo>
                    <a:cubicBezTo>
                      <a:pt x="5215" y="16861"/>
                      <a:pt x="5165" y="16914"/>
                      <a:pt x="5165" y="16980"/>
                    </a:cubicBezTo>
                    <a:cubicBezTo>
                      <a:pt x="5165" y="17045"/>
                      <a:pt x="5215" y="17100"/>
                      <a:pt x="5277" y="17100"/>
                    </a:cubicBezTo>
                    <a:cubicBezTo>
                      <a:pt x="5339" y="17100"/>
                      <a:pt x="5389" y="17045"/>
                      <a:pt x="5389" y="16980"/>
                    </a:cubicBezTo>
                    <a:cubicBezTo>
                      <a:pt x="5389" y="16914"/>
                      <a:pt x="5339" y="16861"/>
                      <a:pt x="5277" y="16861"/>
                    </a:cubicBezTo>
                    <a:close/>
                    <a:moveTo>
                      <a:pt x="13530" y="16861"/>
                    </a:moveTo>
                    <a:cubicBezTo>
                      <a:pt x="13462" y="16861"/>
                      <a:pt x="13407" y="16920"/>
                      <a:pt x="13407" y="16991"/>
                    </a:cubicBezTo>
                    <a:cubicBezTo>
                      <a:pt x="13407" y="17063"/>
                      <a:pt x="13462" y="17120"/>
                      <a:pt x="13530" y="17120"/>
                    </a:cubicBezTo>
                    <a:cubicBezTo>
                      <a:pt x="13597" y="17120"/>
                      <a:pt x="13651" y="17063"/>
                      <a:pt x="13651" y="16991"/>
                    </a:cubicBezTo>
                    <a:cubicBezTo>
                      <a:pt x="13651" y="16920"/>
                      <a:pt x="13597" y="16861"/>
                      <a:pt x="13530" y="16861"/>
                    </a:cubicBezTo>
                    <a:close/>
                    <a:moveTo>
                      <a:pt x="8238" y="16862"/>
                    </a:moveTo>
                    <a:cubicBezTo>
                      <a:pt x="8172" y="16862"/>
                      <a:pt x="8117" y="16920"/>
                      <a:pt x="8117" y="16991"/>
                    </a:cubicBezTo>
                    <a:cubicBezTo>
                      <a:pt x="8117" y="17062"/>
                      <a:pt x="8172" y="17119"/>
                      <a:pt x="8238" y="17119"/>
                    </a:cubicBezTo>
                    <a:cubicBezTo>
                      <a:pt x="8306" y="17119"/>
                      <a:pt x="8359" y="17062"/>
                      <a:pt x="8359" y="16991"/>
                    </a:cubicBezTo>
                    <a:cubicBezTo>
                      <a:pt x="8359" y="16920"/>
                      <a:pt x="8306" y="16862"/>
                      <a:pt x="8238" y="16862"/>
                    </a:cubicBezTo>
                    <a:close/>
                    <a:moveTo>
                      <a:pt x="19223" y="16863"/>
                    </a:moveTo>
                    <a:cubicBezTo>
                      <a:pt x="19166" y="16863"/>
                      <a:pt x="19120" y="16911"/>
                      <a:pt x="19120" y="16971"/>
                    </a:cubicBezTo>
                    <a:cubicBezTo>
                      <a:pt x="19120" y="17030"/>
                      <a:pt x="19166" y="17079"/>
                      <a:pt x="19223" y="17079"/>
                    </a:cubicBezTo>
                    <a:cubicBezTo>
                      <a:pt x="19279" y="17079"/>
                      <a:pt x="19325" y="17030"/>
                      <a:pt x="19325" y="16971"/>
                    </a:cubicBezTo>
                    <a:cubicBezTo>
                      <a:pt x="19325" y="16911"/>
                      <a:pt x="19279" y="16863"/>
                      <a:pt x="19223" y="16863"/>
                    </a:cubicBezTo>
                    <a:close/>
                    <a:moveTo>
                      <a:pt x="18805" y="16884"/>
                    </a:moveTo>
                    <a:cubicBezTo>
                      <a:pt x="18747" y="16884"/>
                      <a:pt x="18700" y="16934"/>
                      <a:pt x="18700" y="16995"/>
                    </a:cubicBezTo>
                    <a:cubicBezTo>
                      <a:pt x="18700" y="17056"/>
                      <a:pt x="18747" y="17104"/>
                      <a:pt x="18805" y="17104"/>
                    </a:cubicBezTo>
                    <a:cubicBezTo>
                      <a:pt x="18862" y="17104"/>
                      <a:pt x="18908" y="17056"/>
                      <a:pt x="18908" y="16995"/>
                    </a:cubicBezTo>
                    <a:cubicBezTo>
                      <a:pt x="18908" y="16934"/>
                      <a:pt x="18862" y="16884"/>
                      <a:pt x="18805" y="16884"/>
                    </a:cubicBezTo>
                    <a:close/>
                    <a:moveTo>
                      <a:pt x="2963" y="16886"/>
                    </a:moveTo>
                    <a:cubicBezTo>
                      <a:pt x="2907" y="16886"/>
                      <a:pt x="2861" y="16935"/>
                      <a:pt x="2861" y="16995"/>
                    </a:cubicBezTo>
                    <a:cubicBezTo>
                      <a:pt x="2861" y="17054"/>
                      <a:pt x="2907" y="17102"/>
                      <a:pt x="2963" y="17102"/>
                    </a:cubicBezTo>
                    <a:cubicBezTo>
                      <a:pt x="3020" y="17102"/>
                      <a:pt x="3066" y="17053"/>
                      <a:pt x="3066" y="16993"/>
                    </a:cubicBezTo>
                    <a:cubicBezTo>
                      <a:pt x="3066" y="16934"/>
                      <a:pt x="3020" y="16886"/>
                      <a:pt x="2963" y="16886"/>
                    </a:cubicBezTo>
                    <a:close/>
                    <a:moveTo>
                      <a:pt x="14920" y="16893"/>
                    </a:moveTo>
                    <a:cubicBezTo>
                      <a:pt x="14854" y="16893"/>
                      <a:pt x="14801" y="16949"/>
                      <a:pt x="14801" y="17019"/>
                    </a:cubicBezTo>
                    <a:cubicBezTo>
                      <a:pt x="14801" y="17088"/>
                      <a:pt x="14854" y="17144"/>
                      <a:pt x="14920" y="17144"/>
                    </a:cubicBezTo>
                    <a:cubicBezTo>
                      <a:pt x="14985" y="17144"/>
                      <a:pt x="15038" y="17088"/>
                      <a:pt x="15038" y="17019"/>
                    </a:cubicBezTo>
                    <a:cubicBezTo>
                      <a:pt x="15038" y="16950"/>
                      <a:pt x="14985" y="16893"/>
                      <a:pt x="14920" y="16893"/>
                    </a:cubicBezTo>
                    <a:close/>
                    <a:moveTo>
                      <a:pt x="6848" y="16894"/>
                    </a:moveTo>
                    <a:cubicBezTo>
                      <a:pt x="6784" y="16894"/>
                      <a:pt x="6731" y="16950"/>
                      <a:pt x="6731" y="17019"/>
                    </a:cubicBezTo>
                    <a:cubicBezTo>
                      <a:pt x="6731" y="17087"/>
                      <a:pt x="6783" y="17143"/>
                      <a:pt x="6848" y="17143"/>
                    </a:cubicBezTo>
                    <a:cubicBezTo>
                      <a:pt x="6913" y="17143"/>
                      <a:pt x="6965" y="17087"/>
                      <a:pt x="6965" y="17019"/>
                    </a:cubicBezTo>
                    <a:cubicBezTo>
                      <a:pt x="6965" y="16950"/>
                      <a:pt x="6913" y="16894"/>
                      <a:pt x="6848" y="16894"/>
                    </a:cubicBezTo>
                    <a:close/>
                    <a:moveTo>
                      <a:pt x="18382" y="16908"/>
                    </a:moveTo>
                    <a:cubicBezTo>
                      <a:pt x="18324" y="16908"/>
                      <a:pt x="18277" y="16958"/>
                      <a:pt x="18277" y="17020"/>
                    </a:cubicBezTo>
                    <a:cubicBezTo>
                      <a:pt x="18277" y="17081"/>
                      <a:pt x="18324" y="17131"/>
                      <a:pt x="18382" y="17131"/>
                    </a:cubicBezTo>
                    <a:cubicBezTo>
                      <a:pt x="18440" y="17131"/>
                      <a:pt x="18487" y="17081"/>
                      <a:pt x="18487" y="17020"/>
                    </a:cubicBezTo>
                    <a:cubicBezTo>
                      <a:pt x="18487" y="16958"/>
                      <a:pt x="18440" y="16908"/>
                      <a:pt x="18382" y="16908"/>
                    </a:cubicBezTo>
                    <a:close/>
                    <a:moveTo>
                      <a:pt x="17955" y="16934"/>
                    </a:moveTo>
                    <a:cubicBezTo>
                      <a:pt x="17896" y="16934"/>
                      <a:pt x="17848" y="16985"/>
                      <a:pt x="17848" y="17048"/>
                    </a:cubicBezTo>
                    <a:cubicBezTo>
                      <a:pt x="17847" y="17111"/>
                      <a:pt x="17896" y="17163"/>
                      <a:pt x="17955" y="17163"/>
                    </a:cubicBezTo>
                    <a:cubicBezTo>
                      <a:pt x="18015" y="17163"/>
                      <a:pt x="18063" y="17111"/>
                      <a:pt x="18063" y="17048"/>
                    </a:cubicBezTo>
                    <a:cubicBezTo>
                      <a:pt x="18063" y="16985"/>
                      <a:pt x="18015" y="16934"/>
                      <a:pt x="17955" y="16934"/>
                    </a:cubicBezTo>
                    <a:close/>
                    <a:moveTo>
                      <a:pt x="3813" y="16935"/>
                    </a:moveTo>
                    <a:cubicBezTo>
                      <a:pt x="3753" y="16935"/>
                      <a:pt x="3706" y="16986"/>
                      <a:pt x="3706" y="17048"/>
                    </a:cubicBezTo>
                    <a:cubicBezTo>
                      <a:pt x="3706" y="17111"/>
                      <a:pt x="3754" y="17162"/>
                      <a:pt x="3813" y="17162"/>
                    </a:cubicBezTo>
                    <a:cubicBezTo>
                      <a:pt x="3872" y="17162"/>
                      <a:pt x="3919" y="17111"/>
                      <a:pt x="3919" y="17048"/>
                    </a:cubicBezTo>
                    <a:cubicBezTo>
                      <a:pt x="3919" y="16985"/>
                      <a:pt x="3872" y="16935"/>
                      <a:pt x="3813" y="16935"/>
                    </a:cubicBezTo>
                    <a:close/>
                    <a:moveTo>
                      <a:pt x="8980" y="16938"/>
                    </a:moveTo>
                    <a:cubicBezTo>
                      <a:pt x="8912" y="16938"/>
                      <a:pt x="8857" y="16995"/>
                      <a:pt x="8857" y="17066"/>
                    </a:cubicBezTo>
                    <a:cubicBezTo>
                      <a:pt x="8857" y="17138"/>
                      <a:pt x="8912" y="17196"/>
                      <a:pt x="8980" y="17196"/>
                    </a:cubicBezTo>
                    <a:cubicBezTo>
                      <a:pt x="9047" y="17196"/>
                      <a:pt x="9102" y="17138"/>
                      <a:pt x="9102" y="17066"/>
                    </a:cubicBezTo>
                    <a:cubicBezTo>
                      <a:pt x="9102" y="16995"/>
                      <a:pt x="9047" y="16938"/>
                      <a:pt x="8980" y="16938"/>
                    </a:cubicBezTo>
                    <a:close/>
                    <a:moveTo>
                      <a:pt x="10656" y="16964"/>
                    </a:moveTo>
                    <a:cubicBezTo>
                      <a:pt x="10587" y="16964"/>
                      <a:pt x="10531" y="17022"/>
                      <a:pt x="10531" y="17095"/>
                    </a:cubicBezTo>
                    <a:cubicBezTo>
                      <a:pt x="10531" y="17168"/>
                      <a:pt x="10587" y="17226"/>
                      <a:pt x="10656" y="17226"/>
                    </a:cubicBezTo>
                    <a:cubicBezTo>
                      <a:pt x="10724" y="17226"/>
                      <a:pt x="10780" y="17168"/>
                      <a:pt x="10780" y="17095"/>
                    </a:cubicBezTo>
                    <a:cubicBezTo>
                      <a:pt x="10780" y="17022"/>
                      <a:pt x="10724" y="16964"/>
                      <a:pt x="10656" y="16964"/>
                    </a:cubicBezTo>
                    <a:close/>
                    <a:moveTo>
                      <a:pt x="11113" y="16964"/>
                    </a:moveTo>
                    <a:cubicBezTo>
                      <a:pt x="11044" y="16964"/>
                      <a:pt x="10989" y="17022"/>
                      <a:pt x="10989" y="17095"/>
                    </a:cubicBezTo>
                    <a:cubicBezTo>
                      <a:pt x="10989" y="17168"/>
                      <a:pt x="11044" y="17227"/>
                      <a:pt x="11113" y="17227"/>
                    </a:cubicBezTo>
                    <a:cubicBezTo>
                      <a:pt x="11181" y="17227"/>
                      <a:pt x="11236" y="17168"/>
                      <a:pt x="11236" y="17095"/>
                    </a:cubicBezTo>
                    <a:cubicBezTo>
                      <a:pt x="11236" y="17022"/>
                      <a:pt x="11181" y="16964"/>
                      <a:pt x="11113" y="16964"/>
                    </a:cubicBezTo>
                    <a:close/>
                    <a:moveTo>
                      <a:pt x="17523" y="16965"/>
                    </a:moveTo>
                    <a:cubicBezTo>
                      <a:pt x="17463" y="16965"/>
                      <a:pt x="17413" y="17017"/>
                      <a:pt x="17413" y="17081"/>
                    </a:cubicBezTo>
                    <a:cubicBezTo>
                      <a:pt x="17413" y="17146"/>
                      <a:pt x="17462" y="17198"/>
                      <a:pt x="17523" y="17198"/>
                    </a:cubicBezTo>
                    <a:cubicBezTo>
                      <a:pt x="17584" y="17198"/>
                      <a:pt x="17633" y="17146"/>
                      <a:pt x="17633" y="17081"/>
                    </a:cubicBezTo>
                    <a:cubicBezTo>
                      <a:pt x="17633" y="17017"/>
                      <a:pt x="17584" y="16965"/>
                      <a:pt x="17523" y="16965"/>
                    </a:cubicBezTo>
                    <a:close/>
                    <a:moveTo>
                      <a:pt x="6197" y="16976"/>
                    </a:moveTo>
                    <a:cubicBezTo>
                      <a:pt x="6134" y="16976"/>
                      <a:pt x="6082" y="17031"/>
                      <a:pt x="6082" y="17098"/>
                    </a:cubicBezTo>
                    <a:cubicBezTo>
                      <a:pt x="6082" y="17166"/>
                      <a:pt x="6134" y="17219"/>
                      <a:pt x="6197" y="17219"/>
                    </a:cubicBezTo>
                    <a:cubicBezTo>
                      <a:pt x="6261" y="17219"/>
                      <a:pt x="6313" y="17166"/>
                      <a:pt x="6313" y="17098"/>
                    </a:cubicBezTo>
                    <a:cubicBezTo>
                      <a:pt x="6313" y="17031"/>
                      <a:pt x="6261" y="16976"/>
                      <a:pt x="6197" y="16976"/>
                    </a:cubicBezTo>
                    <a:close/>
                    <a:moveTo>
                      <a:pt x="14429" y="16989"/>
                    </a:moveTo>
                    <a:cubicBezTo>
                      <a:pt x="14364" y="16989"/>
                      <a:pt x="14311" y="17045"/>
                      <a:pt x="14311" y="17114"/>
                    </a:cubicBezTo>
                    <a:cubicBezTo>
                      <a:pt x="14311" y="17184"/>
                      <a:pt x="14364" y="17241"/>
                      <a:pt x="14429" y="17241"/>
                    </a:cubicBezTo>
                    <a:cubicBezTo>
                      <a:pt x="14495" y="17241"/>
                      <a:pt x="14549" y="17184"/>
                      <a:pt x="14549" y="17114"/>
                    </a:cubicBezTo>
                    <a:cubicBezTo>
                      <a:pt x="14549" y="17045"/>
                      <a:pt x="14495" y="16989"/>
                      <a:pt x="14429" y="16989"/>
                    </a:cubicBezTo>
                    <a:close/>
                    <a:moveTo>
                      <a:pt x="0" y="16998"/>
                    </a:moveTo>
                    <a:lnTo>
                      <a:pt x="0" y="17186"/>
                    </a:lnTo>
                    <a:cubicBezTo>
                      <a:pt x="49" y="17186"/>
                      <a:pt x="88" y="17145"/>
                      <a:pt x="88" y="17093"/>
                    </a:cubicBezTo>
                    <a:cubicBezTo>
                      <a:pt x="88" y="17041"/>
                      <a:pt x="49" y="16998"/>
                      <a:pt x="0" y="16998"/>
                    </a:cubicBezTo>
                    <a:close/>
                    <a:moveTo>
                      <a:pt x="17086" y="17000"/>
                    </a:moveTo>
                    <a:cubicBezTo>
                      <a:pt x="17024" y="17000"/>
                      <a:pt x="16975" y="17053"/>
                      <a:pt x="16975" y="17118"/>
                    </a:cubicBezTo>
                    <a:cubicBezTo>
                      <a:pt x="16975" y="17183"/>
                      <a:pt x="17024" y="17236"/>
                      <a:pt x="17086" y="17236"/>
                    </a:cubicBezTo>
                    <a:cubicBezTo>
                      <a:pt x="17147" y="17236"/>
                      <a:pt x="17198" y="17183"/>
                      <a:pt x="17198" y="17118"/>
                    </a:cubicBezTo>
                    <a:cubicBezTo>
                      <a:pt x="17198" y="17053"/>
                      <a:pt x="17147" y="17000"/>
                      <a:pt x="17086" y="17000"/>
                    </a:cubicBezTo>
                    <a:close/>
                    <a:moveTo>
                      <a:pt x="4681" y="17001"/>
                    </a:moveTo>
                    <a:cubicBezTo>
                      <a:pt x="4620" y="17001"/>
                      <a:pt x="4571" y="17053"/>
                      <a:pt x="4571" y="17118"/>
                    </a:cubicBezTo>
                    <a:cubicBezTo>
                      <a:pt x="4571" y="17182"/>
                      <a:pt x="4621" y="17235"/>
                      <a:pt x="4681" y="17235"/>
                    </a:cubicBezTo>
                    <a:cubicBezTo>
                      <a:pt x="4742" y="17235"/>
                      <a:pt x="4791" y="17182"/>
                      <a:pt x="4791" y="17118"/>
                    </a:cubicBezTo>
                    <a:cubicBezTo>
                      <a:pt x="4791" y="17053"/>
                      <a:pt x="4742" y="17001"/>
                      <a:pt x="4681" y="17001"/>
                    </a:cubicBezTo>
                    <a:close/>
                    <a:moveTo>
                      <a:pt x="10200" y="17007"/>
                    </a:moveTo>
                    <a:cubicBezTo>
                      <a:pt x="10131" y="17007"/>
                      <a:pt x="10076" y="17066"/>
                      <a:pt x="10076" y="17138"/>
                    </a:cubicBezTo>
                    <a:cubicBezTo>
                      <a:pt x="10076" y="17211"/>
                      <a:pt x="10131" y="17271"/>
                      <a:pt x="10200" y="17271"/>
                    </a:cubicBezTo>
                    <a:cubicBezTo>
                      <a:pt x="10268" y="17271"/>
                      <a:pt x="10324" y="17211"/>
                      <a:pt x="10324" y="17138"/>
                    </a:cubicBezTo>
                    <a:cubicBezTo>
                      <a:pt x="10324" y="17066"/>
                      <a:pt x="10268" y="17007"/>
                      <a:pt x="10200" y="17007"/>
                    </a:cubicBezTo>
                    <a:close/>
                    <a:moveTo>
                      <a:pt x="11568" y="17007"/>
                    </a:moveTo>
                    <a:cubicBezTo>
                      <a:pt x="11500" y="17007"/>
                      <a:pt x="11444" y="17066"/>
                      <a:pt x="11444" y="17138"/>
                    </a:cubicBezTo>
                    <a:cubicBezTo>
                      <a:pt x="11444" y="17211"/>
                      <a:pt x="11500" y="17271"/>
                      <a:pt x="11568" y="17271"/>
                    </a:cubicBezTo>
                    <a:cubicBezTo>
                      <a:pt x="11637" y="17271"/>
                      <a:pt x="11692" y="17211"/>
                      <a:pt x="11692" y="17138"/>
                    </a:cubicBezTo>
                    <a:cubicBezTo>
                      <a:pt x="11692" y="17066"/>
                      <a:pt x="11637" y="17007"/>
                      <a:pt x="11568" y="17007"/>
                    </a:cubicBezTo>
                    <a:close/>
                    <a:moveTo>
                      <a:pt x="799" y="17019"/>
                    </a:moveTo>
                    <a:cubicBezTo>
                      <a:pt x="748" y="17019"/>
                      <a:pt x="707" y="17062"/>
                      <a:pt x="707" y="17115"/>
                    </a:cubicBezTo>
                    <a:cubicBezTo>
                      <a:pt x="707" y="17169"/>
                      <a:pt x="748" y="17212"/>
                      <a:pt x="799" y="17212"/>
                    </a:cubicBezTo>
                    <a:cubicBezTo>
                      <a:pt x="849" y="17212"/>
                      <a:pt x="890" y="17169"/>
                      <a:pt x="890" y="17115"/>
                    </a:cubicBezTo>
                    <a:cubicBezTo>
                      <a:pt x="890" y="17062"/>
                      <a:pt x="849" y="17019"/>
                      <a:pt x="799" y="17019"/>
                    </a:cubicBezTo>
                    <a:close/>
                    <a:moveTo>
                      <a:pt x="13001" y="17027"/>
                    </a:moveTo>
                    <a:cubicBezTo>
                      <a:pt x="12933" y="17027"/>
                      <a:pt x="12879" y="17085"/>
                      <a:pt x="12879" y="17157"/>
                    </a:cubicBezTo>
                    <a:cubicBezTo>
                      <a:pt x="12879" y="17228"/>
                      <a:pt x="12933" y="17285"/>
                      <a:pt x="13001" y="17285"/>
                    </a:cubicBezTo>
                    <a:cubicBezTo>
                      <a:pt x="13068" y="17285"/>
                      <a:pt x="13123" y="17228"/>
                      <a:pt x="13123" y="17157"/>
                    </a:cubicBezTo>
                    <a:cubicBezTo>
                      <a:pt x="13123" y="17085"/>
                      <a:pt x="13068" y="17027"/>
                      <a:pt x="13001" y="17027"/>
                    </a:cubicBezTo>
                    <a:close/>
                    <a:moveTo>
                      <a:pt x="1607" y="17040"/>
                    </a:moveTo>
                    <a:cubicBezTo>
                      <a:pt x="1553" y="17040"/>
                      <a:pt x="1509" y="17087"/>
                      <a:pt x="1509" y="17144"/>
                    </a:cubicBezTo>
                    <a:cubicBezTo>
                      <a:pt x="1509" y="17201"/>
                      <a:pt x="1553" y="17248"/>
                      <a:pt x="1607" y="17248"/>
                    </a:cubicBezTo>
                    <a:cubicBezTo>
                      <a:pt x="1661" y="17248"/>
                      <a:pt x="1705" y="17201"/>
                      <a:pt x="1705" y="17144"/>
                    </a:cubicBezTo>
                    <a:cubicBezTo>
                      <a:pt x="1705" y="17087"/>
                      <a:pt x="1661" y="17040"/>
                      <a:pt x="1607" y="17040"/>
                    </a:cubicBezTo>
                    <a:close/>
                    <a:moveTo>
                      <a:pt x="16643" y="17041"/>
                    </a:moveTo>
                    <a:cubicBezTo>
                      <a:pt x="16581" y="17041"/>
                      <a:pt x="16531" y="17094"/>
                      <a:pt x="16531" y="17160"/>
                    </a:cubicBezTo>
                    <a:cubicBezTo>
                      <a:pt x="16531" y="17226"/>
                      <a:pt x="16581" y="17280"/>
                      <a:pt x="16643" y="17280"/>
                    </a:cubicBezTo>
                    <a:cubicBezTo>
                      <a:pt x="16705" y="17280"/>
                      <a:pt x="16755" y="17226"/>
                      <a:pt x="16755" y="17160"/>
                    </a:cubicBezTo>
                    <a:cubicBezTo>
                      <a:pt x="16755" y="17094"/>
                      <a:pt x="16705" y="17041"/>
                      <a:pt x="16643" y="17041"/>
                    </a:cubicBezTo>
                    <a:close/>
                    <a:moveTo>
                      <a:pt x="2426" y="17071"/>
                    </a:moveTo>
                    <a:cubicBezTo>
                      <a:pt x="2370" y="17071"/>
                      <a:pt x="2326" y="17119"/>
                      <a:pt x="2326" y="17178"/>
                    </a:cubicBezTo>
                    <a:cubicBezTo>
                      <a:pt x="2326" y="17238"/>
                      <a:pt x="2370" y="17285"/>
                      <a:pt x="2426" y="17285"/>
                    </a:cubicBezTo>
                    <a:cubicBezTo>
                      <a:pt x="2482" y="17285"/>
                      <a:pt x="2527" y="17237"/>
                      <a:pt x="2527" y="17178"/>
                    </a:cubicBezTo>
                    <a:cubicBezTo>
                      <a:pt x="2527" y="17119"/>
                      <a:pt x="2482" y="17071"/>
                      <a:pt x="2426" y="17071"/>
                    </a:cubicBezTo>
                    <a:close/>
                    <a:moveTo>
                      <a:pt x="16194" y="17089"/>
                    </a:moveTo>
                    <a:cubicBezTo>
                      <a:pt x="16131" y="17089"/>
                      <a:pt x="16080" y="17143"/>
                      <a:pt x="16080" y="17209"/>
                    </a:cubicBezTo>
                    <a:cubicBezTo>
                      <a:pt x="16080" y="17275"/>
                      <a:pt x="16131" y="17329"/>
                      <a:pt x="16194" y="17329"/>
                    </a:cubicBezTo>
                    <a:cubicBezTo>
                      <a:pt x="16256" y="17329"/>
                      <a:pt x="16307" y="17275"/>
                      <a:pt x="16307" y="17209"/>
                    </a:cubicBezTo>
                    <a:cubicBezTo>
                      <a:pt x="16307" y="17143"/>
                      <a:pt x="16256" y="17089"/>
                      <a:pt x="16194" y="17089"/>
                    </a:cubicBezTo>
                    <a:close/>
                    <a:moveTo>
                      <a:pt x="5575" y="17090"/>
                    </a:moveTo>
                    <a:cubicBezTo>
                      <a:pt x="5513" y="17090"/>
                      <a:pt x="5463" y="17143"/>
                      <a:pt x="5463" y="17209"/>
                    </a:cubicBezTo>
                    <a:cubicBezTo>
                      <a:pt x="5463" y="17275"/>
                      <a:pt x="5513" y="17328"/>
                      <a:pt x="5575" y="17328"/>
                    </a:cubicBezTo>
                    <a:cubicBezTo>
                      <a:pt x="5637" y="17328"/>
                      <a:pt x="5687" y="17275"/>
                      <a:pt x="5687" y="17209"/>
                    </a:cubicBezTo>
                    <a:cubicBezTo>
                      <a:pt x="5687" y="17143"/>
                      <a:pt x="5637" y="17090"/>
                      <a:pt x="5575" y="17090"/>
                    </a:cubicBezTo>
                    <a:close/>
                    <a:moveTo>
                      <a:pt x="12019" y="17094"/>
                    </a:moveTo>
                    <a:cubicBezTo>
                      <a:pt x="11950" y="17094"/>
                      <a:pt x="11894" y="17152"/>
                      <a:pt x="11894" y="17225"/>
                    </a:cubicBezTo>
                    <a:cubicBezTo>
                      <a:pt x="11894" y="17298"/>
                      <a:pt x="11950" y="17357"/>
                      <a:pt x="12019" y="17357"/>
                    </a:cubicBezTo>
                    <a:cubicBezTo>
                      <a:pt x="12087" y="17357"/>
                      <a:pt x="12143" y="17298"/>
                      <a:pt x="12143" y="17225"/>
                    </a:cubicBezTo>
                    <a:cubicBezTo>
                      <a:pt x="12143" y="17152"/>
                      <a:pt x="12088" y="17094"/>
                      <a:pt x="12019" y="17094"/>
                    </a:cubicBezTo>
                    <a:close/>
                    <a:moveTo>
                      <a:pt x="9749" y="17095"/>
                    </a:moveTo>
                    <a:cubicBezTo>
                      <a:pt x="9681" y="17095"/>
                      <a:pt x="9626" y="17153"/>
                      <a:pt x="9626" y="17225"/>
                    </a:cubicBezTo>
                    <a:cubicBezTo>
                      <a:pt x="9626" y="17297"/>
                      <a:pt x="9681" y="17356"/>
                      <a:pt x="9749" y="17356"/>
                    </a:cubicBezTo>
                    <a:cubicBezTo>
                      <a:pt x="9817" y="17356"/>
                      <a:pt x="9872" y="17297"/>
                      <a:pt x="9872" y="17225"/>
                    </a:cubicBezTo>
                    <a:cubicBezTo>
                      <a:pt x="9872" y="17153"/>
                      <a:pt x="9817" y="17095"/>
                      <a:pt x="9749" y="17095"/>
                    </a:cubicBezTo>
                    <a:close/>
                    <a:moveTo>
                      <a:pt x="13928" y="17100"/>
                    </a:moveTo>
                    <a:cubicBezTo>
                      <a:pt x="13862" y="17100"/>
                      <a:pt x="13808" y="17158"/>
                      <a:pt x="13808" y="17228"/>
                    </a:cubicBezTo>
                    <a:cubicBezTo>
                      <a:pt x="13808" y="17299"/>
                      <a:pt x="13862" y="17356"/>
                      <a:pt x="13928" y="17356"/>
                    </a:cubicBezTo>
                    <a:cubicBezTo>
                      <a:pt x="13995" y="17356"/>
                      <a:pt x="14049" y="17299"/>
                      <a:pt x="14049" y="17228"/>
                    </a:cubicBezTo>
                    <a:cubicBezTo>
                      <a:pt x="14049" y="17158"/>
                      <a:pt x="13995" y="17100"/>
                      <a:pt x="13928" y="17100"/>
                    </a:cubicBezTo>
                    <a:close/>
                    <a:moveTo>
                      <a:pt x="7840" y="17101"/>
                    </a:moveTo>
                    <a:cubicBezTo>
                      <a:pt x="7773" y="17101"/>
                      <a:pt x="7719" y="17158"/>
                      <a:pt x="7719" y="17228"/>
                    </a:cubicBezTo>
                    <a:cubicBezTo>
                      <a:pt x="7719" y="17299"/>
                      <a:pt x="7773" y="17355"/>
                      <a:pt x="7840" y="17355"/>
                    </a:cubicBezTo>
                    <a:cubicBezTo>
                      <a:pt x="7906" y="17355"/>
                      <a:pt x="7959" y="17299"/>
                      <a:pt x="7959" y="17228"/>
                    </a:cubicBezTo>
                    <a:cubicBezTo>
                      <a:pt x="7959" y="17158"/>
                      <a:pt x="7906" y="17101"/>
                      <a:pt x="7840" y="17101"/>
                    </a:cubicBezTo>
                    <a:close/>
                    <a:moveTo>
                      <a:pt x="3259" y="17111"/>
                    </a:moveTo>
                    <a:cubicBezTo>
                      <a:pt x="3201" y="17111"/>
                      <a:pt x="3154" y="17160"/>
                      <a:pt x="3154" y="17220"/>
                    </a:cubicBezTo>
                    <a:cubicBezTo>
                      <a:pt x="3154" y="17281"/>
                      <a:pt x="3201" y="17331"/>
                      <a:pt x="3259" y="17331"/>
                    </a:cubicBezTo>
                    <a:cubicBezTo>
                      <a:pt x="3316" y="17331"/>
                      <a:pt x="3362" y="17281"/>
                      <a:pt x="3362" y="17220"/>
                    </a:cubicBezTo>
                    <a:cubicBezTo>
                      <a:pt x="3362" y="17160"/>
                      <a:pt x="3316" y="17111"/>
                      <a:pt x="3259" y="17111"/>
                    </a:cubicBezTo>
                    <a:close/>
                    <a:moveTo>
                      <a:pt x="8557" y="17126"/>
                    </a:moveTo>
                    <a:cubicBezTo>
                      <a:pt x="8490" y="17126"/>
                      <a:pt x="8436" y="17183"/>
                      <a:pt x="8436" y="17255"/>
                    </a:cubicBezTo>
                    <a:cubicBezTo>
                      <a:pt x="8436" y="17326"/>
                      <a:pt x="8490" y="17384"/>
                      <a:pt x="8557" y="17384"/>
                    </a:cubicBezTo>
                    <a:cubicBezTo>
                      <a:pt x="8625" y="17384"/>
                      <a:pt x="8680" y="17326"/>
                      <a:pt x="8680" y="17255"/>
                    </a:cubicBezTo>
                    <a:cubicBezTo>
                      <a:pt x="8680" y="17183"/>
                      <a:pt x="8625" y="17126"/>
                      <a:pt x="8557" y="17126"/>
                    </a:cubicBezTo>
                    <a:close/>
                    <a:moveTo>
                      <a:pt x="7152" y="17131"/>
                    </a:moveTo>
                    <a:cubicBezTo>
                      <a:pt x="7087" y="17131"/>
                      <a:pt x="7035" y="17188"/>
                      <a:pt x="7035" y="17257"/>
                    </a:cubicBezTo>
                    <a:cubicBezTo>
                      <a:pt x="7035" y="17326"/>
                      <a:pt x="7087" y="17382"/>
                      <a:pt x="7152" y="17382"/>
                    </a:cubicBezTo>
                    <a:cubicBezTo>
                      <a:pt x="7218" y="17382"/>
                      <a:pt x="7271" y="17326"/>
                      <a:pt x="7271" y="17257"/>
                    </a:cubicBezTo>
                    <a:cubicBezTo>
                      <a:pt x="7271" y="17188"/>
                      <a:pt x="7218" y="17131"/>
                      <a:pt x="7152" y="17131"/>
                    </a:cubicBezTo>
                    <a:close/>
                    <a:moveTo>
                      <a:pt x="15737" y="17142"/>
                    </a:moveTo>
                    <a:cubicBezTo>
                      <a:pt x="15672" y="17142"/>
                      <a:pt x="15620" y="17197"/>
                      <a:pt x="15620" y="17265"/>
                    </a:cubicBezTo>
                    <a:cubicBezTo>
                      <a:pt x="15620" y="17333"/>
                      <a:pt x="15672" y="17388"/>
                      <a:pt x="15737" y="17388"/>
                    </a:cubicBezTo>
                    <a:cubicBezTo>
                      <a:pt x="15801" y="17388"/>
                      <a:pt x="15852" y="17333"/>
                      <a:pt x="15852" y="17265"/>
                    </a:cubicBezTo>
                    <a:cubicBezTo>
                      <a:pt x="15852" y="17197"/>
                      <a:pt x="15801" y="17142"/>
                      <a:pt x="15737" y="17142"/>
                    </a:cubicBezTo>
                    <a:close/>
                    <a:moveTo>
                      <a:pt x="4107" y="17162"/>
                    </a:moveTo>
                    <a:cubicBezTo>
                      <a:pt x="4048" y="17162"/>
                      <a:pt x="4000" y="17213"/>
                      <a:pt x="4000" y="17275"/>
                    </a:cubicBezTo>
                    <a:cubicBezTo>
                      <a:pt x="4000" y="17338"/>
                      <a:pt x="4048" y="17388"/>
                      <a:pt x="4107" y="17388"/>
                    </a:cubicBezTo>
                    <a:cubicBezTo>
                      <a:pt x="4166" y="17388"/>
                      <a:pt x="4215" y="17338"/>
                      <a:pt x="4215" y="17275"/>
                    </a:cubicBezTo>
                    <a:cubicBezTo>
                      <a:pt x="4215" y="17212"/>
                      <a:pt x="4166" y="17162"/>
                      <a:pt x="4107" y="17162"/>
                    </a:cubicBezTo>
                    <a:close/>
                    <a:moveTo>
                      <a:pt x="6498" y="17204"/>
                    </a:moveTo>
                    <a:cubicBezTo>
                      <a:pt x="6432" y="17204"/>
                      <a:pt x="6378" y="17260"/>
                      <a:pt x="6378" y="17330"/>
                    </a:cubicBezTo>
                    <a:cubicBezTo>
                      <a:pt x="6378" y="17400"/>
                      <a:pt x="6432" y="17457"/>
                      <a:pt x="6498" y="17457"/>
                    </a:cubicBezTo>
                    <a:cubicBezTo>
                      <a:pt x="6564" y="17457"/>
                      <a:pt x="6617" y="17400"/>
                      <a:pt x="6617" y="17330"/>
                    </a:cubicBezTo>
                    <a:cubicBezTo>
                      <a:pt x="6616" y="17260"/>
                      <a:pt x="6564" y="17204"/>
                      <a:pt x="6498" y="17204"/>
                    </a:cubicBezTo>
                    <a:close/>
                    <a:moveTo>
                      <a:pt x="15270" y="17204"/>
                    </a:moveTo>
                    <a:cubicBezTo>
                      <a:pt x="15204" y="17204"/>
                      <a:pt x="15150" y="17260"/>
                      <a:pt x="15150" y="17330"/>
                    </a:cubicBezTo>
                    <a:cubicBezTo>
                      <a:pt x="15150" y="17400"/>
                      <a:pt x="15204" y="17457"/>
                      <a:pt x="15270" y="17457"/>
                    </a:cubicBezTo>
                    <a:cubicBezTo>
                      <a:pt x="15336" y="17457"/>
                      <a:pt x="15390" y="17400"/>
                      <a:pt x="15390" y="17330"/>
                    </a:cubicBezTo>
                    <a:cubicBezTo>
                      <a:pt x="15390" y="17260"/>
                      <a:pt x="15336" y="17204"/>
                      <a:pt x="15270" y="17204"/>
                    </a:cubicBezTo>
                    <a:close/>
                    <a:moveTo>
                      <a:pt x="9309" y="17220"/>
                    </a:moveTo>
                    <a:cubicBezTo>
                      <a:pt x="9239" y="17220"/>
                      <a:pt x="9182" y="17280"/>
                      <a:pt x="9182" y="17354"/>
                    </a:cubicBezTo>
                    <a:cubicBezTo>
                      <a:pt x="9182" y="17428"/>
                      <a:pt x="9239" y="17489"/>
                      <a:pt x="9309" y="17489"/>
                    </a:cubicBezTo>
                    <a:cubicBezTo>
                      <a:pt x="9378" y="17488"/>
                      <a:pt x="9435" y="17428"/>
                      <a:pt x="9435" y="17354"/>
                    </a:cubicBezTo>
                    <a:cubicBezTo>
                      <a:pt x="9435" y="17280"/>
                      <a:pt x="9378" y="17220"/>
                      <a:pt x="9309" y="17220"/>
                    </a:cubicBezTo>
                    <a:close/>
                    <a:moveTo>
                      <a:pt x="12460" y="17220"/>
                    </a:moveTo>
                    <a:cubicBezTo>
                      <a:pt x="12390" y="17220"/>
                      <a:pt x="12333" y="17280"/>
                      <a:pt x="12333" y="17354"/>
                    </a:cubicBezTo>
                    <a:cubicBezTo>
                      <a:pt x="12333" y="17428"/>
                      <a:pt x="12390" y="17489"/>
                      <a:pt x="12460" y="17489"/>
                    </a:cubicBezTo>
                    <a:cubicBezTo>
                      <a:pt x="12529" y="17489"/>
                      <a:pt x="12586" y="17428"/>
                      <a:pt x="12586" y="17354"/>
                    </a:cubicBezTo>
                    <a:cubicBezTo>
                      <a:pt x="12586" y="17280"/>
                      <a:pt x="12529" y="17220"/>
                      <a:pt x="12460" y="17220"/>
                    </a:cubicBezTo>
                    <a:close/>
                    <a:moveTo>
                      <a:pt x="4976" y="17225"/>
                    </a:moveTo>
                    <a:cubicBezTo>
                      <a:pt x="4914" y="17225"/>
                      <a:pt x="4863" y="17280"/>
                      <a:pt x="4863" y="17346"/>
                    </a:cubicBezTo>
                    <a:cubicBezTo>
                      <a:pt x="4863" y="17412"/>
                      <a:pt x="4914" y="17466"/>
                      <a:pt x="4976" y="17466"/>
                    </a:cubicBezTo>
                    <a:cubicBezTo>
                      <a:pt x="5039" y="17466"/>
                      <a:pt x="5090" y="17412"/>
                      <a:pt x="5090" y="17346"/>
                    </a:cubicBezTo>
                    <a:cubicBezTo>
                      <a:pt x="5090" y="17280"/>
                      <a:pt x="5039" y="17225"/>
                      <a:pt x="4976" y="17225"/>
                    </a:cubicBezTo>
                    <a:close/>
                    <a:moveTo>
                      <a:pt x="21467" y="17225"/>
                    </a:moveTo>
                    <a:cubicBezTo>
                      <a:pt x="21417" y="17225"/>
                      <a:pt x="21376" y="17268"/>
                      <a:pt x="21376" y="17322"/>
                    </a:cubicBezTo>
                    <a:cubicBezTo>
                      <a:pt x="21376" y="17376"/>
                      <a:pt x="21417" y="17420"/>
                      <a:pt x="21467" y="17420"/>
                    </a:cubicBezTo>
                    <a:cubicBezTo>
                      <a:pt x="21518" y="17420"/>
                      <a:pt x="21559" y="17376"/>
                      <a:pt x="21559" y="17322"/>
                    </a:cubicBezTo>
                    <a:cubicBezTo>
                      <a:pt x="21559" y="17268"/>
                      <a:pt x="21518" y="17225"/>
                      <a:pt x="21467" y="17225"/>
                    </a:cubicBezTo>
                    <a:close/>
                    <a:moveTo>
                      <a:pt x="301" y="17226"/>
                    </a:moveTo>
                    <a:cubicBezTo>
                      <a:pt x="250" y="17226"/>
                      <a:pt x="209" y="17270"/>
                      <a:pt x="209" y="17323"/>
                    </a:cubicBezTo>
                    <a:cubicBezTo>
                      <a:pt x="209" y="17376"/>
                      <a:pt x="250" y="17419"/>
                      <a:pt x="301" y="17419"/>
                    </a:cubicBezTo>
                    <a:cubicBezTo>
                      <a:pt x="351" y="17419"/>
                      <a:pt x="391" y="17376"/>
                      <a:pt x="391" y="17323"/>
                    </a:cubicBezTo>
                    <a:cubicBezTo>
                      <a:pt x="391" y="17270"/>
                      <a:pt x="351" y="17226"/>
                      <a:pt x="301" y="17226"/>
                    </a:cubicBezTo>
                    <a:close/>
                    <a:moveTo>
                      <a:pt x="13414" y="17231"/>
                    </a:moveTo>
                    <a:cubicBezTo>
                      <a:pt x="13346" y="17231"/>
                      <a:pt x="13290" y="17290"/>
                      <a:pt x="13290" y="17363"/>
                    </a:cubicBezTo>
                    <a:cubicBezTo>
                      <a:pt x="13290" y="17436"/>
                      <a:pt x="13346" y="17494"/>
                      <a:pt x="13414" y="17494"/>
                    </a:cubicBezTo>
                    <a:cubicBezTo>
                      <a:pt x="13483" y="17495"/>
                      <a:pt x="13539" y="17436"/>
                      <a:pt x="13539" y="17363"/>
                    </a:cubicBezTo>
                    <a:cubicBezTo>
                      <a:pt x="13539" y="17290"/>
                      <a:pt x="13483" y="17231"/>
                      <a:pt x="13414" y="17231"/>
                    </a:cubicBezTo>
                    <a:close/>
                    <a:moveTo>
                      <a:pt x="21070" y="17232"/>
                    </a:moveTo>
                    <a:cubicBezTo>
                      <a:pt x="21017" y="17232"/>
                      <a:pt x="20974" y="17277"/>
                      <a:pt x="20974" y="17333"/>
                    </a:cubicBezTo>
                    <a:cubicBezTo>
                      <a:pt x="20974" y="17389"/>
                      <a:pt x="21017" y="17435"/>
                      <a:pt x="21070" y="17435"/>
                    </a:cubicBezTo>
                    <a:cubicBezTo>
                      <a:pt x="21123" y="17435"/>
                      <a:pt x="21166" y="17390"/>
                      <a:pt x="21166" y="17333"/>
                    </a:cubicBezTo>
                    <a:cubicBezTo>
                      <a:pt x="21166" y="17277"/>
                      <a:pt x="21123" y="17232"/>
                      <a:pt x="21070" y="17232"/>
                    </a:cubicBezTo>
                    <a:close/>
                    <a:moveTo>
                      <a:pt x="20670" y="17242"/>
                    </a:moveTo>
                    <a:cubicBezTo>
                      <a:pt x="20616" y="17242"/>
                      <a:pt x="20573" y="17288"/>
                      <a:pt x="20573" y="17345"/>
                    </a:cubicBezTo>
                    <a:cubicBezTo>
                      <a:pt x="20573" y="17401"/>
                      <a:pt x="20616" y="17447"/>
                      <a:pt x="20670" y="17447"/>
                    </a:cubicBezTo>
                    <a:cubicBezTo>
                      <a:pt x="20724" y="17447"/>
                      <a:pt x="20767" y="17402"/>
                      <a:pt x="20767" y="17345"/>
                    </a:cubicBezTo>
                    <a:cubicBezTo>
                      <a:pt x="20767" y="17288"/>
                      <a:pt x="20724" y="17242"/>
                      <a:pt x="20670" y="17242"/>
                    </a:cubicBezTo>
                    <a:close/>
                    <a:moveTo>
                      <a:pt x="1098" y="17243"/>
                    </a:moveTo>
                    <a:cubicBezTo>
                      <a:pt x="1045" y="17243"/>
                      <a:pt x="1002" y="17289"/>
                      <a:pt x="1002" y="17345"/>
                    </a:cubicBezTo>
                    <a:cubicBezTo>
                      <a:pt x="1002" y="17401"/>
                      <a:pt x="1045" y="17446"/>
                      <a:pt x="1098" y="17446"/>
                    </a:cubicBezTo>
                    <a:cubicBezTo>
                      <a:pt x="1151" y="17446"/>
                      <a:pt x="1194" y="17401"/>
                      <a:pt x="1194" y="17345"/>
                    </a:cubicBezTo>
                    <a:cubicBezTo>
                      <a:pt x="1194" y="17289"/>
                      <a:pt x="1151" y="17243"/>
                      <a:pt x="1098" y="17243"/>
                    </a:cubicBezTo>
                    <a:close/>
                    <a:moveTo>
                      <a:pt x="20268" y="17254"/>
                    </a:moveTo>
                    <a:cubicBezTo>
                      <a:pt x="20213" y="17254"/>
                      <a:pt x="20169" y="17300"/>
                      <a:pt x="20169" y="17357"/>
                    </a:cubicBezTo>
                    <a:cubicBezTo>
                      <a:pt x="20169" y="17415"/>
                      <a:pt x="20213" y="17462"/>
                      <a:pt x="20268" y="17462"/>
                    </a:cubicBezTo>
                    <a:cubicBezTo>
                      <a:pt x="20323" y="17462"/>
                      <a:pt x="20367" y="17415"/>
                      <a:pt x="20367" y="17357"/>
                    </a:cubicBezTo>
                    <a:cubicBezTo>
                      <a:pt x="20367" y="17300"/>
                      <a:pt x="20323" y="17254"/>
                      <a:pt x="20268" y="17254"/>
                    </a:cubicBezTo>
                    <a:close/>
                    <a:moveTo>
                      <a:pt x="19863" y="17265"/>
                    </a:moveTo>
                    <a:cubicBezTo>
                      <a:pt x="19807" y="17265"/>
                      <a:pt x="19763" y="17313"/>
                      <a:pt x="19763" y="17372"/>
                    </a:cubicBezTo>
                    <a:cubicBezTo>
                      <a:pt x="19763" y="17431"/>
                      <a:pt x="19807" y="17479"/>
                      <a:pt x="19863" y="17479"/>
                    </a:cubicBezTo>
                    <a:cubicBezTo>
                      <a:pt x="19919" y="17479"/>
                      <a:pt x="19964" y="17431"/>
                      <a:pt x="19964" y="17372"/>
                    </a:cubicBezTo>
                    <a:cubicBezTo>
                      <a:pt x="19964" y="17313"/>
                      <a:pt x="19918" y="17265"/>
                      <a:pt x="19863" y="17265"/>
                    </a:cubicBezTo>
                    <a:close/>
                    <a:moveTo>
                      <a:pt x="1904" y="17267"/>
                    </a:moveTo>
                    <a:cubicBezTo>
                      <a:pt x="1850" y="17267"/>
                      <a:pt x="1805" y="17314"/>
                      <a:pt x="1805" y="17372"/>
                    </a:cubicBezTo>
                    <a:cubicBezTo>
                      <a:pt x="1805" y="17430"/>
                      <a:pt x="1850" y="17477"/>
                      <a:pt x="1904" y="17477"/>
                    </a:cubicBezTo>
                    <a:cubicBezTo>
                      <a:pt x="1959" y="17477"/>
                      <a:pt x="2003" y="17430"/>
                      <a:pt x="2003" y="17372"/>
                    </a:cubicBezTo>
                    <a:cubicBezTo>
                      <a:pt x="2003" y="17314"/>
                      <a:pt x="1959" y="17267"/>
                      <a:pt x="1904" y="17267"/>
                    </a:cubicBezTo>
                    <a:close/>
                    <a:moveTo>
                      <a:pt x="14795" y="17280"/>
                    </a:moveTo>
                    <a:cubicBezTo>
                      <a:pt x="14728" y="17280"/>
                      <a:pt x="14674" y="17336"/>
                      <a:pt x="14674" y="17406"/>
                    </a:cubicBezTo>
                    <a:cubicBezTo>
                      <a:pt x="14674" y="17477"/>
                      <a:pt x="14728" y="17534"/>
                      <a:pt x="14795" y="17534"/>
                    </a:cubicBezTo>
                    <a:cubicBezTo>
                      <a:pt x="14861" y="17534"/>
                      <a:pt x="14914" y="17477"/>
                      <a:pt x="14914" y="17406"/>
                    </a:cubicBezTo>
                    <a:cubicBezTo>
                      <a:pt x="14914" y="17336"/>
                      <a:pt x="14861" y="17280"/>
                      <a:pt x="14795" y="17280"/>
                    </a:cubicBezTo>
                    <a:close/>
                    <a:moveTo>
                      <a:pt x="19457" y="17280"/>
                    </a:moveTo>
                    <a:cubicBezTo>
                      <a:pt x="19400" y="17280"/>
                      <a:pt x="19354" y="17329"/>
                      <a:pt x="19354" y="17388"/>
                    </a:cubicBezTo>
                    <a:cubicBezTo>
                      <a:pt x="19354" y="17448"/>
                      <a:pt x="19400" y="17497"/>
                      <a:pt x="19457" y="17497"/>
                    </a:cubicBezTo>
                    <a:cubicBezTo>
                      <a:pt x="19513" y="17497"/>
                      <a:pt x="19558" y="17448"/>
                      <a:pt x="19558" y="17388"/>
                    </a:cubicBezTo>
                    <a:cubicBezTo>
                      <a:pt x="19558" y="17328"/>
                      <a:pt x="19513" y="17280"/>
                      <a:pt x="19457" y="17280"/>
                    </a:cubicBezTo>
                    <a:close/>
                    <a:moveTo>
                      <a:pt x="19046" y="17293"/>
                    </a:moveTo>
                    <a:cubicBezTo>
                      <a:pt x="18987" y="17293"/>
                      <a:pt x="18939" y="17343"/>
                      <a:pt x="18939" y="17405"/>
                    </a:cubicBezTo>
                    <a:cubicBezTo>
                      <a:pt x="18939" y="17467"/>
                      <a:pt x="18987" y="17518"/>
                      <a:pt x="19046" y="17518"/>
                    </a:cubicBezTo>
                    <a:cubicBezTo>
                      <a:pt x="19105" y="17518"/>
                      <a:pt x="19152" y="17467"/>
                      <a:pt x="19152" y="17405"/>
                    </a:cubicBezTo>
                    <a:cubicBezTo>
                      <a:pt x="19152" y="17343"/>
                      <a:pt x="19105" y="17293"/>
                      <a:pt x="19046" y="17293"/>
                    </a:cubicBezTo>
                    <a:close/>
                    <a:moveTo>
                      <a:pt x="2722" y="17296"/>
                    </a:moveTo>
                    <a:cubicBezTo>
                      <a:pt x="2665" y="17296"/>
                      <a:pt x="2618" y="17344"/>
                      <a:pt x="2618" y="17405"/>
                    </a:cubicBezTo>
                    <a:cubicBezTo>
                      <a:pt x="2618" y="17466"/>
                      <a:pt x="2665" y="17516"/>
                      <a:pt x="2722" y="17516"/>
                    </a:cubicBezTo>
                    <a:cubicBezTo>
                      <a:pt x="2780" y="17516"/>
                      <a:pt x="2826" y="17466"/>
                      <a:pt x="2826" y="17405"/>
                    </a:cubicBezTo>
                    <a:cubicBezTo>
                      <a:pt x="2826" y="17344"/>
                      <a:pt x="2780" y="17296"/>
                      <a:pt x="2722" y="17296"/>
                    </a:cubicBezTo>
                    <a:close/>
                    <a:moveTo>
                      <a:pt x="18632" y="17313"/>
                    </a:moveTo>
                    <a:cubicBezTo>
                      <a:pt x="18573" y="17313"/>
                      <a:pt x="18524" y="17363"/>
                      <a:pt x="18524" y="17426"/>
                    </a:cubicBezTo>
                    <a:cubicBezTo>
                      <a:pt x="18524" y="17488"/>
                      <a:pt x="18573" y="17539"/>
                      <a:pt x="18632" y="17539"/>
                    </a:cubicBezTo>
                    <a:cubicBezTo>
                      <a:pt x="18691" y="17539"/>
                      <a:pt x="18739" y="17488"/>
                      <a:pt x="18739" y="17426"/>
                    </a:cubicBezTo>
                    <a:cubicBezTo>
                      <a:pt x="18739" y="17363"/>
                      <a:pt x="18691" y="17313"/>
                      <a:pt x="18632" y="17313"/>
                    </a:cubicBezTo>
                    <a:close/>
                    <a:moveTo>
                      <a:pt x="5871" y="17315"/>
                    </a:moveTo>
                    <a:cubicBezTo>
                      <a:pt x="5807" y="17315"/>
                      <a:pt x="5755" y="17370"/>
                      <a:pt x="5755" y="17438"/>
                    </a:cubicBezTo>
                    <a:cubicBezTo>
                      <a:pt x="5755" y="17506"/>
                      <a:pt x="5807" y="17560"/>
                      <a:pt x="5871" y="17560"/>
                    </a:cubicBezTo>
                    <a:cubicBezTo>
                      <a:pt x="5935" y="17560"/>
                      <a:pt x="5987" y="17506"/>
                      <a:pt x="5987" y="17438"/>
                    </a:cubicBezTo>
                    <a:cubicBezTo>
                      <a:pt x="5987" y="17370"/>
                      <a:pt x="5935" y="17315"/>
                      <a:pt x="5871" y="17315"/>
                    </a:cubicBezTo>
                    <a:close/>
                    <a:moveTo>
                      <a:pt x="18214" y="17333"/>
                    </a:moveTo>
                    <a:cubicBezTo>
                      <a:pt x="18154" y="17333"/>
                      <a:pt x="18106" y="17386"/>
                      <a:pt x="18106" y="17449"/>
                    </a:cubicBezTo>
                    <a:cubicBezTo>
                      <a:pt x="18106" y="17512"/>
                      <a:pt x="18155" y="17563"/>
                      <a:pt x="18214" y="17563"/>
                    </a:cubicBezTo>
                    <a:cubicBezTo>
                      <a:pt x="18274" y="17563"/>
                      <a:pt x="18322" y="17512"/>
                      <a:pt x="18322" y="17449"/>
                    </a:cubicBezTo>
                    <a:cubicBezTo>
                      <a:pt x="18322" y="17385"/>
                      <a:pt x="18274" y="17333"/>
                      <a:pt x="18214" y="17333"/>
                    </a:cubicBezTo>
                    <a:close/>
                    <a:moveTo>
                      <a:pt x="3554" y="17335"/>
                    </a:moveTo>
                    <a:cubicBezTo>
                      <a:pt x="3495" y="17335"/>
                      <a:pt x="3446" y="17386"/>
                      <a:pt x="3446" y="17449"/>
                    </a:cubicBezTo>
                    <a:cubicBezTo>
                      <a:pt x="3446" y="17511"/>
                      <a:pt x="3495" y="17562"/>
                      <a:pt x="3554" y="17562"/>
                    </a:cubicBezTo>
                    <a:cubicBezTo>
                      <a:pt x="3613" y="17562"/>
                      <a:pt x="3661" y="17511"/>
                      <a:pt x="3661" y="17449"/>
                    </a:cubicBezTo>
                    <a:cubicBezTo>
                      <a:pt x="3661" y="17386"/>
                      <a:pt x="3613" y="17335"/>
                      <a:pt x="3554" y="17335"/>
                    </a:cubicBezTo>
                    <a:close/>
                    <a:moveTo>
                      <a:pt x="10998" y="17344"/>
                    </a:moveTo>
                    <a:cubicBezTo>
                      <a:pt x="10929" y="17344"/>
                      <a:pt x="10872" y="17403"/>
                      <a:pt x="10872" y="17477"/>
                    </a:cubicBezTo>
                    <a:cubicBezTo>
                      <a:pt x="10872" y="17551"/>
                      <a:pt x="10929" y="17611"/>
                      <a:pt x="10998" y="17611"/>
                    </a:cubicBezTo>
                    <a:cubicBezTo>
                      <a:pt x="11068" y="17611"/>
                      <a:pt x="11124" y="17551"/>
                      <a:pt x="11124" y="17477"/>
                    </a:cubicBezTo>
                    <a:cubicBezTo>
                      <a:pt x="11124" y="17403"/>
                      <a:pt x="11068" y="17344"/>
                      <a:pt x="10998" y="17344"/>
                    </a:cubicBezTo>
                    <a:close/>
                    <a:moveTo>
                      <a:pt x="8151" y="17351"/>
                    </a:moveTo>
                    <a:cubicBezTo>
                      <a:pt x="8104" y="17351"/>
                      <a:pt x="8059" y="17382"/>
                      <a:pt x="8040" y="17431"/>
                    </a:cubicBezTo>
                    <a:cubicBezTo>
                      <a:pt x="8015" y="17498"/>
                      <a:pt x="8044" y="17573"/>
                      <a:pt x="8107" y="17600"/>
                    </a:cubicBezTo>
                    <a:cubicBezTo>
                      <a:pt x="8170" y="17627"/>
                      <a:pt x="8241" y="17595"/>
                      <a:pt x="8266" y="17528"/>
                    </a:cubicBezTo>
                    <a:cubicBezTo>
                      <a:pt x="8292" y="17462"/>
                      <a:pt x="8262" y="17388"/>
                      <a:pt x="8200" y="17361"/>
                    </a:cubicBezTo>
                    <a:cubicBezTo>
                      <a:pt x="8184" y="17354"/>
                      <a:pt x="8167" y="17350"/>
                      <a:pt x="8151" y="17351"/>
                    </a:cubicBezTo>
                    <a:close/>
                    <a:moveTo>
                      <a:pt x="10541" y="17355"/>
                    </a:moveTo>
                    <a:cubicBezTo>
                      <a:pt x="10472" y="17355"/>
                      <a:pt x="10414" y="17415"/>
                      <a:pt x="10414" y="17489"/>
                    </a:cubicBezTo>
                    <a:cubicBezTo>
                      <a:pt x="10414" y="17562"/>
                      <a:pt x="10472" y="17623"/>
                      <a:pt x="10541" y="17623"/>
                    </a:cubicBezTo>
                    <a:cubicBezTo>
                      <a:pt x="10611" y="17623"/>
                      <a:pt x="10667" y="17562"/>
                      <a:pt x="10667" y="17489"/>
                    </a:cubicBezTo>
                    <a:cubicBezTo>
                      <a:pt x="10667" y="17415"/>
                      <a:pt x="10611" y="17355"/>
                      <a:pt x="10541" y="17355"/>
                    </a:cubicBezTo>
                    <a:close/>
                    <a:moveTo>
                      <a:pt x="17793" y="17357"/>
                    </a:moveTo>
                    <a:cubicBezTo>
                      <a:pt x="17732" y="17357"/>
                      <a:pt x="17682" y="17409"/>
                      <a:pt x="17682" y="17474"/>
                    </a:cubicBezTo>
                    <a:cubicBezTo>
                      <a:pt x="17682" y="17538"/>
                      <a:pt x="17732" y="17590"/>
                      <a:pt x="17793" y="17590"/>
                    </a:cubicBezTo>
                    <a:cubicBezTo>
                      <a:pt x="17854" y="17590"/>
                      <a:pt x="17903" y="17538"/>
                      <a:pt x="17903" y="17474"/>
                    </a:cubicBezTo>
                    <a:cubicBezTo>
                      <a:pt x="17903" y="17409"/>
                      <a:pt x="17854" y="17357"/>
                      <a:pt x="17793" y="17357"/>
                    </a:cubicBezTo>
                    <a:close/>
                    <a:moveTo>
                      <a:pt x="7459" y="17368"/>
                    </a:moveTo>
                    <a:cubicBezTo>
                      <a:pt x="7392" y="17368"/>
                      <a:pt x="7336" y="17425"/>
                      <a:pt x="7336" y="17497"/>
                    </a:cubicBezTo>
                    <a:cubicBezTo>
                      <a:pt x="7337" y="17568"/>
                      <a:pt x="7392" y="17627"/>
                      <a:pt x="7459" y="17627"/>
                    </a:cubicBezTo>
                    <a:cubicBezTo>
                      <a:pt x="7527" y="17627"/>
                      <a:pt x="7581" y="17568"/>
                      <a:pt x="7581" y="17497"/>
                    </a:cubicBezTo>
                    <a:cubicBezTo>
                      <a:pt x="7581" y="17425"/>
                      <a:pt x="7527" y="17368"/>
                      <a:pt x="7459" y="17368"/>
                    </a:cubicBezTo>
                    <a:close/>
                    <a:moveTo>
                      <a:pt x="14309" y="17368"/>
                    </a:moveTo>
                    <a:cubicBezTo>
                      <a:pt x="14241" y="17368"/>
                      <a:pt x="14187" y="17425"/>
                      <a:pt x="14187" y="17497"/>
                    </a:cubicBezTo>
                    <a:cubicBezTo>
                      <a:pt x="14187" y="17568"/>
                      <a:pt x="14241" y="17627"/>
                      <a:pt x="14309" y="17627"/>
                    </a:cubicBezTo>
                    <a:cubicBezTo>
                      <a:pt x="14376" y="17627"/>
                      <a:pt x="14431" y="17568"/>
                      <a:pt x="14431" y="17497"/>
                    </a:cubicBezTo>
                    <a:cubicBezTo>
                      <a:pt x="14431" y="17425"/>
                      <a:pt x="14376" y="17368"/>
                      <a:pt x="14309" y="17368"/>
                    </a:cubicBezTo>
                    <a:close/>
                    <a:moveTo>
                      <a:pt x="11454" y="17378"/>
                    </a:moveTo>
                    <a:cubicBezTo>
                      <a:pt x="11384" y="17378"/>
                      <a:pt x="11328" y="17439"/>
                      <a:pt x="11328" y="17512"/>
                    </a:cubicBezTo>
                    <a:cubicBezTo>
                      <a:pt x="11328" y="17586"/>
                      <a:pt x="11385" y="17646"/>
                      <a:pt x="11454" y="17646"/>
                    </a:cubicBezTo>
                    <a:cubicBezTo>
                      <a:pt x="11524" y="17646"/>
                      <a:pt x="11580" y="17586"/>
                      <a:pt x="11580" y="17512"/>
                    </a:cubicBezTo>
                    <a:cubicBezTo>
                      <a:pt x="11580" y="17439"/>
                      <a:pt x="11524" y="17378"/>
                      <a:pt x="11454" y="17378"/>
                    </a:cubicBezTo>
                    <a:close/>
                    <a:moveTo>
                      <a:pt x="17366" y="17384"/>
                    </a:moveTo>
                    <a:cubicBezTo>
                      <a:pt x="17304" y="17384"/>
                      <a:pt x="17254" y="17437"/>
                      <a:pt x="17254" y="17502"/>
                    </a:cubicBezTo>
                    <a:cubicBezTo>
                      <a:pt x="17254" y="17568"/>
                      <a:pt x="17304" y="17621"/>
                      <a:pt x="17366" y="17621"/>
                    </a:cubicBezTo>
                    <a:cubicBezTo>
                      <a:pt x="17428" y="17621"/>
                      <a:pt x="17478" y="17568"/>
                      <a:pt x="17478" y="17502"/>
                    </a:cubicBezTo>
                    <a:cubicBezTo>
                      <a:pt x="17478" y="17437"/>
                      <a:pt x="17428" y="17384"/>
                      <a:pt x="17366" y="17384"/>
                    </a:cubicBezTo>
                    <a:close/>
                    <a:moveTo>
                      <a:pt x="4402" y="17386"/>
                    </a:moveTo>
                    <a:cubicBezTo>
                      <a:pt x="4341" y="17386"/>
                      <a:pt x="4292" y="17438"/>
                      <a:pt x="4292" y="17502"/>
                    </a:cubicBezTo>
                    <a:cubicBezTo>
                      <a:pt x="4292" y="17567"/>
                      <a:pt x="4341" y="17619"/>
                      <a:pt x="4402" y="17619"/>
                    </a:cubicBezTo>
                    <a:cubicBezTo>
                      <a:pt x="4463" y="17619"/>
                      <a:pt x="4512" y="17567"/>
                      <a:pt x="4512" y="17502"/>
                    </a:cubicBezTo>
                    <a:cubicBezTo>
                      <a:pt x="4512" y="17438"/>
                      <a:pt x="4463" y="17386"/>
                      <a:pt x="4402" y="17386"/>
                    </a:cubicBezTo>
                    <a:close/>
                    <a:moveTo>
                      <a:pt x="12887" y="17390"/>
                    </a:moveTo>
                    <a:cubicBezTo>
                      <a:pt x="12818" y="17390"/>
                      <a:pt x="12761" y="17450"/>
                      <a:pt x="12761" y="17524"/>
                    </a:cubicBezTo>
                    <a:cubicBezTo>
                      <a:pt x="12761" y="17598"/>
                      <a:pt x="12818" y="17659"/>
                      <a:pt x="12887" y="17659"/>
                    </a:cubicBezTo>
                    <a:cubicBezTo>
                      <a:pt x="12957" y="17659"/>
                      <a:pt x="13015" y="17598"/>
                      <a:pt x="13015" y="17524"/>
                    </a:cubicBezTo>
                    <a:cubicBezTo>
                      <a:pt x="13015" y="17450"/>
                      <a:pt x="12957" y="17390"/>
                      <a:pt x="12887" y="17390"/>
                    </a:cubicBezTo>
                    <a:close/>
                    <a:moveTo>
                      <a:pt x="8880" y="17393"/>
                    </a:moveTo>
                    <a:cubicBezTo>
                      <a:pt x="8811" y="17393"/>
                      <a:pt x="8756" y="17451"/>
                      <a:pt x="8756" y="17524"/>
                    </a:cubicBezTo>
                    <a:cubicBezTo>
                      <a:pt x="8756" y="17597"/>
                      <a:pt x="8811" y="17656"/>
                      <a:pt x="8880" y="17656"/>
                    </a:cubicBezTo>
                    <a:cubicBezTo>
                      <a:pt x="8948" y="17656"/>
                      <a:pt x="9004" y="17597"/>
                      <a:pt x="9004" y="17524"/>
                    </a:cubicBezTo>
                    <a:cubicBezTo>
                      <a:pt x="9004" y="17451"/>
                      <a:pt x="8948" y="17393"/>
                      <a:pt x="8880" y="17393"/>
                    </a:cubicBezTo>
                    <a:close/>
                    <a:moveTo>
                      <a:pt x="10087" y="17413"/>
                    </a:moveTo>
                    <a:cubicBezTo>
                      <a:pt x="10017" y="17413"/>
                      <a:pt x="9961" y="17473"/>
                      <a:pt x="9961" y="17547"/>
                    </a:cubicBezTo>
                    <a:cubicBezTo>
                      <a:pt x="9961" y="17621"/>
                      <a:pt x="10017" y="17681"/>
                      <a:pt x="10087" y="17681"/>
                    </a:cubicBezTo>
                    <a:cubicBezTo>
                      <a:pt x="10156" y="17681"/>
                      <a:pt x="10213" y="17621"/>
                      <a:pt x="10213" y="17547"/>
                    </a:cubicBezTo>
                    <a:cubicBezTo>
                      <a:pt x="10213" y="17473"/>
                      <a:pt x="10156" y="17413"/>
                      <a:pt x="10087" y="17413"/>
                    </a:cubicBezTo>
                    <a:close/>
                    <a:moveTo>
                      <a:pt x="16934" y="17416"/>
                    </a:moveTo>
                    <a:cubicBezTo>
                      <a:pt x="16871" y="17416"/>
                      <a:pt x="16821" y="17469"/>
                      <a:pt x="16821" y="17535"/>
                    </a:cubicBezTo>
                    <a:cubicBezTo>
                      <a:pt x="16821" y="17601"/>
                      <a:pt x="16871" y="17655"/>
                      <a:pt x="16934" y="17655"/>
                    </a:cubicBezTo>
                    <a:cubicBezTo>
                      <a:pt x="16996" y="17655"/>
                      <a:pt x="17047" y="17601"/>
                      <a:pt x="17047" y="17535"/>
                    </a:cubicBezTo>
                    <a:cubicBezTo>
                      <a:pt x="17047" y="17469"/>
                      <a:pt x="16996" y="17416"/>
                      <a:pt x="16934" y="17416"/>
                    </a:cubicBezTo>
                    <a:close/>
                    <a:moveTo>
                      <a:pt x="6798" y="17437"/>
                    </a:moveTo>
                    <a:cubicBezTo>
                      <a:pt x="6732" y="17437"/>
                      <a:pt x="6679" y="17493"/>
                      <a:pt x="6679" y="17563"/>
                    </a:cubicBezTo>
                    <a:cubicBezTo>
                      <a:pt x="6679" y="17632"/>
                      <a:pt x="6732" y="17689"/>
                      <a:pt x="6798" y="17689"/>
                    </a:cubicBezTo>
                    <a:cubicBezTo>
                      <a:pt x="6864" y="17689"/>
                      <a:pt x="6917" y="17632"/>
                      <a:pt x="6917" y="17563"/>
                    </a:cubicBezTo>
                    <a:cubicBezTo>
                      <a:pt x="6917" y="17493"/>
                      <a:pt x="6864" y="17437"/>
                      <a:pt x="6798" y="17437"/>
                    </a:cubicBezTo>
                    <a:close/>
                    <a:moveTo>
                      <a:pt x="16496" y="17450"/>
                    </a:moveTo>
                    <a:cubicBezTo>
                      <a:pt x="16432" y="17450"/>
                      <a:pt x="16380" y="17505"/>
                      <a:pt x="16380" y="17573"/>
                    </a:cubicBezTo>
                    <a:cubicBezTo>
                      <a:pt x="16380" y="17641"/>
                      <a:pt x="16432" y="17696"/>
                      <a:pt x="16496" y="17696"/>
                    </a:cubicBezTo>
                    <a:cubicBezTo>
                      <a:pt x="16560" y="17696"/>
                      <a:pt x="16612" y="17641"/>
                      <a:pt x="16612" y="17573"/>
                    </a:cubicBezTo>
                    <a:cubicBezTo>
                      <a:pt x="16612" y="17505"/>
                      <a:pt x="16560" y="17450"/>
                      <a:pt x="16496" y="17450"/>
                    </a:cubicBezTo>
                    <a:close/>
                    <a:moveTo>
                      <a:pt x="5272" y="17451"/>
                    </a:moveTo>
                    <a:cubicBezTo>
                      <a:pt x="5208" y="17451"/>
                      <a:pt x="5156" y="17506"/>
                      <a:pt x="5156" y="17573"/>
                    </a:cubicBezTo>
                    <a:cubicBezTo>
                      <a:pt x="5156" y="17640"/>
                      <a:pt x="5208" y="17695"/>
                      <a:pt x="5272" y="17695"/>
                    </a:cubicBezTo>
                    <a:cubicBezTo>
                      <a:pt x="5335" y="17695"/>
                      <a:pt x="5387" y="17640"/>
                      <a:pt x="5387" y="17573"/>
                    </a:cubicBezTo>
                    <a:cubicBezTo>
                      <a:pt x="5387" y="17506"/>
                      <a:pt x="5335" y="17451"/>
                      <a:pt x="5272" y="17451"/>
                    </a:cubicBezTo>
                    <a:close/>
                    <a:moveTo>
                      <a:pt x="601" y="17453"/>
                    </a:moveTo>
                    <a:cubicBezTo>
                      <a:pt x="549" y="17453"/>
                      <a:pt x="508" y="17497"/>
                      <a:pt x="508" y="17552"/>
                    </a:cubicBezTo>
                    <a:cubicBezTo>
                      <a:pt x="508" y="17607"/>
                      <a:pt x="549" y="17653"/>
                      <a:pt x="601" y="17653"/>
                    </a:cubicBezTo>
                    <a:cubicBezTo>
                      <a:pt x="653" y="17653"/>
                      <a:pt x="695" y="17607"/>
                      <a:pt x="695" y="17552"/>
                    </a:cubicBezTo>
                    <a:cubicBezTo>
                      <a:pt x="695" y="17497"/>
                      <a:pt x="653" y="17453"/>
                      <a:pt x="601" y="17453"/>
                    </a:cubicBezTo>
                    <a:close/>
                    <a:moveTo>
                      <a:pt x="11906" y="17460"/>
                    </a:moveTo>
                    <a:cubicBezTo>
                      <a:pt x="11836" y="17460"/>
                      <a:pt x="11780" y="17520"/>
                      <a:pt x="11780" y="17593"/>
                    </a:cubicBezTo>
                    <a:cubicBezTo>
                      <a:pt x="11780" y="17668"/>
                      <a:pt x="11836" y="17727"/>
                      <a:pt x="11906" y="17727"/>
                    </a:cubicBezTo>
                    <a:cubicBezTo>
                      <a:pt x="11975" y="17727"/>
                      <a:pt x="12032" y="17667"/>
                      <a:pt x="12032" y="17593"/>
                    </a:cubicBezTo>
                    <a:cubicBezTo>
                      <a:pt x="12032" y="17520"/>
                      <a:pt x="11975" y="17460"/>
                      <a:pt x="11906" y="17460"/>
                    </a:cubicBezTo>
                    <a:close/>
                    <a:moveTo>
                      <a:pt x="1397" y="17471"/>
                    </a:moveTo>
                    <a:cubicBezTo>
                      <a:pt x="1343" y="17471"/>
                      <a:pt x="1300" y="17517"/>
                      <a:pt x="1300" y="17574"/>
                    </a:cubicBezTo>
                    <a:cubicBezTo>
                      <a:pt x="1300" y="17631"/>
                      <a:pt x="1343" y="17677"/>
                      <a:pt x="1397" y="17677"/>
                    </a:cubicBezTo>
                    <a:cubicBezTo>
                      <a:pt x="1450" y="17677"/>
                      <a:pt x="1494" y="17631"/>
                      <a:pt x="1494" y="17574"/>
                    </a:cubicBezTo>
                    <a:cubicBezTo>
                      <a:pt x="1494" y="17517"/>
                      <a:pt x="1450" y="17471"/>
                      <a:pt x="1397" y="17471"/>
                    </a:cubicBezTo>
                    <a:close/>
                    <a:moveTo>
                      <a:pt x="13811" y="17474"/>
                    </a:moveTo>
                    <a:cubicBezTo>
                      <a:pt x="13742" y="17474"/>
                      <a:pt x="13687" y="17532"/>
                      <a:pt x="13687" y="17605"/>
                    </a:cubicBezTo>
                    <a:cubicBezTo>
                      <a:pt x="13687" y="17678"/>
                      <a:pt x="13742" y="17736"/>
                      <a:pt x="13811" y="17736"/>
                    </a:cubicBezTo>
                    <a:cubicBezTo>
                      <a:pt x="13879" y="17736"/>
                      <a:pt x="13935" y="17678"/>
                      <a:pt x="13935" y="17605"/>
                    </a:cubicBezTo>
                    <a:cubicBezTo>
                      <a:pt x="13935" y="17532"/>
                      <a:pt x="13879" y="17474"/>
                      <a:pt x="13811" y="17474"/>
                    </a:cubicBezTo>
                    <a:close/>
                    <a:moveTo>
                      <a:pt x="16051" y="17492"/>
                    </a:moveTo>
                    <a:cubicBezTo>
                      <a:pt x="15987" y="17492"/>
                      <a:pt x="15935" y="17548"/>
                      <a:pt x="15935" y="17616"/>
                    </a:cubicBezTo>
                    <a:cubicBezTo>
                      <a:pt x="15935" y="17685"/>
                      <a:pt x="15987" y="17741"/>
                      <a:pt x="16051" y="17741"/>
                    </a:cubicBezTo>
                    <a:cubicBezTo>
                      <a:pt x="16116" y="17741"/>
                      <a:pt x="16169" y="17685"/>
                      <a:pt x="16169" y="17616"/>
                    </a:cubicBezTo>
                    <a:cubicBezTo>
                      <a:pt x="16169" y="17548"/>
                      <a:pt x="16116" y="17492"/>
                      <a:pt x="16051" y="17492"/>
                    </a:cubicBezTo>
                    <a:close/>
                    <a:moveTo>
                      <a:pt x="2202" y="17494"/>
                    </a:moveTo>
                    <a:cubicBezTo>
                      <a:pt x="2146" y="17494"/>
                      <a:pt x="2100" y="17541"/>
                      <a:pt x="2100" y="17600"/>
                    </a:cubicBezTo>
                    <a:cubicBezTo>
                      <a:pt x="2101" y="17659"/>
                      <a:pt x="2146" y="17708"/>
                      <a:pt x="2202" y="17708"/>
                    </a:cubicBezTo>
                    <a:cubicBezTo>
                      <a:pt x="2257" y="17708"/>
                      <a:pt x="2303" y="17659"/>
                      <a:pt x="2303" y="17600"/>
                    </a:cubicBezTo>
                    <a:cubicBezTo>
                      <a:pt x="2303" y="17541"/>
                      <a:pt x="2257" y="17494"/>
                      <a:pt x="2202" y="17494"/>
                    </a:cubicBezTo>
                    <a:close/>
                    <a:moveTo>
                      <a:pt x="9640" y="17518"/>
                    </a:moveTo>
                    <a:cubicBezTo>
                      <a:pt x="9571" y="17518"/>
                      <a:pt x="9513" y="17578"/>
                      <a:pt x="9513" y="17652"/>
                    </a:cubicBezTo>
                    <a:cubicBezTo>
                      <a:pt x="9513" y="17726"/>
                      <a:pt x="9571" y="17785"/>
                      <a:pt x="9640" y="17785"/>
                    </a:cubicBezTo>
                    <a:cubicBezTo>
                      <a:pt x="9710" y="17785"/>
                      <a:pt x="9767" y="17726"/>
                      <a:pt x="9767" y="17652"/>
                    </a:cubicBezTo>
                    <a:cubicBezTo>
                      <a:pt x="9767" y="17578"/>
                      <a:pt x="9710" y="17518"/>
                      <a:pt x="9640" y="17518"/>
                    </a:cubicBezTo>
                    <a:close/>
                    <a:moveTo>
                      <a:pt x="3018" y="17523"/>
                    </a:moveTo>
                    <a:cubicBezTo>
                      <a:pt x="2961" y="17523"/>
                      <a:pt x="2914" y="17572"/>
                      <a:pt x="2914" y="17633"/>
                    </a:cubicBezTo>
                    <a:cubicBezTo>
                      <a:pt x="2914" y="17694"/>
                      <a:pt x="2961" y="17744"/>
                      <a:pt x="3018" y="17744"/>
                    </a:cubicBezTo>
                    <a:cubicBezTo>
                      <a:pt x="3076" y="17744"/>
                      <a:pt x="3122" y="17694"/>
                      <a:pt x="3122" y="17633"/>
                    </a:cubicBezTo>
                    <a:cubicBezTo>
                      <a:pt x="3122" y="17572"/>
                      <a:pt x="3076" y="17523"/>
                      <a:pt x="3018" y="17523"/>
                    </a:cubicBezTo>
                    <a:close/>
                    <a:moveTo>
                      <a:pt x="15600" y="17541"/>
                    </a:moveTo>
                    <a:cubicBezTo>
                      <a:pt x="15534" y="17541"/>
                      <a:pt x="15480" y="17597"/>
                      <a:pt x="15480" y="17667"/>
                    </a:cubicBezTo>
                    <a:cubicBezTo>
                      <a:pt x="15480" y="17736"/>
                      <a:pt x="15534" y="17793"/>
                      <a:pt x="15600" y="17793"/>
                    </a:cubicBezTo>
                    <a:cubicBezTo>
                      <a:pt x="15666" y="17793"/>
                      <a:pt x="15718" y="17736"/>
                      <a:pt x="15718" y="17667"/>
                    </a:cubicBezTo>
                    <a:cubicBezTo>
                      <a:pt x="15718" y="17597"/>
                      <a:pt x="15666" y="17541"/>
                      <a:pt x="15600" y="17541"/>
                    </a:cubicBezTo>
                    <a:close/>
                    <a:moveTo>
                      <a:pt x="6168" y="17543"/>
                    </a:moveTo>
                    <a:cubicBezTo>
                      <a:pt x="6104" y="17543"/>
                      <a:pt x="6051" y="17598"/>
                      <a:pt x="6051" y="17667"/>
                    </a:cubicBezTo>
                    <a:cubicBezTo>
                      <a:pt x="6051" y="17735"/>
                      <a:pt x="6104" y="17791"/>
                      <a:pt x="6168" y="17791"/>
                    </a:cubicBezTo>
                    <a:cubicBezTo>
                      <a:pt x="6233" y="17791"/>
                      <a:pt x="6286" y="17735"/>
                      <a:pt x="6286" y="17667"/>
                    </a:cubicBezTo>
                    <a:cubicBezTo>
                      <a:pt x="6286" y="17598"/>
                      <a:pt x="6233" y="17543"/>
                      <a:pt x="6168" y="17543"/>
                    </a:cubicBezTo>
                    <a:close/>
                    <a:moveTo>
                      <a:pt x="3848" y="17560"/>
                    </a:moveTo>
                    <a:cubicBezTo>
                      <a:pt x="3788" y="17560"/>
                      <a:pt x="3740" y="17613"/>
                      <a:pt x="3740" y="17676"/>
                    </a:cubicBezTo>
                    <a:cubicBezTo>
                      <a:pt x="3740" y="17739"/>
                      <a:pt x="3788" y="17790"/>
                      <a:pt x="3848" y="17790"/>
                    </a:cubicBezTo>
                    <a:cubicBezTo>
                      <a:pt x="3908" y="17790"/>
                      <a:pt x="3956" y="17739"/>
                      <a:pt x="3956" y="17676"/>
                    </a:cubicBezTo>
                    <a:cubicBezTo>
                      <a:pt x="3956" y="17612"/>
                      <a:pt x="3908" y="17560"/>
                      <a:pt x="3848" y="17560"/>
                    </a:cubicBezTo>
                    <a:close/>
                    <a:moveTo>
                      <a:pt x="12346" y="17584"/>
                    </a:moveTo>
                    <a:cubicBezTo>
                      <a:pt x="12275" y="17584"/>
                      <a:pt x="12218" y="17646"/>
                      <a:pt x="12218" y="17721"/>
                    </a:cubicBezTo>
                    <a:cubicBezTo>
                      <a:pt x="12218" y="17797"/>
                      <a:pt x="12275" y="17858"/>
                      <a:pt x="12346" y="17858"/>
                    </a:cubicBezTo>
                    <a:cubicBezTo>
                      <a:pt x="12418" y="17858"/>
                      <a:pt x="12476" y="17797"/>
                      <a:pt x="12476" y="17721"/>
                    </a:cubicBezTo>
                    <a:cubicBezTo>
                      <a:pt x="12476" y="17646"/>
                      <a:pt x="12418" y="17584"/>
                      <a:pt x="12346" y="17584"/>
                    </a:cubicBezTo>
                    <a:close/>
                    <a:moveTo>
                      <a:pt x="15139" y="17597"/>
                    </a:moveTo>
                    <a:cubicBezTo>
                      <a:pt x="15071" y="17597"/>
                      <a:pt x="15017" y="17656"/>
                      <a:pt x="15017" y="17727"/>
                    </a:cubicBezTo>
                    <a:cubicBezTo>
                      <a:pt x="15017" y="17798"/>
                      <a:pt x="15071" y="17856"/>
                      <a:pt x="15139" y="17856"/>
                    </a:cubicBezTo>
                    <a:cubicBezTo>
                      <a:pt x="15206" y="17856"/>
                      <a:pt x="15260" y="17798"/>
                      <a:pt x="15260" y="17727"/>
                    </a:cubicBezTo>
                    <a:cubicBezTo>
                      <a:pt x="15260" y="17656"/>
                      <a:pt x="15206" y="17597"/>
                      <a:pt x="15139" y="17597"/>
                    </a:cubicBezTo>
                    <a:close/>
                    <a:moveTo>
                      <a:pt x="13300" y="17599"/>
                    </a:moveTo>
                    <a:cubicBezTo>
                      <a:pt x="13230" y="17599"/>
                      <a:pt x="13173" y="17661"/>
                      <a:pt x="13173" y="17735"/>
                    </a:cubicBezTo>
                    <a:cubicBezTo>
                      <a:pt x="13173" y="17809"/>
                      <a:pt x="13230" y="17870"/>
                      <a:pt x="13300" y="17870"/>
                    </a:cubicBezTo>
                    <a:cubicBezTo>
                      <a:pt x="13370" y="17870"/>
                      <a:pt x="13427" y="17809"/>
                      <a:pt x="13427" y="17735"/>
                    </a:cubicBezTo>
                    <a:cubicBezTo>
                      <a:pt x="13427" y="17661"/>
                      <a:pt x="13370" y="17599"/>
                      <a:pt x="13300" y="17599"/>
                    </a:cubicBezTo>
                    <a:close/>
                    <a:moveTo>
                      <a:pt x="8468" y="17600"/>
                    </a:moveTo>
                    <a:cubicBezTo>
                      <a:pt x="8398" y="17600"/>
                      <a:pt x="8342" y="17661"/>
                      <a:pt x="8342" y="17735"/>
                    </a:cubicBezTo>
                    <a:cubicBezTo>
                      <a:pt x="8342" y="17809"/>
                      <a:pt x="8398" y="17868"/>
                      <a:pt x="8468" y="17868"/>
                    </a:cubicBezTo>
                    <a:cubicBezTo>
                      <a:pt x="8538" y="17868"/>
                      <a:pt x="8594" y="17809"/>
                      <a:pt x="8594" y="17735"/>
                    </a:cubicBezTo>
                    <a:cubicBezTo>
                      <a:pt x="8594" y="17661"/>
                      <a:pt x="8538" y="17600"/>
                      <a:pt x="8468" y="17600"/>
                    </a:cubicBezTo>
                    <a:close/>
                    <a:moveTo>
                      <a:pt x="7766" y="17607"/>
                    </a:moveTo>
                    <a:cubicBezTo>
                      <a:pt x="7698" y="17607"/>
                      <a:pt x="7643" y="17667"/>
                      <a:pt x="7643" y="17740"/>
                    </a:cubicBezTo>
                    <a:cubicBezTo>
                      <a:pt x="7643" y="17812"/>
                      <a:pt x="7698" y="17871"/>
                      <a:pt x="7766" y="17871"/>
                    </a:cubicBezTo>
                    <a:cubicBezTo>
                      <a:pt x="7835" y="17871"/>
                      <a:pt x="7890" y="17812"/>
                      <a:pt x="7890" y="17740"/>
                    </a:cubicBezTo>
                    <a:cubicBezTo>
                      <a:pt x="7890" y="17667"/>
                      <a:pt x="7835" y="17607"/>
                      <a:pt x="7766" y="17607"/>
                    </a:cubicBezTo>
                    <a:close/>
                    <a:moveTo>
                      <a:pt x="4696" y="17609"/>
                    </a:moveTo>
                    <a:cubicBezTo>
                      <a:pt x="4634" y="17609"/>
                      <a:pt x="4583" y="17663"/>
                      <a:pt x="4583" y="17729"/>
                    </a:cubicBezTo>
                    <a:cubicBezTo>
                      <a:pt x="4583" y="17795"/>
                      <a:pt x="4634" y="17849"/>
                      <a:pt x="4696" y="17849"/>
                    </a:cubicBezTo>
                    <a:cubicBezTo>
                      <a:pt x="4759" y="17849"/>
                      <a:pt x="4809" y="17795"/>
                      <a:pt x="4809" y="17729"/>
                    </a:cubicBezTo>
                    <a:cubicBezTo>
                      <a:pt x="4809" y="17663"/>
                      <a:pt x="4759" y="17609"/>
                      <a:pt x="4696" y="17609"/>
                    </a:cubicBezTo>
                    <a:close/>
                    <a:moveTo>
                      <a:pt x="14668" y="17665"/>
                    </a:moveTo>
                    <a:cubicBezTo>
                      <a:pt x="14599" y="17665"/>
                      <a:pt x="14544" y="17724"/>
                      <a:pt x="14544" y="17797"/>
                    </a:cubicBezTo>
                    <a:cubicBezTo>
                      <a:pt x="14544" y="17869"/>
                      <a:pt x="14599" y="17929"/>
                      <a:pt x="14668" y="17929"/>
                    </a:cubicBezTo>
                    <a:cubicBezTo>
                      <a:pt x="14736" y="17929"/>
                      <a:pt x="14793" y="17869"/>
                      <a:pt x="14793" y="17797"/>
                    </a:cubicBezTo>
                    <a:cubicBezTo>
                      <a:pt x="14793" y="17724"/>
                      <a:pt x="14736" y="17665"/>
                      <a:pt x="14668" y="17665"/>
                    </a:cubicBezTo>
                    <a:close/>
                    <a:moveTo>
                      <a:pt x="7099" y="17667"/>
                    </a:moveTo>
                    <a:cubicBezTo>
                      <a:pt x="7031" y="17667"/>
                      <a:pt x="6977" y="17724"/>
                      <a:pt x="6977" y="17797"/>
                    </a:cubicBezTo>
                    <a:cubicBezTo>
                      <a:pt x="6977" y="17869"/>
                      <a:pt x="7031" y="17928"/>
                      <a:pt x="7099" y="17928"/>
                    </a:cubicBezTo>
                    <a:cubicBezTo>
                      <a:pt x="7167" y="17928"/>
                      <a:pt x="7222" y="17869"/>
                      <a:pt x="7222" y="17797"/>
                    </a:cubicBezTo>
                    <a:cubicBezTo>
                      <a:pt x="7222" y="17724"/>
                      <a:pt x="7167" y="17667"/>
                      <a:pt x="7099" y="17667"/>
                    </a:cubicBezTo>
                    <a:close/>
                    <a:moveTo>
                      <a:pt x="9205" y="17667"/>
                    </a:moveTo>
                    <a:cubicBezTo>
                      <a:pt x="9135" y="17667"/>
                      <a:pt x="9078" y="17727"/>
                      <a:pt x="9078" y="17801"/>
                    </a:cubicBezTo>
                    <a:cubicBezTo>
                      <a:pt x="9078" y="17876"/>
                      <a:pt x="9135" y="17937"/>
                      <a:pt x="9205" y="17937"/>
                    </a:cubicBezTo>
                    <a:cubicBezTo>
                      <a:pt x="9276" y="17937"/>
                      <a:pt x="9332" y="17876"/>
                      <a:pt x="9332" y="17801"/>
                    </a:cubicBezTo>
                    <a:cubicBezTo>
                      <a:pt x="9332" y="17727"/>
                      <a:pt x="9275" y="17667"/>
                      <a:pt x="9205" y="17667"/>
                    </a:cubicBezTo>
                    <a:close/>
                    <a:moveTo>
                      <a:pt x="117" y="17669"/>
                    </a:moveTo>
                    <a:cubicBezTo>
                      <a:pt x="67" y="17669"/>
                      <a:pt x="25" y="17713"/>
                      <a:pt x="25" y="17767"/>
                    </a:cubicBezTo>
                    <a:cubicBezTo>
                      <a:pt x="25" y="17821"/>
                      <a:pt x="67" y="17864"/>
                      <a:pt x="117" y="17864"/>
                    </a:cubicBezTo>
                    <a:cubicBezTo>
                      <a:pt x="168" y="17864"/>
                      <a:pt x="209" y="17821"/>
                      <a:pt x="209" y="17767"/>
                    </a:cubicBezTo>
                    <a:cubicBezTo>
                      <a:pt x="209" y="17713"/>
                      <a:pt x="168" y="17669"/>
                      <a:pt x="117" y="17669"/>
                    </a:cubicBezTo>
                    <a:close/>
                    <a:moveTo>
                      <a:pt x="21258" y="17672"/>
                    </a:moveTo>
                    <a:cubicBezTo>
                      <a:pt x="21205" y="17672"/>
                      <a:pt x="21161" y="17718"/>
                      <a:pt x="21161" y="17775"/>
                    </a:cubicBezTo>
                    <a:cubicBezTo>
                      <a:pt x="21161" y="17832"/>
                      <a:pt x="21205" y="17878"/>
                      <a:pt x="21258" y="17878"/>
                    </a:cubicBezTo>
                    <a:cubicBezTo>
                      <a:pt x="21312" y="17878"/>
                      <a:pt x="21355" y="17832"/>
                      <a:pt x="21355" y="17775"/>
                    </a:cubicBezTo>
                    <a:cubicBezTo>
                      <a:pt x="21355" y="17718"/>
                      <a:pt x="21312" y="17672"/>
                      <a:pt x="21258" y="17672"/>
                    </a:cubicBezTo>
                    <a:close/>
                    <a:moveTo>
                      <a:pt x="5567" y="17676"/>
                    </a:moveTo>
                    <a:cubicBezTo>
                      <a:pt x="5502" y="17676"/>
                      <a:pt x="5450" y="17731"/>
                      <a:pt x="5450" y="17800"/>
                    </a:cubicBezTo>
                    <a:cubicBezTo>
                      <a:pt x="5450" y="17869"/>
                      <a:pt x="5502" y="17924"/>
                      <a:pt x="5567" y="17924"/>
                    </a:cubicBezTo>
                    <a:cubicBezTo>
                      <a:pt x="5632" y="17924"/>
                      <a:pt x="5683" y="17869"/>
                      <a:pt x="5683" y="17800"/>
                    </a:cubicBezTo>
                    <a:cubicBezTo>
                      <a:pt x="5683" y="17731"/>
                      <a:pt x="5632" y="17676"/>
                      <a:pt x="5567" y="17676"/>
                    </a:cubicBezTo>
                    <a:close/>
                    <a:moveTo>
                      <a:pt x="20865" y="17679"/>
                    </a:moveTo>
                    <a:cubicBezTo>
                      <a:pt x="20810" y="17679"/>
                      <a:pt x="20766" y="17725"/>
                      <a:pt x="20766" y="17783"/>
                    </a:cubicBezTo>
                    <a:cubicBezTo>
                      <a:pt x="20766" y="17841"/>
                      <a:pt x="20810" y="17888"/>
                      <a:pt x="20865" y="17888"/>
                    </a:cubicBezTo>
                    <a:cubicBezTo>
                      <a:pt x="20920" y="17888"/>
                      <a:pt x="20964" y="17841"/>
                      <a:pt x="20964" y="17783"/>
                    </a:cubicBezTo>
                    <a:cubicBezTo>
                      <a:pt x="20964" y="17725"/>
                      <a:pt x="20920" y="17679"/>
                      <a:pt x="20865" y="17679"/>
                    </a:cubicBezTo>
                    <a:close/>
                    <a:moveTo>
                      <a:pt x="903" y="17680"/>
                    </a:moveTo>
                    <a:cubicBezTo>
                      <a:pt x="849" y="17680"/>
                      <a:pt x="806" y="17726"/>
                      <a:pt x="806" y="17783"/>
                    </a:cubicBezTo>
                    <a:cubicBezTo>
                      <a:pt x="806" y="17840"/>
                      <a:pt x="849" y="17886"/>
                      <a:pt x="903" y="17886"/>
                    </a:cubicBezTo>
                    <a:cubicBezTo>
                      <a:pt x="957" y="17886"/>
                      <a:pt x="1000" y="17840"/>
                      <a:pt x="1000" y="17783"/>
                    </a:cubicBezTo>
                    <a:cubicBezTo>
                      <a:pt x="1000" y="17726"/>
                      <a:pt x="957" y="17680"/>
                      <a:pt x="903" y="17680"/>
                    </a:cubicBezTo>
                    <a:close/>
                    <a:moveTo>
                      <a:pt x="20470" y="17686"/>
                    </a:moveTo>
                    <a:cubicBezTo>
                      <a:pt x="20414" y="17686"/>
                      <a:pt x="20368" y="17734"/>
                      <a:pt x="20368" y="17793"/>
                    </a:cubicBezTo>
                    <a:cubicBezTo>
                      <a:pt x="20368" y="17852"/>
                      <a:pt x="20414" y="17900"/>
                      <a:pt x="20470" y="17900"/>
                    </a:cubicBezTo>
                    <a:cubicBezTo>
                      <a:pt x="20525" y="17900"/>
                      <a:pt x="20570" y="17852"/>
                      <a:pt x="20570" y="17793"/>
                    </a:cubicBezTo>
                    <a:cubicBezTo>
                      <a:pt x="20570" y="17734"/>
                      <a:pt x="20525" y="17686"/>
                      <a:pt x="20470" y="17686"/>
                    </a:cubicBezTo>
                    <a:close/>
                    <a:moveTo>
                      <a:pt x="21600" y="17690"/>
                    </a:moveTo>
                    <a:cubicBezTo>
                      <a:pt x="21576" y="17708"/>
                      <a:pt x="21558" y="17733"/>
                      <a:pt x="21558" y="17767"/>
                    </a:cubicBezTo>
                    <a:cubicBezTo>
                      <a:pt x="21558" y="17800"/>
                      <a:pt x="21576" y="17826"/>
                      <a:pt x="21600" y="17843"/>
                    </a:cubicBezTo>
                    <a:lnTo>
                      <a:pt x="21600" y="17690"/>
                    </a:lnTo>
                    <a:close/>
                    <a:moveTo>
                      <a:pt x="20071" y="17696"/>
                    </a:moveTo>
                    <a:cubicBezTo>
                      <a:pt x="20014" y="17696"/>
                      <a:pt x="19970" y="17745"/>
                      <a:pt x="19970" y="17805"/>
                    </a:cubicBezTo>
                    <a:cubicBezTo>
                      <a:pt x="19970" y="17864"/>
                      <a:pt x="20014" y="17912"/>
                      <a:pt x="20071" y="17912"/>
                    </a:cubicBezTo>
                    <a:cubicBezTo>
                      <a:pt x="20127" y="17912"/>
                      <a:pt x="20173" y="17864"/>
                      <a:pt x="20173" y="17805"/>
                    </a:cubicBezTo>
                    <a:cubicBezTo>
                      <a:pt x="20173" y="17745"/>
                      <a:pt x="20127" y="17696"/>
                      <a:pt x="20071" y="17696"/>
                    </a:cubicBezTo>
                    <a:close/>
                    <a:moveTo>
                      <a:pt x="1697" y="17697"/>
                    </a:moveTo>
                    <a:cubicBezTo>
                      <a:pt x="1641" y="17697"/>
                      <a:pt x="1596" y="17745"/>
                      <a:pt x="1596" y="17803"/>
                    </a:cubicBezTo>
                    <a:cubicBezTo>
                      <a:pt x="1596" y="17863"/>
                      <a:pt x="1641" y="17911"/>
                      <a:pt x="1697" y="17911"/>
                    </a:cubicBezTo>
                    <a:cubicBezTo>
                      <a:pt x="1753" y="17911"/>
                      <a:pt x="1797" y="17863"/>
                      <a:pt x="1797" y="17803"/>
                    </a:cubicBezTo>
                    <a:cubicBezTo>
                      <a:pt x="1797" y="17744"/>
                      <a:pt x="1753" y="17697"/>
                      <a:pt x="1697" y="17697"/>
                    </a:cubicBezTo>
                    <a:close/>
                    <a:moveTo>
                      <a:pt x="19671" y="17705"/>
                    </a:moveTo>
                    <a:cubicBezTo>
                      <a:pt x="19614" y="17705"/>
                      <a:pt x="19567" y="17755"/>
                      <a:pt x="19567" y="17816"/>
                    </a:cubicBezTo>
                    <a:cubicBezTo>
                      <a:pt x="19567" y="17877"/>
                      <a:pt x="19614" y="17927"/>
                      <a:pt x="19671" y="17927"/>
                    </a:cubicBezTo>
                    <a:cubicBezTo>
                      <a:pt x="19729" y="17927"/>
                      <a:pt x="19774" y="17877"/>
                      <a:pt x="19774" y="17816"/>
                    </a:cubicBezTo>
                    <a:cubicBezTo>
                      <a:pt x="19774" y="17755"/>
                      <a:pt x="19729" y="17705"/>
                      <a:pt x="19671" y="17705"/>
                    </a:cubicBezTo>
                    <a:close/>
                    <a:moveTo>
                      <a:pt x="19268" y="17717"/>
                    </a:moveTo>
                    <a:cubicBezTo>
                      <a:pt x="19209" y="17717"/>
                      <a:pt x="19162" y="17768"/>
                      <a:pt x="19162" y="17830"/>
                    </a:cubicBezTo>
                    <a:cubicBezTo>
                      <a:pt x="19162" y="17892"/>
                      <a:pt x="19209" y="17941"/>
                      <a:pt x="19268" y="17941"/>
                    </a:cubicBezTo>
                    <a:cubicBezTo>
                      <a:pt x="19327" y="17941"/>
                      <a:pt x="19374" y="17892"/>
                      <a:pt x="19374" y="17830"/>
                    </a:cubicBezTo>
                    <a:cubicBezTo>
                      <a:pt x="19374" y="17768"/>
                      <a:pt x="19327" y="17717"/>
                      <a:pt x="19268" y="17717"/>
                    </a:cubicBezTo>
                    <a:close/>
                    <a:moveTo>
                      <a:pt x="2500" y="17719"/>
                    </a:moveTo>
                    <a:cubicBezTo>
                      <a:pt x="2443" y="17719"/>
                      <a:pt x="2396" y="17769"/>
                      <a:pt x="2396" y="17830"/>
                    </a:cubicBezTo>
                    <a:cubicBezTo>
                      <a:pt x="2396" y="17891"/>
                      <a:pt x="2443" y="17939"/>
                      <a:pt x="2500" y="17939"/>
                    </a:cubicBezTo>
                    <a:cubicBezTo>
                      <a:pt x="2558" y="17939"/>
                      <a:pt x="2604" y="17891"/>
                      <a:pt x="2604" y="17830"/>
                    </a:cubicBezTo>
                    <a:cubicBezTo>
                      <a:pt x="2604" y="17769"/>
                      <a:pt x="2558" y="17719"/>
                      <a:pt x="2500" y="17719"/>
                    </a:cubicBezTo>
                    <a:close/>
                    <a:moveTo>
                      <a:pt x="10884" y="17725"/>
                    </a:moveTo>
                    <a:cubicBezTo>
                      <a:pt x="10813" y="17725"/>
                      <a:pt x="10755" y="17786"/>
                      <a:pt x="10755" y="17862"/>
                    </a:cubicBezTo>
                    <a:cubicBezTo>
                      <a:pt x="10755" y="17937"/>
                      <a:pt x="10813" y="17998"/>
                      <a:pt x="10884" y="17998"/>
                    </a:cubicBezTo>
                    <a:cubicBezTo>
                      <a:pt x="10956" y="17998"/>
                      <a:pt x="11013" y="17937"/>
                      <a:pt x="11013" y="17862"/>
                    </a:cubicBezTo>
                    <a:cubicBezTo>
                      <a:pt x="11013" y="17786"/>
                      <a:pt x="10956" y="17725"/>
                      <a:pt x="10884" y="17725"/>
                    </a:cubicBezTo>
                    <a:close/>
                    <a:moveTo>
                      <a:pt x="18863" y="17732"/>
                    </a:moveTo>
                    <a:cubicBezTo>
                      <a:pt x="18804" y="17732"/>
                      <a:pt x="18755" y="17782"/>
                      <a:pt x="18755" y="17844"/>
                    </a:cubicBezTo>
                    <a:cubicBezTo>
                      <a:pt x="18755" y="17907"/>
                      <a:pt x="18804" y="17957"/>
                      <a:pt x="18863" y="17957"/>
                    </a:cubicBezTo>
                    <a:cubicBezTo>
                      <a:pt x="18922" y="17957"/>
                      <a:pt x="18970" y="17907"/>
                      <a:pt x="18970" y="17844"/>
                    </a:cubicBezTo>
                    <a:cubicBezTo>
                      <a:pt x="18970" y="17782"/>
                      <a:pt x="18922" y="17732"/>
                      <a:pt x="18863" y="17732"/>
                    </a:cubicBezTo>
                    <a:close/>
                    <a:moveTo>
                      <a:pt x="18453" y="17746"/>
                    </a:moveTo>
                    <a:cubicBezTo>
                      <a:pt x="18393" y="17746"/>
                      <a:pt x="18344" y="17798"/>
                      <a:pt x="18344" y="17862"/>
                    </a:cubicBezTo>
                    <a:cubicBezTo>
                      <a:pt x="18344" y="17925"/>
                      <a:pt x="18393" y="17977"/>
                      <a:pt x="18453" y="17977"/>
                    </a:cubicBezTo>
                    <a:cubicBezTo>
                      <a:pt x="18513" y="17977"/>
                      <a:pt x="18562" y="17925"/>
                      <a:pt x="18562" y="17862"/>
                    </a:cubicBezTo>
                    <a:cubicBezTo>
                      <a:pt x="18562" y="17798"/>
                      <a:pt x="18513" y="17746"/>
                      <a:pt x="18453" y="17746"/>
                    </a:cubicBezTo>
                    <a:close/>
                    <a:moveTo>
                      <a:pt x="3315" y="17749"/>
                    </a:moveTo>
                    <a:cubicBezTo>
                      <a:pt x="3256" y="17749"/>
                      <a:pt x="3207" y="17799"/>
                      <a:pt x="3207" y="17862"/>
                    </a:cubicBezTo>
                    <a:cubicBezTo>
                      <a:pt x="3207" y="17924"/>
                      <a:pt x="3256" y="17975"/>
                      <a:pt x="3315" y="17975"/>
                    </a:cubicBezTo>
                    <a:cubicBezTo>
                      <a:pt x="3374" y="17975"/>
                      <a:pt x="3421" y="17924"/>
                      <a:pt x="3421" y="17862"/>
                    </a:cubicBezTo>
                    <a:cubicBezTo>
                      <a:pt x="3421" y="17799"/>
                      <a:pt x="3374" y="17749"/>
                      <a:pt x="3315" y="17749"/>
                    </a:cubicBezTo>
                    <a:close/>
                    <a:moveTo>
                      <a:pt x="14187" y="17749"/>
                    </a:moveTo>
                    <a:cubicBezTo>
                      <a:pt x="14118" y="17749"/>
                      <a:pt x="14061" y="17808"/>
                      <a:pt x="14061" y="17881"/>
                    </a:cubicBezTo>
                    <a:cubicBezTo>
                      <a:pt x="14061" y="17954"/>
                      <a:pt x="14118" y="18014"/>
                      <a:pt x="14187" y="18014"/>
                    </a:cubicBezTo>
                    <a:cubicBezTo>
                      <a:pt x="14256" y="18014"/>
                      <a:pt x="14312" y="17954"/>
                      <a:pt x="14312" y="17881"/>
                    </a:cubicBezTo>
                    <a:cubicBezTo>
                      <a:pt x="14312" y="17808"/>
                      <a:pt x="14256" y="17749"/>
                      <a:pt x="14187" y="17749"/>
                    </a:cubicBezTo>
                    <a:close/>
                    <a:moveTo>
                      <a:pt x="10427" y="17750"/>
                    </a:moveTo>
                    <a:cubicBezTo>
                      <a:pt x="10356" y="17750"/>
                      <a:pt x="10298" y="17811"/>
                      <a:pt x="10298" y="17887"/>
                    </a:cubicBezTo>
                    <a:cubicBezTo>
                      <a:pt x="10298" y="17962"/>
                      <a:pt x="10356" y="18024"/>
                      <a:pt x="10427" y="18024"/>
                    </a:cubicBezTo>
                    <a:cubicBezTo>
                      <a:pt x="10499" y="18024"/>
                      <a:pt x="10556" y="17962"/>
                      <a:pt x="10556" y="17887"/>
                    </a:cubicBezTo>
                    <a:cubicBezTo>
                      <a:pt x="10556" y="17811"/>
                      <a:pt x="10499" y="17750"/>
                      <a:pt x="10427" y="17750"/>
                    </a:cubicBezTo>
                    <a:close/>
                    <a:moveTo>
                      <a:pt x="11341" y="17750"/>
                    </a:moveTo>
                    <a:cubicBezTo>
                      <a:pt x="11269" y="17750"/>
                      <a:pt x="11212" y="17811"/>
                      <a:pt x="11212" y="17887"/>
                    </a:cubicBezTo>
                    <a:cubicBezTo>
                      <a:pt x="11212" y="17962"/>
                      <a:pt x="11269" y="18024"/>
                      <a:pt x="11341" y="18024"/>
                    </a:cubicBezTo>
                    <a:cubicBezTo>
                      <a:pt x="11412" y="18024"/>
                      <a:pt x="11470" y="17962"/>
                      <a:pt x="11470" y="17887"/>
                    </a:cubicBezTo>
                    <a:cubicBezTo>
                      <a:pt x="11470" y="17811"/>
                      <a:pt x="11412" y="17750"/>
                      <a:pt x="11341" y="17750"/>
                    </a:cubicBezTo>
                    <a:close/>
                    <a:moveTo>
                      <a:pt x="12774" y="17757"/>
                    </a:moveTo>
                    <a:cubicBezTo>
                      <a:pt x="12703" y="17757"/>
                      <a:pt x="12646" y="17817"/>
                      <a:pt x="12646" y="17892"/>
                    </a:cubicBezTo>
                    <a:cubicBezTo>
                      <a:pt x="12646" y="17967"/>
                      <a:pt x="12703" y="18028"/>
                      <a:pt x="12774" y="18028"/>
                    </a:cubicBezTo>
                    <a:cubicBezTo>
                      <a:pt x="12845" y="18028"/>
                      <a:pt x="12902" y="17968"/>
                      <a:pt x="12902" y="17892"/>
                    </a:cubicBezTo>
                    <a:cubicBezTo>
                      <a:pt x="12902" y="17817"/>
                      <a:pt x="12845" y="17757"/>
                      <a:pt x="12774" y="17757"/>
                    </a:cubicBezTo>
                    <a:close/>
                    <a:moveTo>
                      <a:pt x="18041" y="17763"/>
                    </a:moveTo>
                    <a:cubicBezTo>
                      <a:pt x="17980" y="17763"/>
                      <a:pt x="17931" y="17816"/>
                      <a:pt x="17931" y="17881"/>
                    </a:cubicBezTo>
                    <a:cubicBezTo>
                      <a:pt x="17931" y="17945"/>
                      <a:pt x="17980" y="17997"/>
                      <a:pt x="18041" y="17997"/>
                    </a:cubicBezTo>
                    <a:cubicBezTo>
                      <a:pt x="18102" y="17997"/>
                      <a:pt x="18151" y="17945"/>
                      <a:pt x="18151" y="17881"/>
                    </a:cubicBezTo>
                    <a:cubicBezTo>
                      <a:pt x="18151" y="17817"/>
                      <a:pt x="18102" y="17763"/>
                      <a:pt x="18041" y="17763"/>
                    </a:cubicBezTo>
                    <a:close/>
                    <a:moveTo>
                      <a:pt x="6466" y="17769"/>
                    </a:moveTo>
                    <a:cubicBezTo>
                      <a:pt x="6399" y="17769"/>
                      <a:pt x="6345" y="17827"/>
                      <a:pt x="6345" y="17897"/>
                    </a:cubicBezTo>
                    <a:cubicBezTo>
                      <a:pt x="6345" y="17967"/>
                      <a:pt x="6399" y="18024"/>
                      <a:pt x="6466" y="18024"/>
                    </a:cubicBezTo>
                    <a:cubicBezTo>
                      <a:pt x="6532" y="18024"/>
                      <a:pt x="6586" y="17967"/>
                      <a:pt x="6586" y="17897"/>
                    </a:cubicBezTo>
                    <a:cubicBezTo>
                      <a:pt x="6586" y="17827"/>
                      <a:pt x="6532" y="17769"/>
                      <a:pt x="6466" y="17769"/>
                    </a:cubicBezTo>
                    <a:close/>
                    <a:moveTo>
                      <a:pt x="17624" y="17783"/>
                    </a:moveTo>
                    <a:cubicBezTo>
                      <a:pt x="17562" y="17783"/>
                      <a:pt x="17511" y="17837"/>
                      <a:pt x="17511" y="17903"/>
                    </a:cubicBezTo>
                    <a:cubicBezTo>
                      <a:pt x="17511" y="17968"/>
                      <a:pt x="17562" y="18021"/>
                      <a:pt x="17624" y="18021"/>
                    </a:cubicBezTo>
                    <a:cubicBezTo>
                      <a:pt x="17685" y="18021"/>
                      <a:pt x="17736" y="17968"/>
                      <a:pt x="17736" y="17903"/>
                    </a:cubicBezTo>
                    <a:cubicBezTo>
                      <a:pt x="17736" y="17837"/>
                      <a:pt x="17685" y="17783"/>
                      <a:pt x="17624" y="17783"/>
                    </a:cubicBezTo>
                    <a:close/>
                    <a:moveTo>
                      <a:pt x="4143" y="17785"/>
                    </a:moveTo>
                    <a:cubicBezTo>
                      <a:pt x="4083" y="17785"/>
                      <a:pt x="4034" y="17838"/>
                      <a:pt x="4034" y="17903"/>
                    </a:cubicBezTo>
                    <a:cubicBezTo>
                      <a:pt x="4034" y="17967"/>
                      <a:pt x="4083" y="18019"/>
                      <a:pt x="4143" y="18019"/>
                    </a:cubicBezTo>
                    <a:cubicBezTo>
                      <a:pt x="4204" y="18019"/>
                      <a:pt x="4254" y="17967"/>
                      <a:pt x="4254" y="17903"/>
                    </a:cubicBezTo>
                    <a:cubicBezTo>
                      <a:pt x="4254" y="17838"/>
                      <a:pt x="4204" y="17785"/>
                      <a:pt x="4143" y="17785"/>
                    </a:cubicBezTo>
                    <a:close/>
                    <a:moveTo>
                      <a:pt x="17203" y="17806"/>
                    </a:moveTo>
                    <a:cubicBezTo>
                      <a:pt x="17140" y="17806"/>
                      <a:pt x="17088" y="17859"/>
                      <a:pt x="17088" y="17927"/>
                    </a:cubicBezTo>
                    <a:cubicBezTo>
                      <a:pt x="17088" y="17994"/>
                      <a:pt x="17140" y="18049"/>
                      <a:pt x="17203" y="18049"/>
                    </a:cubicBezTo>
                    <a:cubicBezTo>
                      <a:pt x="17267" y="18049"/>
                      <a:pt x="17318" y="17994"/>
                      <a:pt x="17318" y="17927"/>
                    </a:cubicBezTo>
                    <a:cubicBezTo>
                      <a:pt x="17318" y="17859"/>
                      <a:pt x="17267" y="17806"/>
                      <a:pt x="17203" y="17806"/>
                    </a:cubicBezTo>
                    <a:close/>
                    <a:moveTo>
                      <a:pt x="9976" y="17825"/>
                    </a:moveTo>
                    <a:cubicBezTo>
                      <a:pt x="9904" y="17825"/>
                      <a:pt x="9846" y="17887"/>
                      <a:pt x="9846" y="17963"/>
                    </a:cubicBezTo>
                    <a:cubicBezTo>
                      <a:pt x="9846" y="18039"/>
                      <a:pt x="9904" y="18100"/>
                      <a:pt x="9976" y="18100"/>
                    </a:cubicBezTo>
                    <a:cubicBezTo>
                      <a:pt x="10047" y="18100"/>
                      <a:pt x="10105" y="18039"/>
                      <a:pt x="10105" y="17963"/>
                    </a:cubicBezTo>
                    <a:cubicBezTo>
                      <a:pt x="10105" y="17887"/>
                      <a:pt x="10047" y="17825"/>
                      <a:pt x="9976" y="17825"/>
                    </a:cubicBezTo>
                    <a:close/>
                    <a:moveTo>
                      <a:pt x="11792" y="17825"/>
                    </a:moveTo>
                    <a:cubicBezTo>
                      <a:pt x="11721" y="17825"/>
                      <a:pt x="11663" y="17887"/>
                      <a:pt x="11663" y="17963"/>
                    </a:cubicBezTo>
                    <a:cubicBezTo>
                      <a:pt x="11663" y="18039"/>
                      <a:pt x="11721" y="18100"/>
                      <a:pt x="11792" y="18100"/>
                    </a:cubicBezTo>
                    <a:cubicBezTo>
                      <a:pt x="11864" y="18100"/>
                      <a:pt x="11922" y="18039"/>
                      <a:pt x="11922" y="17963"/>
                    </a:cubicBezTo>
                    <a:cubicBezTo>
                      <a:pt x="11922" y="17887"/>
                      <a:pt x="11864" y="17825"/>
                      <a:pt x="11792" y="17825"/>
                    </a:cubicBezTo>
                    <a:close/>
                    <a:moveTo>
                      <a:pt x="16777" y="17831"/>
                    </a:moveTo>
                    <a:cubicBezTo>
                      <a:pt x="16712" y="17831"/>
                      <a:pt x="16660" y="17886"/>
                      <a:pt x="16660" y="17955"/>
                    </a:cubicBezTo>
                    <a:cubicBezTo>
                      <a:pt x="16660" y="18024"/>
                      <a:pt x="16712" y="18079"/>
                      <a:pt x="16777" y="18079"/>
                    </a:cubicBezTo>
                    <a:cubicBezTo>
                      <a:pt x="16841" y="18079"/>
                      <a:pt x="16894" y="18024"/>
                      <a:pt x="16894" y="17955"/>
                    </a:cubicBezTo>
                    <a:cubicBezTo>
                      <a:pt x="16894" y="17887"/>
                      <a:pt x="16841" y="17831"/>
                      <a:pt x="16777" y="17831"/>
                    </a:cubicBezTo>
                    <a:close/>
                    <a:moveTo>
                      <a:pt x="4992" y="17834"/>
                    </a:moveTo>
                    <a:cubicBezTo>
                      <a:pt x="4928" y="17834"/>
                      <a:pt x="4876" y="17888"/>
                      <a:pt x="4876" y="17955"/>
                    </a:cubicBezTo>
                    <a:cubicBezTo>
                      <a:pt x="4876" y="18023"/>
                      <a:pt x="4928" y="18077"/>
                      <a:pt x="4992" y="18077"/>
                    </a:cubicBezTo>
                    <a:cubicBezTo>
                      <a:pt x="5055" y="18077"/>
                      <a:pt x="5107" y="18022"/>
                      <a:pt x="5107" y="17955"/>
                    </a:cubicBezTo>
                    <a:cubicBezTo>
                      <a:pt x="5107" y="17888"/>
                      <a:pt x="5055" y="17834"/>
                      <a:pt x="4992" y="17834"/>
                    </a:cubicBezTo>
                    <a:close/>
                    <a:moveTo>
                      <a:pt x="13692" y="17849"/>
                    </a:moveTo>
                    <a:cubicBezTo>
                      <a:pt x="13623" y="17849"/>
                      <a:pt x="13566" y="17910"/>
                      <a:pt x="13566" y="17984"/>
                    </a:cubicBezTo>
                    <a:cubicBezTo>
                      <a:pt x="13566" y="18058"/>
                      <a:pt x="13623" y="18117"/>
                      <a:pt x="13692" y="18117"/>
                    </a:cubicBezTo>
                    <a:cubicBezTo>
                      <a:pt x="13762" y="18117"/>
                      <a:pt x="13818" y="18058"/>
                      <a:pt x="13818" y="17984"/>
                    </a:cubicBezTo>
                    <a:cubicBezTo>
                      <a:pt x="13818" y="17910"/>
                      <a:pt x="13762" y="17849"/>
                      <a:pt x="13692" y="17849"/>
                    </a:cubicBezTo>
                    <a:close/>
                    <a:moveTo>
                      <a:pt x="8075" y="17850"/>
                    </a:moveTo>
                    <a:cubicBezTo>
                      <a:pt x="8006" y="17850"/>
                      <a:pt x="7950" y="17910"/>
                      <a:pt x="7950" y="17984"/>
                    </a:cubicBezTo>
                    <a:cubicBezTo>
                      <a:pt x="7950" y="18057"/>
                      <a:pt x="8005" y="18116"/>
                      <a:pt x="8075" y="18116"/>
                    </a:cubicBezTo>
                    <a:cubicBezTo>
                      <a:pt x="8144" y="18116"/>
                      <a:pt x="8200" y="18057"/>
                      <a:pt x="8200" y="17984"/>
                    </a:cubicBezTo>
                    <a:cubicBezTo>
                      <a:pt x="8200" y="17911"/>
                      <a:pt x="8144" y="17850"/>
                      <a:pt x="8075" y="17850"/>
                    </a:cubicBezTo>
                    <a:close/>
                    <a:moveTo>
                      <a:pt x="8786" y="17860"/>
                    </a:moveTo>
                    <a:cubicBezTo>
                      <a:pt x="8716" y="17860"/>
                      <a:pt x="8659" y="17921"/>
                      <a:pt x="8659" y="17995"/>
                    </a:cubicBezTo>
                    <a:cubicBezTo>
                      <a:pt x="8659" y="18069"/>
                      <a:pt x="8716" y="18130"/>
                      <a:pt x="8786" y="18130"/>
                    </a:cubicBezTo>
                    <a:cubicBezTo>
                      <a:pt x="8856" y="18130"/>
                      <a:pt x="8913" y="18069"/>
                      <a:pt x="8913" y="17995"/>
                    </a:cubicBezTo>
                    <a:cubicBezTo>
                      <a:pt x="8913" y="17921"/>
                      <a:pt x="8856" y="17860"/>
                      <a:pt x="8786" y="17860"/>
                    </a:cubicBezTo>
                    <a:close/>
                    <a:moveTo>
                      <a:pt x="16344" y="17864"/>
                    </a:moveTo>
                    <a:cubicBezTo>
                      <a:pt x="16279" y="17864"/>
                      <a:pt x="16226" y="17919"/>
                      <a:pt x="16226" y="17988"/>
                    </a:cubicBezTo>
                    <a:cubicBezTo>
                      <a:pt x="16226" y="18057"/>
                      <a:pt x="16279" y="18114"/>
                      <a:pt x="16344" y="18114"/>
                    </a:cubicBezTo>
                    <a:cubicBezTo>
                      <a:pt x="16410" y="18113"/>
                      <a:pt x="16463" y="18057"/>
                      <a:pt x="16463" y="17988"/>
                    </a:cubicBezTo>
                    <a:cubicBezTo>
                      <a:pt x="16463" y="17919"/>
                      <a:pt x="16410" y="17864"/>
                      <a:pt x="16344" y="17864"/>
                    </a:cubicBezTo>
                    <a:close/>
                    <a:moveTo>
                      <a:pt x="421" y="17899"/>
                    </a:moveTo>
                    <a:cubicBezTo>
                      <a:pt x="370" y="17899"/>
                      <a:pt x="328" y="17944"/>
                      <a:pt x="328" y="17998"/>
                    </a:cubicBezTo>
                    <a:cubicBezTo>
                      <a:pt x="328" y="18053"/>
                      <a:pt x="370" y="18097"/>
                      <a:pt x="421" y="18097"/>
                    </a:cubicBezTo>
                    <a:cubicBezTo>
                      <a:pt x="473" y="18097"/>
                      <a:pt x="514" y="18053"/>
                      <a:pt x="514" y="17998"/>
                    </a:cubicBezTo>
                    <a:cubicBezTo>
                      <a:pt x="514" y="17944"/>
                      <a:pt x="473" y="17899"/>
                      <a:pt x="421" y="17899"/>
                    </a:cubicBezTo>
                    <a:close/>
                    <a:moveTo>
                      <a:pt x="15906" y="17900"/>
                    </a:moveTo>
                    <a:cubicBezTo>
                      <a:pt x="15840" y="17900"/>
                      <a:pt x="15786" y="17957"/>
                      <a:pt x="15786" y="18027"/>
                    </a:cubicBezTo>
                    <a:cubicBezTo>
                      <a:pt x="15786" y="18097"/>
                      <a:pt x="15840" y="18154"/>
                      <a:pt x="15906" y="18154"/>
                    </a:cubicBezTo>
                    <a:cubicBezTo>
                      <a:pt x="15972" y="18154"/>
                      <a:pt x="16024" y="18097"/>
                      <a:pt x="16024" y="18027"/>
                    </a:cubicBezTo>
                    <a:cubicBezTo>
                      <a:pt x="16024" y="17957"/>
                      <a:pt x="15972" y="17900"/>
                      <a:pt x="15906" y="17900"/>
                    </a:cubicBezTo>
                    <a:close/>
                    <a:moveTo>
                      <a:pt x="5862" y="17902"/>
                    </a:moveTo>
                    <a:cubicBezTo>
                      <a:pt x="5797" y="17902"/>
                      <a:pt x="5744" y="17958"/>
                      <a:pt x="5744" y="18027"/>
                    </a:cubicBezTo>
                    <a:cubicBezTo>
                      <a:pt x="5744" y="18096"/>
                      <a:pt x="5797" y="18152"/>
                      <a:pt x="5862" y="18152"/>
                    </a:cubicBezTo>
                    <a:cubicBezTo>
                      <a:pt x="5928" y="18152"/>
                      <a:pt x="5981" y="18096"/>
                      <a:pt x="5981" y="18027"/>
                    </a:cubicBezTo>
                    <a:cubicBezTo>
                      <a:pt x="5981" y="17958"/>
                      <a:pt x="5928" y="17902"/>
                      <a:pt x="5862" y="17902"/>
                    </a:cubicBezTo>
                    <a:close/>
                    <a:moveTo>
                      <a:pt x="7402" y="17902"/>
                    </a:moveTo>
                    <a:cubicBezTo>
                      <a:pt x="7334" y="17902"/>
                      <a:pt x="7278" y="17959"/>
                      <a:pt x="7278" y="18032"/>
                    </a:cubicBezTo>
                    <a:cubicBezTo>
                      <a:pt x="7278" y="18104"/>
                      <a:pt x="7334" y="18163"/>
                      <a:pt x="7402" y="18163"/>
                    </a:cubicBezTo>
                    <a:cubicBezTo>
                      <a:pt x="7470" y="18163"/>
                      <a:pt x="7525" y="18104"/>
                      <a:pt x="7525" y="18032"/>
                    </a:cubicBezTo>
                    <a:cubicBezTo>
                      <a:pt x="7525" y="17959"/>
                      <a:pt x="7470" y="17902"/>
                      <a:pt x="7402" y="17902"/>
                    </a:cubicBezTo>
                    <a:close/>
                    <a:moveTo>
                      <a:pt x="1205" y="17912"/>
                    </a:moveTo>
                    <a:cubicBezTo>
                      <a:pt x="1151" y="17912"/>
                      <a:pt x="1108" y="17958"/>
                      <a:pt x="1108" y="18014"/>
                    </a:cubicBezTo>
                    <a:cubicBezTo>
                      <a:pt x="1108" y="18071"/>
                      <a:pt x="1151" y="18117"/>
                      <a:pt x="1205" y="18117"/>
                    </a:cubicBezTo>
                    <a:cubicBezTo>
                      <a:pt x="1258" y="18117"/>
                      <a:pt x="1302" y="18071"/>
                      <a:pt x="1302" y="18014"/>
                    </a:cubicBezTo>
                    <a:cubicBezTo>
                      <a:pt x="1302" y="17958"/>
                      <a:pt x="1258" y="17912"/>
                      <a:pt x="1205" y="17912"/>
                    </a:cubicBezTo>
                    <a:close/>
                    <a:moveTo>
                      <a:pt x="1997" y="17925"/>
                    </a:moveTo>
                    <a:cubicBezTo>
                      <a:pt x="1940" y="17925"/>
                      <a:pt x="1894" y="17974"/>
                      <a:pt x="1894" y="18034"/>
                    </a:cubicBezTo>
                    <a:cubicBezTo>
                      <a:pt x="1894" y="18093"/>
                      <a:pt x="1940" y="18142"/>
                      <a:pt x="1997" y="18142"/>
                    </a:cubicBezTo>
                    <a:cubicBezTo>
                      <a:pt x="2053" y="18142"/>
                      <a:pt x="2099" y="18093"/>
                      <a:pt x="2099" y="18034"/>
                    </a:cubicBezTo>
                    <a:cubicBezTo>
                      <a:pt x="2099" y="17974"/>
                      <a:pt x="2053" y="17925"/>
                      <a:pt x="1997" y="17925"/>
                    </a:cubicBezTo>
                    <a:close/>
                    <a:moveTo>
                      <a:pt x="15459" y="17945"/>
                    </a:moveTo>
                    <a:cubicBezTo>
                      <a:pt x="15392" y="17945"/>
                      <a:pt x="15339" y="18002"/>
                      <a:pt x="15339" y="18073"/>
                    </a:cubicBezTo>
                    <a:cubicBezTo>
                      <a:pt x="15339" y="18143"/>
                      <a:pt x="15392" y="18199"/>
                      <a:pt x="15459" y="18199"/>
                    </a:cubicBezTo>
                    <a:cubicBezTo>
                      <a:pt x="15525" y="18199"/>
                      <a:pt x="15579" y="18143"/>
                      <a:pt x="15579" y="18073"/>
                    </a:cubicBezTo>
                    <a:cubicBezTo>
                      <a:pt x="15579" y="18002"/>
                      <a:pt x="15525" y="17945"/>
                      <a:pt x="15459" y="17945"/>
                    </a:cubicBezTo>
                    <a:close/>
                    <a:moveTo>
                      <a:pt x="2798" y="17946"/>
                    </a:moveTo>
                    <a:cubicBezTo>
                      <a:pt x="2739" y="17946"/>
                      <a:pt x="2692" y="17996"/>
                      <a:pt x="2692" y="18058"/>
                    </a:cubicBezTo>
                    <a:cubicBezTo>
                      <a:pt x="2692" y="18120"/>
                      <a:pt x="2739" y="18171"/>
                      <a:pt x="2798" y="18171"/>
                    </a:cubicBezTo>
                    <a:cubicBezTo>
                      <a:pt x="2856" y="18171"/>
                      <a:pt x="2903" y="18120"/>
                      <a:pt x="2903" y="18058"/>
                    </a:cubicBezTo>
                    <a:cubicBezTo>
                      <a:pt x="2903" y="17996"/>
                      <a:pt x="2856" y="17946"/>
                      <a:pt x="2798" y="17946"/>
                    </a:cubicBezTo>
                    <a:close/>
                    <a:moveTo>
                      <a:pt x="12234" y="17951"/>
                    </a:moveTo>
                    <a:cubicBezTo>
                      <a:pt x="12163" y="17951"/>
                      <a:pt x="12105" y="18012"/>
                      <a:pt x="12105" y="18087"/>
                    </a:cubicBezTo>
                    <a:cubicBezTo>
                      <a:pt x="12105" y="18163"/>
                      <a:pt x="12163" y="18224"/>
                      <a:pt x="12234" y="18224"/>
                    </a:cubicBezTo>
                    <a:cubicBezTo>
                      <a:pt x="12306" y="18225"/>
                      <a:pt x="12364" y="18163"/>
                      <a:pt x="12364" y="18087"/>
                    </a:cubicBezTo>
                    <a:cubicBezTo>
                      <a:pt x="12364" y="18012"/>
                      <a:pt x="12306" y="17951"/>
                      <a:pt x="12234" y="17951"/>
                    </a:cubicBezTo>
                    <a:close/>
                    <a:moveTo>
                      <a:pt x="9534" y="17952"/>
                    </a:moveTo>
                    <a:cubicBezTo>
                      <a:pt x="9463" y="17952"/>
                      <a:pt x="9406" y="18013"/>
                      <a:pt x="9406" y="18089"/>
                    </a:cubicBezTo>
                    <a:cubicBezTo>
                      <a:pt x="9406" y="18164"/>
                      <a:pt x="9463" y="18224"/>
                      <a:pt x="9534" y="18224"/>
                    </a:cubicBezTo>
                    <a:cubicBezTo>
                      <a:pt x="9605" y="18224"/>
                      <a:pt x="9662" y="18164"/>
                      <a:pt x="9662" y="18089"/>
                    </a:cubicBezTo>
                    <a:cubicBezTo>
                      <a:pt x="9662" y="18014"/>
                      <a:pt x="9605" y="17952"/>
                      <a:pt x="9534" y="17952"/>
                    </a:cubicBezTo>
                    <a:close/>
                    <a:moveTo>
                      <a:pt x="13185" y="17970"/>
                    </a:moveTo>
                    <a:cubicBezTo>
                      <a:pt x="13113" y="17970"/>
                      <a:pt x="13054" y="18032"/>
                      <a:pt x="13054" y="18108"/>
                    </a:cubicBezTo>
                    <a:cubicBezTo>
                      <a:pt x="13054" y="18184"/>
                      <a:pt x="13113" y="18246"/>
                      <a:pt x="13185" y="18246"/>
                    </a:cubicBezTo>
                    <a:cubicBezTo>
                      <a:pt x="13257" y="18246"/>
                      <a:pt x="13315" y="18184"/>
                      <a:pt x="13315" y="18108"/>
                    </a:cubicBezTo>
                    <a:cubicBezTo>
                      <a:pt x="13315" y="18032"/>
                      <a:pt x="13257" y="17970"/>
                      <a:pt x="13185" y="17970"/>
                    </a:cubicBezTo>
                    <a:close/>
                    <a:moveTo>
                      <a:pt x="3611" y="17973"/>
                    </a:moveTo>
                    <a:cubicBezTo>
                      <a:pt x="3551" y="17973"/>
                      <a:pt x="3501" y="18025"/>
                      <a:pt x="3501" y="18089"/>
                    </a:cubicBezTo>
                    <a:cubicBezTo>
                      <a:pt x="3501" y="18153"/>
                      <a:pt x="3551" y="18205"/>
                      <a:pt x="3611" y="18205"/>
                    </a:cubicBezTo>
                    <a:cubicBezTo>
                      <a:pt x="3671" y="18205"/>
                      <a:pt x="3720" y="18153"/>
                      <a:pt x="3720" y="18089"/>
                    </a:cubicBezTo>
                    <a:cubicBezTo>
                      <a:pt x="3720" y="18025"/>
                      <a:pt x="3671" y="17973"/>
                      <a:pt x="3611" y="17973"/>
                    </a:cubicBezTo>
                    <a:close/>
                    <a:moveTo>
                      <a:pt x="15004" y="17993"/>
                    </a:moveTo>
                    <a:cubicBezTo>
                      <a:pt x="14935" y="17993"/>
                      <a:pt x="14879" y="18053"/>
                      <a:pt x="14879" y="18126"/>
                    </a:cubicBezTo>
                    <a:cubicBezTo>
                      <a:pt x="14879" y="18200"/>
                      <a:pt x="14935" y="18259"/>
                      <a:pt x="15004" y="18259"/>
                    </a:cubicBezTo>
                    <a:cubicBezTo>
                      <a:pt x="15073" y="18259"/>
                      <a:pt x="15130" y="18200"/>
                      <a:pt x="15130" y="18126"/>
                    </a:cubicBezTo>
                    <a:cubicBezTo>
                      <a:pt x="15130" y="18053"/>
                      <a:pt x="15073" y="17993"/>
                      <a:pt x="15004" y="17993"/>
                    </a:cubicBezTo>
                    <a:close/>
                    <a:moveTo>
                      <a:pt x="6763" y="17995"/>
                    </a:moveTo>
                    <a:cubicBezTo>
                      <a:pt x="6695" y="17995"/>
                      <a:pt x="6639" y="18054"/>
                      <a:pt x="6639" y="18126"/>
                    </a:cubicBezTo>
                    <a:cubicBezTo>
                      <a:pt x="6639" y="18199"/>
                      <a:pt x="6695" y="18257"/>
                      <a:pt x="6763" y="18257"/>
                    </a:cubicBezTo>
                    <a:cubicBezTo>
                      <a:pt x="6832" y="18257"/>
                      <a:pt x="6888" y="18199"/>
                      <a:pt x="6888" y="18126"/>
                    </a:cubicBezTo>
                    <a:cubicBezTo>
                      <a:pt x="6888" y="18054"/>
                      <a:pt x="6832" y="17995"/>
                      <a:pt x="6763" y="17995"/>
                    </a:cubicBezTo>
                    <a:close/>
                    <a:moveTo>
                      <a:pt x="4439" y="18009"/>
                    </a:moveTo>
                    <a:cubicBezTo>
                      <a:pt x="4376" y="18009"/>
                      <a:pt x="4325" y="18063"/>
                      <a:pt x="4325" y="18130"/>
                    </a:cubicBezTo>
                    <a:cubicBezTo>
                      <a:pt x="4325" y="18196"/>
                      <a:pt x="4376" y="18251"/>
                      <a:pt x="4439" y="18251"/>
                    </a:cubicBezTo>
                    <a:cubicBezTo>
                      <a:pt x="4502" y="18251"/>
                      <a:pt x="4553" y="18196"/>
                      <a:pt x="4553" y="18130"/>
                    </a:cubicBezTo>
                    <a:cubicBezTo>
                      <a:pt x="4553" y="18063"/>
                      <a:pt x="4502" y="18009"/>
                      <a:pt x="4439" y="18009"/>
                    </a:cubicBezTo>
                    <a:close/>
                    <a:moveTo>
                      <a:pt x="5286" y="18056"/>
                    </a:moveTo>
                    <a:cubicBezTo>
                      <a:pt x="5220" y="18056"/>
                      <a:pt x="5166" y="18112"/>
                      <a:pt x="5166" y="18182"/>
                    </a:cubicBezTo>
                    <a:cubicBezTo>
                      <a:pt x="5166" y="18252"/>
                      <a:pt x="5220" y="18309"/>
                      <a:pt x="5286" y="18309"/>
                    </a:cubicBezTo>
                    <a:cubicBezTo>
                      <a:pt x="5352" y="18309"/>
                      <a:pt x="5405" y="18252"/>
                      <a:pt x="5405" y="18182"/>
                    </a:cubicBezTo>
                    <a:cubicBezTo>
                      <a:pt x="5405" y="18112"/>
                      <a:pt x="5352" y="18056"/>
                      <a:pt x="5286" y="18056"/>
                    </a:cubicBezTo>
                    <a:close/>
                    <a:moveTo>
                      <a:pt x="14539" y="18057"/>
                    </a:moveTo>
                    <a:cubicBezTo>
                      <a:pt x="14470" y="18057"/>
                      <a:pt x="14413" y="18116"/>
                      <a:pt x="14413" y="18190"/>
                    </a:cubicBezTo>
                    <a:cubicBezTo>
                      <a:pt x="14414" y="18264"/>
                      <a:pt x="14470" y="18324"/>
                      <a:pt x="14539" y="18324"/>
                    </a:cubicBezTo>
                    <a:cubicBezTo>
                      <a:pt x="14609" y="18324"/>
                      <a:pt x="14665" y="18264"/>
                      <a:pt x="14665" y="18190"/>
                    </a:cubicBezTo>
                    <a:cubicBezTo>
                      <a:pt x="14665" y="18116"/>
                      <a:pt x="14609" y="18057"/>
                      <a:pt x="14539" y="18057"/>
                    </a:cubicBezTo>
                    <a:close/>
                    <a:moveTo>
                      <a:pt x="8386" y="18094"/>
                    </a:moveTo>
                    <a:cubicBezTo>
                      <a:pt x="8315" y="18094"/>
                      <a:pt x="8258" y="18155"/>
                      <a:pt x="8258" y="18230"/>
                    </a:cubicBezTo>
                    <a:cubicBezTo>
                      <a:pt x="8258" y="18305"/>
                      <a:pt x="8315" y="18366"/>
                      <a:pt x="8386" y="18366"/>
                    </a:cubicBezTo>
                    <a:cubicBezTo>
                      <a:pt x="8457" y="18366"/>
                      <a:pt x="8514" y="18305"/>
                      <a:pt x="8514" y="18230"/>
                    </a:cubicBezTo>
                    <a:cubicBezTo>
                      <a:pt x="8514" y="18155"/>
                      <a:pt x="8457" y="18094"/>
                      <a:pt x="8386" y="18094"/>
                    </a:cubicBezTo>
                    <a:close/>
                    <a:moveTo>
                      <a:pt x="10770" y="18109"/>
                    </a:moveTo>
                    <a:cubicBezTo>
                      <a:pt x="10697" y="18109"/>
                      <a:pt x="10637" y="18171"/>
                      <a:pt x="10637" y="18248"/>
                    </a:cubicBezTo>
                    <a:cubicBezTo>
                      <a:pt x="10637" y="18326"/>
                      <a:pt x="10697" y="18389"/>
                      <a:pt x="10770" y="18389"/>
                    </a:cubicBezTo>
                    <a:cubicBezTo>
                      <a:pt x="10843" y="18389"/>
                      <a:pt x="10902" y="18326"/>
                      <a:pt x="10902" y="18248"/>
                    </a:cubicBezTo>
                    <a:cubicBezTo>
                      <a:pt x="10902" y="18171"/>
                      <a:pt x="10843" y="18109"/>
                      <a:pt x="10770" y="18109"/>
                    </a:cubicBezTo>
                    <a:close/>
                    <a:moveTo>
                      <a:pt x="11227" y="18123"/>
                    </a:moveTo>
                    <a:cubicBezTo>
                      <a:pt x="11154" y="18123"/>
                      <a:pt x="11094" y="18186"/>
                      <a:pt x="11094" y="18263"/>
                    </a:cubicBezTo>
                    <a:cubicBezTo>
                      <a:pt x="11094" y="18340"/>
                      <a:pt x="11154" y="18402"/>
                      <a:pt x="11227" y="18402"/>
                    </a:cubicBezTo>
                    <a:cubicBezTo>
                      <a:pt x="11300" y="18402"/>
                      <a:pt x="11359" y="18340"/>
                      <a:pt x="11359" y="18263"/>
                    </a:cubicBezTo>
                    <a:cubicBezTo>
                      <a:pt x="11359" y="18186"/>
                      <a:pt x="11300" y="18123"/>
                      <a:pt x="11227" y="18123"/>
                    </a:cubicBezTo>
                    <a:close/>
                    <a:moveTo>
                      <a:pt x="12661" y="18123"/>
                    </a:moveTo>
                    <a:cubicBezTo>
                      <a:pt x="12589" y="18123"/>
                      <a:pt x="12530" y="18185"/>
                      <a:pt x="12530" y="18262"/>
                    </a:cubicBezTo>
                    <a:cubicBezTo>
                      <a:pt x="12530" y="18339"/>
                      <a:pt x="12589" y="18400"/>
                      <a:pt x="12661" y="18400"/>
                    </a:cubicBezTo>
                    <a:cubicBezTo>
                      <a:pt x="12734" y="18400"/>
                      <a:pt x="12793" y="18339"/>
                      <a:pt x="12793" y="18262"/>
                    </a:cubicBezTo>
                    <a:cubicBezTo>
                      <a:pt x="12793" y="18185"/>
                      <a:pt x="12734" y="18123"/>
                      <a:pt x="12661" y="18123"/>
                    </a:cubicBezTo>
                    <a:close/>
                    <a:moveTo>
                      <a:pt x="21431" y="18123"/>
                    </a:moveTo>
                    <a:cubicBezTo>
                      <a:pt x="21378" y="18123"/>
                      <a:pt x="21335" y="18168"/>
                      <a:pt x="21335" y="18224"/>
                    </a:cubicBezTo>
                    <a:cubicBezTo>
                      <a:pt x="21335" y="18280"/>
                      <a:pt x="21378" y="18326"/>
                      <a:pt x="21431" y="18326"/>
                    </a:cubicBezTo>
                    <a:cubicBezTo>
                      <a:pt x="21484" y="18326"/>
                      <a:pt x="21527" y="18281"/>
                      <a:pt x="21527" y="18224"/>
                    </a:cubicBezTo>
                    <a:cubicBezTo>
                      <a:pt x="21527" y="18168"/>
                      <a:pt x="21484" y="18123"/>
                      <a:pt x="21431" y="18123"/>
                    </a:cubicBezTo>
                    <a:close/>
                    <a:moveTo>
                      <a:pt x="9106" y="18124"/>
                    </a:moveTo>
                    <a:cubicBezTo>
                      <a:pt x="9034" y="18124"/>
                      <a:pt x="8976" y="18186"/>
                      <a:pt x="8976" y="18262"/>
                    </a:cubicBezTo>
                    <a:cubicBezTo>
                      <a:pt x="8976" y="18338"/>
                      <a:pt x="9034" y="18400"/>
                      <a:pt x="9106" y="18400"/>
                    </a:cubicBezTo>
                    <a:cubicBezTo>
                      <a:pt x="9178" y="18400"/>
                      <a:pt x="9236" y="18338"/>
                      <a:pt x="9236" y="18262"/>
                    </a:cubicBezTo>
                    <a:cubicBezTo>
                      <a:pt x="9236" y="18186"/>
                      <a:pt x="9178" y="18124"/>
                      <a:pt x="9106" y="18124"/>
                    </a:cubicBezTo>
                    <a:close/>
                    <a:moveTo>
                      <a:pt x="6158" y="18126"/>
                    </a:moveTo>
                    <a:cubicBezTo>
                      <a:pt x="6091" y="18126"/>
                      <a:pt x="6037" y="18183"/>
                      <a:pt x="6037" y="18254"/>
                    </a:cubicBezTo>
                    <a:cubicBezTo>
                      <a:pt x="6037" y="18325"/>
                      <a:pt x="6091" y="18383"/>
                      <a:pt x="6158" y="18383"/>
                    </a:cubicBezTo>
                    <a:cubicBezTo>
                      <a:pt x="6225" y="18383"/>
                      <a:pt x="6278" y="18325"/>
                      <a:pt x="6278" y="18254"/>
                    </a:cubicBezTo>
                    <a:cubicBezTo>
                      <a:pt x="6278" y="18183"/>
                      <a:pt x="6225" y="18126"/>
                      <a:pt x="6158" y="18126"/>
                    </a:cubicBezTo>
                    <a:close/>
                    <a:moveTo>
                      <a:pt x="21042" y="18126"/>
                    </a:moveTo>
                    <a:cubicBezTo>
                      <a:pt x="20988" y="18126"/>
                      <a:pt x="20944" y="18173"/>
                      <a:pt x="20944" y="18230"/>
                    </a:cubicBezTo>
                    <a:cubicBezTo>
                      <a:pt x="20944" y="18287"/>
                      <a:pt x="20988" y="18334"/>
                      <a:pt x="21042" y="18334"/>
                    </a:cubicBezTo>
                    <a:cubicBezTo>
                      <a:pt x="21096" y="18334"/>
                      <a:pt x="21140" y="18287"/>
                      <a:pt x="21140" y="18230"/>
                    </a:cubicBezTo>
                    <a:cubicBezTo>
                      <a:pt x="21140" y="18173"/>
                      <a:pt x="21096" y="18126"/>
                      <a:pt x="21042" y="18126"/>
                    </a:cubicBezTo>
                    <a:close/>
                    <a:moveTo>
                      <a:pt x="725" y="18129"/>
                    </a:moveTo>
                    <a:cubicBezTo>
                      <a:pt x="672" y="18129"/>
                      <a:pt x="629" y="18174"/>
                      <a:pt x="629" y="18230"/>
                    </a:cubicBezTo>
                    <a:cubicBezTo>
                      <a:pt x="629" y="18286"/>
                      <a:pt x="672" y="18332"/>
                      <a:pt x="725" y="18332"/>
                    </a:cubicBezTo>
                    <a:cubicBezTo>
                      <a:pt x="778" y="18332"/>
                      <a:pt x="821" y="18286"/>
                      <a:pt x="821" y="18230"/>
                    </a:cubicBezTo>
                    <a:cubicBezTo>
                      <a:pt x="821" y="18174"/>
                      <a:pt x="778" y="18129"/>
                      <a:pt x="725" y="18129"/>
                    </a:cubicBezTo>
                    <a:close/>
                    <a:moveTo>
                      <a:pt x="20652" y="18132"/>
                    </a:moveTo>
                    <a:cubicBezTo>
                      <a:pt x="20596" y="18132"/>
                      <a:pt x="20553" y="18179"/>
                      <a:pt x="20553" y="18237"/>
                    </a:cubicBezTo>
                    <a:cubicBezTo>
                      <a:pt x="20553" y="18295"/>
                      <a:pt x="20596" y="18343"/>
                      <a:pt x="20652" y="18343"/>
                    </a:cubicBezTo>
                    <a:cubicBezTo>
                      <a:pt x="20707" y="18343"/>
                      <a:pt x="20752" y="18295"/>
                      <a:pt x="20752" y="18237"/>
                    </a:cubicBezTo>
                    <a:cubicBezTo>
                      <a:pt x="20752" y="18178"/>
                      <a:pt x="20707" y="18132"/>
                      <a:pt x="20652" y="18132"/>
                    </a:cubicBezTo>
                    <a:close/>
                    <a:moveTo>
                      <a:pt x="14063" y="18133"/>
                    </a:moveTo>
                    <a:cubicBezTo>
                      <a:pt x="13993" y="18133"/>
                      <a:pt x="13936" y="18193"/>
                      <a:pt x="13936" y="18268"/>
                    </a:cubicBezTo>
                    <a:cubicBezTo>
                      <a:pt x="13936" y="18342"/>
                      <a:pt x="13993" y="18402"/>
                      <a:pt x="14063" y="18402"/>
                    </a:cubicBezTo>
                    <a:cubicBezTo>
                      <a:pt x="14133" y="18402"/>
                      <a:pt x="14190" y="18342"/>
                      <a:pt x="14190" y="18268"/>
                    </a:cubicBezTo>
                    <a:cubicBezTo>
                      <a:pt x="14190" y="18193"/>
                      <a:pt x="14134" y="18133"/>
                      <a:pt x="14063" y="18133"/>
                    </a:cubicBezTo>
                    <a:close/>
                    <a:moveTo>
                      <a:pt x="7705" y="18134"/>
                    </a:moveTo>
                    <a:cubicBezTo>
                      <a:pt x="7635" y="18134"/>
                      <a:pt x="7579" y="18194"/>
                      <a:pt x="7579" y="18268"/>
                    </a:cubicBezTo>
                    <a:cubicBezTo>
                      <a:pt x="7579" y="18342"/>
                      <a:pt x="7635" y="18402"/>
                      <a:pt x="7705" y="18402"/>
                    </a:cubicBezTo>
                    <a:cubicBezTo>
                      <a:pt x="7775" y="18402"/>
                      <a:pt x="7831" y="18342"/>
                      <a:pt x="7831" y="18268"/>
                    </a:cubicBezTo>
                    <a:cubicBezTo>
                      <a:pt x="7831" y="18194"/>
                      <a:pt x="7775" y="18134"/>
                      <a:pt x="7705" y="18134"/>
                    </a:cubicBezTo>
                    <a:close/>
                    <a:moveTo>
                      <a:pt x="20261" y="18138"/>
                    </a:moveTo>
                    <a:cubicBezTo>
                      <a:pt x="20204" y="18138"/>
                      <a:pt x="20158" y="18186"/>
                      <a:pt x="20158" y="18246"/>
                    </a:cubicBezTo>
                    <a:cubicBezTo>
                      <a:pt x="20158" y="18306"/>
                      <a:pt x="20204" y="18353"/>
                      <a:pt x="20261" y="18353"/>
                    </a:cubicBezTo>
                    <a:cubicBezTo>
                      <a:pt x="20317" y="18353"/>
                      <a:pt x="20363" y="18306"/>
                      <a:pt x="20363" y="18246"/>
                    </a:cubicBezTo>
                    <a:cubicBezTo>
                      <a:pt x="20363" y="18186"/>
                      <a:pt x="20317" y="18138"/>
                      <a:pt x="20261" y="18138"/>
                    </a:cubicBezTo>
                    <a:close/>
                    <a:moveTo>
                      <a:pt x="1508" y="18140"/>
                    </a:moveTo>
                    <a:cubicBezTo>
                      <a:pt x="1452" y="18140"/>
                      <a:pt x="1407" y="18187"/>
                      <a:pt x="1407" y="18245"/>
                    </a:cubicBezTo>
                    <a:cubicBezTo>
                      <a:pt x="1407" y="18303"/>
                      <a:pt x="1453" y="18351"/>
                      <a:pt x="1508" y="18351"/>
                    </a:cubicBezTo>
                    <a:cubicBezTo>
                      <a:pt x="1563" y="18351"/>
                      <a:pt x="1607" y="18303"/>
                      <a:pt x="1607" y="18245"/>
                    </a:cubicBezTo>
                    <a:cubicBezTo>
                      <a:pt x="1607" y="18186"/>
                      <a:pt x="1563" y="18140"/>
                      <a:pt x="1508" y="18140"/>
                    </a:cubicBezTo>
                    <a:close/>
                    <a:moveTo>
                      <a:pt x="0" y="18141"/>
                    </a:moveTo>
                    <a:lnTo>
                      <a:pt x="0" y="18294"/>
                    </a:lnTo>
                    <a:cubicBezTo>
                      <a:pt x="25" y="18276"/>
                      <a:pt x="43" y="18251"/>
                      <a:pt x="43" y="18218"/>
                    </a:cubicBezTo>
                    <a:cubicBezTo>
                      <a:pt x="43" y="18184"/>
                      <a:pt x="25" y="18159"/>
                      <a:pt x="0" y="18141"/>
                    </a:cubicBezTo>
                    <a:close/>
                    <a:moveTo>
                      <a:pt x="19867" y="18143"/>
                    </a:moveTo>
                    <a:cubicBezTo>
                      <a:pt x="19810" y="18143"/>
                      <a:pt x="19763" y="18193"/>
                      <a:pt x="19763" y="18254"/>
                    </a:cubicBezTo>
                    <a:cubicBezTo>
                      <a:pt x="19763" y="18315"/>
                      <a:pt x="19810" y="18365"/>
                      <a:pt x="19867" y="18365"/>
                    </a:cubicBezTo>
                    <a:cubicBezTo>
                      <a:pt x="19925" y="18365"/>
                      <a:pt x="19971" y="18315"/>
                      <a:pt x="19971" y="18254"/>
                    </a:cubicBezTo>
                    <a:cubicBezTo>
                      <a:pt x="19971" y="18193"/>
                      <a:pt x="19925" y="18143"/>
                      <a:pt x="19867" y="18143"/>
                    </a:cubicBezTo>
                    <a:close/>
                    <a:moveTo>
                      <a:pt x="10314" y="18151"/>
                    </a:moveTo>
                    <a:cubicBezTo>
                      <a:pt x="10242" y="18151"/>
                      <a:pt x="10183" y="18214"/>
                      <a:pt x="10183" y="18291"/>
                    </a:cubicBezTo>
                    <a:cubicBezTo>
                      <a:pt x="10183" y="18367"/>
                      <a:pt x="10242" y="18430"/>
                      <a:pt x="10314" y="18430"/>
                    </a:cubicBezTo>
                    <a:cubicBezTo>
                      <a:pt x="10386" y="18430"/>
                      <a:pt x="10445" y="18367"/>
                      <a:pt x="10445" y="18291"/>
                    </a:cubicBezTo>
                    <a:cubicBezTo>
                      <a:pt x="10445" y="18214"/>
                      <a:pt x="10386" y="18151"/>
                      <a:pt x="10314" y="18151"/>
                    </a:cubicBezTo>
                    <a:close/>
                    <a:moveTo>
                      <a:pt x="19471" y="18152"/>
                    </a:moveTo>
                    <a:cubicBezTo>
                      <a:pt x="19413" y="18152"/>
                      <a:pt x="19366" y="18203"/>
                      <a:pt x="19366" y="18264"/>
                    </a:cubicBezTo>
                    <a:cubicBezTo>
                      <a:pt x="19366" y="18326"/>
                      <a:pt x="19413" y="18375"/>
                      <a:pt x="19471" y="18375"/>
                    </a:cubicBezTo>
                    <a:cubicBezTo>
                      <a:pt x="19529" y="18375"/>
                      <a:pt x="19576" y="18326"/>
                      <a:pt x="19576" y="18264"/>
                    </a:cubicBezTo>
                    <a:cubicBezTo>
                      <a:pt x="19576" y="18203"/>
                      <a:pt x="19529" y="18152"/>
                      <a:pt x="19471" y="18152"/>
                    </a:cubicBezTo>
                    <a:close/>
                    <a:moveTo>
                      <a:pt x="2296" y="18154"/>
                    </a:moveTo>
                    <a:cubicBezTo>
                      <a:pt x="2239" y="18154"/>
                      <a:pt x="2193" y="18203"/>
                      <a:pt x="2193" y="18264"/>
                    </a:cubicBezTo>
                    <a:cubicBezTo>
                      <a:pt x="2193" y="18325"/>
                      <a:pt x="2239" y="18374"/>
                      <a:pt x="2296" y="18374"/>
                    </a:cubicBezTo>
                    <a:cubicBezTo>
                      <a:pt x="2354" y="18374"/>
                      <a:pt x="2401" y="18325"/>
                      <a:pt x="2401" y="18264"/>
                    </a:cubicBezTo>
                    <a:cubicBezTo>
                      <a:pt x="2401" y="18203"/>
                      <a:pt x="2354" y="18154"/>
                      <a:pt x="2296" y="18154"/>
                    </a:cubicBezTo>
                    <a:close/>
                    <a:moveTo>
                      <a:pt x="19073" y="18159"/>
                    </a:moveTo>
                    <a:cubicBezTo>
                      <a:pt x="19013" y="18159"/>
                      <a:pt x="18963" y="18211"/>
                      <a:pt x="18963" y="18275"/>
                    </a:cubicBezTo>
                    <a:cubicBezTo>
                      <a:pt x="18963" y="18339"/>
                      <a:pt x="19013" y="18391"/>
                      <a:pt x="19073" y="18391"/>
                    </a:cubicBezTo>
                    <a:cubicBezTo>
                      <a:pt x="19133" y="18391"/>
                      <a:pt x="19182" y="18339"/>
                      <a:pt x="19182" y="18275"/>
                    </a:cubicBezTo>
                    <a:cubicBezTo>
                      <a:pt x="19182" y="18211"/>
                      <a:pt x="19133" y="18159"/>
                      <a:pt x="19073" y="18159"/>
                    </a:cubicBezTo>
                    <a:close/>
                    <a:moveTo>
                      <a:pt x="18672" y="18171"/>
                    </a:moveTo>
                    <a:cubicBezTo>
                      <a:pt x="18611" y="18171"/>
                      <a:pt x="18561" y="18223"/>
                      <a:pt x="18561" y="18287"/>
                    </a:cubicBezTo>
                    <a:cubicBezTo>
                      <a:pt x="18561" y="18352"/>
                      <a:pt x="18611" y="18403"/>
                      <a:pt x="18672" y="18403"/>
                    </a:cubicBezTo>
                    <a:cubicBezTo>
                      <a:pt x="18733" y="18403"/>
                      <a:pt x="18782" y="18352"/>
                      <a:pt x="18782" y="18287"/>
                    </a:cubicBezTo>
                    <a:cubicBezTo>
                      <a:pt x="18782" y="18223"/>
                      <a:pt x="18733" y="18171"/>
                      <a:pt x="18672" y="18171"/>
                    </a:cubicBezTo>
                    <a:close/>
                    <a:moveTo>
                      <a:pt x="3096" y="18172"/>
                    </a:moveTo>
                    <a:cubicBezTo>
                      <a:pt x="3036" y="18172"/>
                      <a:pt x="2987" y="18223"/>
                      <a:pt x="2987" y="18287"/>
                    </a:cubicBezTo>
                    <a:cubicBezTo>
                      <a:pt x="2987" y="18351"/>
                      <a:pt x="3036" y="18402"/>
                      <a:pt x="3096" y="18402"/>
                    </a:cubicBezTo>
                    <a:cubicBezTo>
                      <a:pt x="3156" y="18402"/>
                      <a:pt x="3205" y="18351"/>
                      <a:pt x="3205" y="18287"/>
                    </a:cubicBezTo>
                    <a:cubicBezTo>
                      <a:pt x="3205" y="18223"/>
                      <a:pt x="3156" y="18172"/>
                      <a:pt x="3096" y="18172"/>
                    </a:cubicBezTo>
                    <a:close/>
                    <a:moveTo>
                      <a:pt x="18268" y="18182"/>
                    </a:moveTo>
                    <a:cubicBezTo>
                      <a:pt x="18206" y="18182"/>
                      <a:pt x="18156" y="18236"/>
                      <a:pt x="18156" y="18302"/>
                    </a:cubicBezTo>
                    <a:cubicBezTo>
                      <a:pt x="18156" y="18368"/>
                      <a:pt x="18206" y="18421"/>
                      <a:pt x="18268" y="18421"/>
                    </a:cubicBezTo>
                    <a:cubicBezTo>
                      <a:pt x="18330" y="18421"/>
                      <a:pt x="18380" y="18368"/>
                      <a:pt x="18380" y="18302"/>
                    </a:cubicBezTo>
                    <a:cubicBezTo>
                      <a:pt x="18380" y="18236"/>
                      <a:pt x="18330" y="18182"/>
                      <a:pt x="18268" y="18182"/>
                    </a:cubicBezTo>
                    <a:close/>
                    <a:moveTo>
                      <a:pt x="11679" y="18191"/>
                    </a:moveTo>
                    <a:cubicBezTo>
                      <a:pt x="11606" y="18191"/>
                      <a:pt x="11548" y="18254"/>
                      <a:pt x="11548" y="18332"/>
                    </a:cubicBezTo>
                    <a:cubicBezTo>
                      <a:pt x="11548" y="18409"/>
                      <a:pt x="11606" y="18472"/>
                      <a:pt x="11679" y="18472"/>
                    </a:cubicBezTo>
                    <a:cubicBezTo>
                      <a:pt x="11752" y="18472"/>
                      <a:pt x="11812" y="18409"/>
                      <a:pt x="11812" y="18332"/>
                    </a:cubicBezTo>
                    <a:cubicBezTo>
                      <a:pt x="11812" y="18254"/>
                      <a:pt x="11752" y="18191"/>
                      <a:pt x="11679" y="18191"/>
                    </a:cubicBezTo>
                    <a:close/>
                    <a:moveTo>
                      <a:pt x="17861" y="18197"/>
                    </a:moveTo>
                    <a:cubicBezTo>
                      <a:pt x="17797" y="18197"/>
                      <a:pt x="17746" y="18250"/>
                      <a:pt x="17746" y="18317"/>
                    </a:cubicBezTo>
                    <a:cubicBezTo>
                      <a:pt x="17746" y="18383"/>
                      <a:pt x="17797" y="18438"/>
                      <a:pt x="17861" y="18438"/>
                    </a:cubicBezTo>
                    <a:cubicBezTo>
                      <a:pt x="17924" y="18438"/>
                      <a:pt x="17975" y="18383"/>
                      <a:pt x="17975" y="18317"/>
                    </a:cubicBezTo>
                    <a:cubicBezTo>
                      <a:pt x="17975" y="18250"/>
                      <a:pt x="17924" y="18197"/>
                      <a:pt x="17861" y="18197"/>
                    </a:cubicBezTo>
                    <a:close/>
                    <a:moveTo>
                      <a:pt x="3907" y="18198"/>
                    </a:moveTo>
                    <a:cubicBezTo>
                      <a:pt x="3846" y="18198"/>
                      <a:pt x="3795" y="18251"/>
                      <a:pt x="3795" y="18317"/>
                    </a:cubicBezTo>
                    <a:cubicBezTo>
                      <a:pt x="3795" y="18382"/>
                      <a:pt x="3846" y="18437"/>
                      <a:pt x="3907" y="18437"/>
                    </a:cubicBezTo>
                    <a:cubicBezTo>
                      <a:pt x="3969" y="18437"/>
                      <a:pt x="4020" y="18382"/>
                      <a:pt x="4020" y="18317"/>
                    </a:cubicBezTo>
                    <a:cubicBezTo>
                      <a:pt x="4020" y="18251"/>
                      <a:pt x="3969" y="18198"/>
                      <a:pt x="3907" y="18198"/>
                    </a:cubicBezTo>
                    <a:close/>
                    <a:moveTo>
                      <a:pt x="17449" y="18214"/>
                    </a:moveTo>
                    <a:cubicBezTo>
                      <a:pt x="17385" y="18214"/>
                      <a:pt x="17334" y="18268"/>
                      <a:pt x="17334" y="18335"/>
                    </a:cubicBezTo>
                    <a:cubicBezTo>
                      <a:pt x="17334" y="18402"/>
                      <a:pt x="17385" y="18457"/>
                      <a:pt x="17449" y="18457"/>
                    </a:cubicBezTo>
                    <a:cubicBezTo>
                      <a:pt x="17513" y="18457"/>
                      <a:pt x="17564" y="18402"/>
                      <a:pt x="17564" y="18335"/>
                    </a:cubicBezTo>
                    <a:cubicBezTo>
                      <a:pt x="17564" y="18268"/>
                      <a:pt x="17513" y="18214"/>
                      <a:pt x="17449" y="18214"/>
                    </a:cubicBezTo>
                    <a:close/>
                    <a:moveTo>
                      <a:pt x="7062" y="18224"/>
                    </a:moveTo>
                    <a:cubicBezTo>
                      <a:pt x="6993" y="18224"/>
                      <a:pt x="6938" y="18284"/>
                      <a:pt x="6938" y="18357"/>
                    </a:cubicBezTo>
                    <a:cubicBezTo>
                      <a:pt x="6938" y="18429"/>
                      <a:pt x="6993" y="18488"/>
                      <a:pt x="7062" y="18488"/>
                    </a:cubicBezTo>
                    <a:cubicBezTo>
                      <a:pt x="7130" y="18488"/>
                      <a:pt x="7187" y="18429"/>
                      <a:pt x="7187" y="18357"/>
                    </a:cubicBezTo>
                    <a:cubicBezTo>
                      <a:pt x="7186" y="18284"/>
                      <a:pt x="7130" y="18224"/>
                      <a:pt x="7062" y="18224"/>
                    </a:cubicBezTo>
                    <a:close/>
                    <a:moveTo>
                      <a:pt x="13574" y="18227"/>
                    </a:moveTo>
                    <a:cubicBezTo>
                      <a:pt x="13502" y="18227"/>
                      <a:pt x="13445" y="18288"/>
                      <a:pt x="13445" y="18364"/>
                    </a:cubicBezTo>
                    <a:cubicBezTo>
                      <a:pt x="13445" y="18439"/>
                      <a:pt x="13502" y="18500"/>
                      <a:pt x="13574" y="18500"/>
                    </a:cubicBezTo>
                    <a:cubicBezTo>
                      <a:pt x="13645" y="18501"/>
                      <a:pt x="13703" y="18439"/>
                      <a:pt x="13703" y="18364"/>
                    </a:cubicBezTo>
                    <a:cubicBezTo>
                      <a:pt x="13703" y="18288"/>
                      <a:pt x="13645" y="18227"/>
                      <a:pt x="13574" y="18227"/>
                    </a:cubicBezTo>
                    <a:close/>
                    <a:moveTo>
                      <a:pt x="17034" y="18232"/>
                    </a:moveTo>
                    <a:cubicBezTo>
                      <a:pt x="16969" y="18232"/>
                      <a:pt x="16917" y="18288"/>
                      <a:pt x="16917" y="18357"/>
                    </a:cubicBezTo>
                    <a:cubicBezTo>
                      <a:pt x="16917" y="18425"/>
                      <a:pt x="16969" y="18481"/>
                      <a:pt x="17034" y="18481"/>
                    </a:cubicBezTo>
                    <a:cubicBezTo>
                      <a:pt x="17099" y="18481"/>
                      <a:pt x="17150" y="18425"/>
                      <a:pt x="17150" y="18357"/>
                    </a:cubicBezTo>
                    <a:cubicBezTo>
                      <a:pt x="17150" y="18288"/>
                      <a:pt x="17099" y="18232"/>
                      <a:pt x="17034" y="18232"/>
                    </a:cubicBezTo>
                    <a:close/>
                    <a:moveTo>
                      <a:pt x="4734" y="18235"/>
                    </a:moveTo>
                    <a:cubicBezTo>
                      <a:pt x="4670" y="18235"/>
                      <a:pt x="4619" y="18290"/>
                      <a:pt x="4619" y="18357"/>
                    </a:cubicBezTo>
                    <a:cubicBezTo>
                      <a:pt x="4619" y="18424"/>
                      <a:pt x="4670" y="18479"/>
                      <a:pt x="4734" y="18479"/>
                    </a:cubicBezTo>
                    <a:cubicBezTo>
                      <a:pt x="4798" y="18479"/>
                      <a:pt x="4849" y="18424"/>
                      <a:pt x="4849" y="18357"/>
                    </a:cubicBezTo>
                    <a:cubicBezTo>
                      <a:pt x="4849" y="18289"/>
                      <a:pt x="4797" y="18235"/>
                      <a:pt x="4734" y="18235"/>
                    </a:cubicBezTo>
                    <a:close/>
                    <a:moveTo>
                      <a:pt x="9866" y="18247"/>
                    </a:moveTo>
                    <a:cubicBezTo>
                      <a:pt x="9793" y="18247"/>
                      <a:pt x="9734" y="18310"/>
                      <a:pt x="9734" y="18386"/>
                    </a:cubicBezTo>
                    <a:cubicBezTo>
                      <a:pt x="9734" y="18463"/>
                      <a:pt x="9793" y="18526"/>
                      <a:pt x="9866" y="18526"/>
                    </a:cubicBezTo>
                    <a:cubicBezTo>
                      <a:pt x="9938" y="18526"/>
                      <a:pt x="9997" y="18463"/>
                      <a:pt x="9997" y="18386"/>
                    </a:cubicBezTo>
                    <a:cubicBezTo>
                      <a:pt x="9997" y="18310"/>
                      <a:pt x="9938" y="18247"/>
                      <a:pt x="9866" y="18247"/>
                    </a:cubicBezTo>
                    <a:close/>
                    <a:moveTo>
                      <a:pt x="16614" y="18254"/>
                    </a:moveTo>
                    <a:cubicBezTo>
                      <a:pt x="16548" y="18254"/>
                      <a:pt x="16494" y="18311"/>
                      <a:pt x="16494" y="18381"/>
                    </a:cubicBezTo>
                    <a:cubicBezTo>
                      <a:pt x="16494" y="18450"/>
                      <a:pt x="16548" y="18507"/>
                      <a:pt x="16614" y="18507"/>
                    </a:cubicBezTo>
                    <a:cubicBezTo>
                      <a:pt x="16680" y="18507"/>
                      <a:pt x="16732" y="18450"/>
                      <a:pt x="16732" y="18381"/>
                    </a:cubicBezTo>
                    <a:cubicBezTo>
                      <a:pt x="16732" y="18311"/>
                      <a:pt x="16680" y="18254"/>
                      <a:pt x="16614" y="18254"/>
                    </a:cubicBezTo>
                    <a:close/>
                    <a:moveTo>
                      <a:pt x="16187" y="18281"/>
                    </a:moveTo>
                    <a:cubicBezTo>
                      <a:pt x="16121" y="18281"/>
                      <a:pt x="16067" y="18339"/>
                      <a:pt x="16067" y="18409"/>
                    </a:cubicBezTo>
                    <a:cubicBezTo>
                      <a:pt x="16068" y="18479"/>
                      <a:pt x="16121" y="18537"/>
                      <a:pt x="16187" y="18537"/>
                    </a:cubicBezTo>
                    <a:cubicBezTo>
                      <a:pt x="16253" y="18537"/>
                      <a:pt x="16308" y="18479"/>
                      <a:pt x="16308" y="18409"/>
                    </a:cubicBezTo>
                    <a:cubicBezTo>
                      <a:pt x="16308" y="18339"/>
                      <a:pt x="16253" y="18281"/>
                      <a:pt x="16187" y="18281"/>
                    </a:cubicBezTo>
                    <a:close/>
                    <a:moveTo>
                      <a:pt x="5581" y="18283"/>
                    </a:moveTo>
                    <a:cubicBezTo>
                      <a:pt x="5515" y="18283"/>
                      <a:pt x="5461" y="18339"/>
                      <a:pt x="5461" y="18409"/>
                    </a:cubicBezTo>
                    <a:cubicBezTo>
                      <a:pt x="5461" y="18479"/>
                      <a:pt x="5515" y="18536"/>
                      <a:pt x="5581" y="18536"/>
                    </a:cubicBezTo>
                    <a:cubicBezTo>
                      <a:pt x="5647" y="18536"/>
                      <a:pt x="5700" y="18479"/>
                      <a:pt x="5700" y="18409"/>
                    </a:cubicBezTo>
                    <a:cubicBezTo>
                      <a:pt x="5700" y="18339"/>
                      <a:pt x="5647" y="18283"/>
                      <a:pt x="5581" y="18283"/>
                    </a:cubicBezTo>
                    <a:close/>
                    <a:moveTo>
                      <a:pt x="15755" y="18313"/>
                    </a:moveTo>
                    <a:cubicBezTo>
                      <a:pt x="15687" y="18313"/>
                      <a:pt x="15632" y="18371"/>
                      <a:pt x="15632" y="18442"/>
                    </a:cubicBezTo>
                    <a:cubicBezTo>
                      <a:pt x="15632" y="18514"/>
                      <a:pt x="15687" y="18572"/>
                      <a:pt x="15755" y="18572"/>
                    </a:cubicBezTo>
                    <a:cubicBezTo>
                      <a:pt x="15822" y="18572"/>
                      <a:pt x="15877" y="18514"/>
                      <a:pt x="15877" y="18442"/>
                    </a:cubicBezTo>
                    <a:cubicBezTo>
                      <a:pt x="15877" y="18371"/>
                      <a:pt x="15822" y="18313"/>
                      <a:pt x="15755" y="18313"/>
                    </a:cubicBezTo>
                    <a:close/>
                    <a:moveTo>
                      <a:pt x="12122" y="18316"/>
                    </a:moveTo>
                    <a:cubicBezTo>
                      <a:pt x="12050" y="18316"/>
                      <a:pt x="11991" y="18378"/>
                      <a:pt x="11991" y="18455"/>
                    </a:cubicBezTo>
                    <a:cubicBezTo>
                      <a:pt x="11991" y="18532"/>
                      <a:pt x="12050" y="18594"/>
                      <a:pt x="12122" y="18594"/>
                    </a:cubicBezTo>
                    <a:cubicBezTo>
                      <a:pt x="12195" y="18594"/>
                      <a:pt x="12253" y="18532"/>
                      <a:pt x="12253" y="18455"/>
                    </a:cubicBezTo>
                    <a:cubicBezTo>
                      <a:pt x="12253" y="18378"/>
                      <a:pt x="12195" y="18316"/>
                      <a:pt x="12122" y="18316"/>
                    </a:cubicBezTo>
                    <a:close/>
                    <a:moveTo>
                      <a:pt x="13068" y="18344"/>
                    </a:moveTo>
                    <a:cubicBezTo>
                      <a:pt x="12996" y="18344"/>
                      <a:pt x="12939" y="18406"/>
                      <a:pt x="12939" y="18482"/>
                    </a:cubicBezTo>
                    <a:cubicBezTo>
                      <a:pt x="12939" y="18558"/>
                      <a:pt x="12997" y="18620"/>
                      <a:pt x="13068" y="18620"/>
                    </a:cubicBezTo>
                    <a:cubicBezTo>
                      <a:pt x="13140" y="18620"/>
                      <a:pt x="13199" y="18558"/>
                      <a:pt x="13199" y="18482"/>
                    </a:cubicBezTo>
                    <a:cubicBezTo>
                      <a:pt x="13199" y="18406"/>
                      <a:pt x="13140" y="18344"/>
                      <a:pt x="13068" y="18344"/>
                    </a:cubicBezTo>
                    <a:close/>
                    <a:moveTo>
                      <a:pt x="8699" y="18345"/>
                    </a:moveTo>
                    <a:cubicBezTo>
                      <a:pt x="8627" y="18345"/>
                      <a:pt x="8569" y="18406"/>
                      <a:pt x="8569" y="18482"/>
                    </a:cubicBezTo>
                    <a:cubicBezTo>
                      <a:pt x="8569" y="18558"/>
                      <a:pt x="8627" y="18619"/>
                      <a:pt x="8699" y="18619"/>
                    </a:cubicBezTo>
                    <a:cubicBezTo>
                      <a:pt x="8770" y="18619"/>
                      <a:pt x="8828" y="18558"/>
                      <a:pt x="8828" y="18482"/>
                    </a:cubicBezTo>
                    <a:cubicBezTo>
                      <a:pt x="8828" y="18406"/>
                      <a:pt x="8770" y="18345"/>
                      <a:pt x="8699" y="18345"/>
                    </a:cubicBezTo>
                    <a:close/>
                    <a:moveTo>
                      <a:pt x="258" y="18351"/>
                    </a:moveTo>
                    <a:cubicBezTo>
                      <a:pt x="206" y="18351"/>
                      <a:pt x="164" y="18396"/>
                      <a:pt x="164" y="18451"/>
                    </a:cubicBezTo>
                    <a:cubicBezTo>
                      <a:pt x="164" y="18506"/>
                      <a:pt x="206" y="18551"/>
                      <a:pt x="258" y="18551"/>
                    </a:cubicBezTo>
                    <a:cubicBezTo>
                      <a:pt x="309" y="18551"/>
                      <a:pt x="351" y="18506"/>
                      <a:pt x="351" y="18451"/>
                    </a:cubicBezTo>
                    <a:cubicBezTo>
                      <a:pt x="351" y="18396"/>
                      <a:pt x="309" y="18351"/>
                      <a:pt x="258" y="18351"/>
                    </a:cubicBezTo>
                    <a:close/>
                    <a:moveTo>
                      <a:pt x="15314" y="18351"/>
                    </a:moveTo>
                    <a:cubicBezTo>
                      <a:pt x="15246" y="18351"/>
                      <a:pt x="15190" y="18410"/>
                      <a:pt x="15190" y="18482"/>
                    </a:cubicBezTo>
                    <a:cubicBezTo>
                      <a:pt x="15190" y="18555"/>
                      <a:pt x="15246" y="18613"/>
                      <a:pt x="15314" y="18613"/>
                    </a:cubicBezTo>
                    <a:cubicBezTo>
                      <a:pt x="15383" y="18614"/>
                      <a:pt x="15439" y="18555"/>
                      <a:pt x="15439" y="18482"/>
                    </a:cubicBezTo>
                    <a:cubicBezTo>
                      <a:pt x="15439" y="18410"/>
                      <a:pt x="15383" y="18351"/>
                      <a:pt x="15314" y="18351"/>
                    </a:cubicBezTo>
                    <a:close/>
                    <a:moveTo>
                      <a:pt x="6453" y="18352"/>
                    </a:moveTo>
                    <a:cubicBezTo>
                      <a:pt x="6385" y="18352"/>
                      <a:pt x="6331" y="18411"/>
                      <a:pt x="6331" y="18482"/>
                    </a:cubicBezTo>
                    <a:cubicBezTo>
                      <a:pt x="6331" y="18554"/>
                      <a:pt x="6385" y="18611"/>
                      <a:pt x="6453" y="18611"/>
                    </a:cubicBezTo>
                    <a:cubicBezTo>
                      <a:pt x="6520" y="18611"/>
                      <a:pt x="6576" y="18553"/>
                      <a:pt x="6576" y="18482"/>
                    </a:cubicBezTo>
                    <a:cubicBezTo>
                      <a:pt x="6576" y="18411"/>
                      <a:pt x="6520" y="18352"/>
                      <a:pt x="6453" y="18352"/>
                    </a:cubicBezTo>
                    <a:close/>
                    <a:moveTo>
                      <a:pt x="1031" y="18359"/>
                    </a:moveTo>
                    <a:cubicBezTo>
                      <a:pt x="977" y="18359"/>
                      <a:pt x="933" y="18405"/>
                      <a:pt x="933" y="18463"/>
                    </a:cubicBezTo>
                    <a:cubicBezTo>
                      <a:pt x="933" y="18520"/>
                      <a:pt x="977" y="18567"/>
                      <a:pt x="1031" y="18567"/>
                    </a:cubicBezTo>
                    <a:cubicBezTo>
                      <a:pt x="1085" y="18567"/>
                      <a:pt x="1128" y="18520"/>
                      <a:pt x="1128" y="18463"/>
                    </a:cubicBezTo>
                    <a:cubicBezTo>
                      <a:pt x="1128" y="18405"/>
                      <a:pt x="1085" y="18359"/>
                      <a:pt x="1031" y="18359"/>
                    </a:cubicBezTo>
                    <a:close/>
                    <a:moveTo>
                      <a:pt x="1810" y="18368"/>
                    </a:moveTo>
                    <a:cubicBezTo>
                      <a:pt x="1754" y="18368"/>
                      <a:pt x="1708" y="18417"/>
                      <a:pt x="1708" y="18476"/>
                    </a:cubicBezTo>
                    <a:cubicBezTo>
                      <a:pt x="1708" y="18536"/>
                      <a:pt x="1754" y="18585"/>
                      <a:pt x="1810" y="18585"/>
                    </a:cubicBezTo>
                    <a:cubicBezTo>
                      <a:pt x="1867" y="18585"/>
                      <a:pt x="1913" y="18536"/>
                      <a:pt x="1913" y="18476"/>
                    </a:cubicBezTo>
                    <a:cubicBezTo>
                      <a:pt x="1913" y="18417"/>
                      <a:pt x="1867" y="18368"/>
                      <a:pt x="1810" y="18368"/>
                    </a:cubicBezTo>
                    <a:close/>
                    <a:moveTo>
                      <a:pt x="8009" y="18368"/>
                    </a:moveTo>
                    <a:cubicBezTo>
                      <a:pt x="7937" y="18368"/>
                      <a:pt x="7879" y="18430"/>
                      <a:pt x="7879" y="18506"/>
                    </a:cubicBezTo>
                    <a:cubicBezTo>
                      <a:pt x="7879" y="18582"/>
                      <a:pt x="7937" y="18644"/>
                      <a:pt x="8009" y="18644"/>
                    </a:cubicBezTo>
                    <a:cubicBezTo>
                      <a:pt x="8081" y="18644"/>
                      <a:pt x="8139" y="18582"/>
                      <a:pt x="8139" y="18506"/>
                    </a:cubicBezTo>
                    <a:cubicBezTo>
                      <a:pt x="8139" y="18430"/>
                      <a:pt x="8081" y="18368"/>
                      <a:pt x="8009" y="18368"/>
                    </a:cubicBezTo>
                    <a:close/>
                    <a:moveTo>
                      <a:pt x="2597" y="18381"/>
                    </a:moveTo>
                    <a:cubicBezTo>
                      <a:pt x="2538" y="18381"/>
                      <a:pt x="2490" y="18431"/>
                      <a:pt x="2490" y="18494"/>
                    </a:cubicBezTo>
                    <a:cubicBezTo>
                      <a:pt x="2490" y="18556"/>
                      <a:pt x="2538" y="18608"/>
                      <a:pt x="2597" y="18608"/>
                    </a:cubicBezTo>
                    <a:cubicBezTo>
                      <a:pt x="2656" y="18608"/>
                      <a:pt x="2705" y="18556"/>
                      <a:pt x="2705" y="18494"/>
                    </a:cubicBezTo>
                    <a:cubicBezTo>
                      <a:pt x="2705" y="18431"/>
                      <a:pt x="2656" y="18381"/>
                      <a:pt x="2597" y="18381"/>
                    </a:cubicBezTo>
                    <a:close/>
                    <a:moveTo>
                      <a:pt x="9430" y="18394"/>
                    </a:moveTo>
                    <a:cubicBezTo>
                      <a:pt x="9357" y="18394"/>
                      <a:pt x="9297" y="18458"/>
                      <a:pt x="9297" y="18536"/>
                    </a:cubicBezTo>
                    <a:cubicBezTo>
                      <a:pt x="9297" y="18614"/>
                      <a:pt x="9357" y="18677"/>
                      <a:pt x="9430" y="18677"/>
                    </a:cubicBezTo>
                    <a:cubicBezTo>
                      <a:pt x="9504" y="18677"/>
                      <a:pt x="9564" y="18614"/>
                      <a:pt x="9564" y="18536"/>
                    </a:cubicBezTo>
                    <a:cubicBezTo>
                      <a:pt x="9564" y="18458"/>
                      <a:pt x="9504" y="18394"/>
                      <a:pt x="9430" y="18394"/>
                    </a:cubicBezTo>
                    <a:close/>
                    <a:moveTo>
                      <a:pt x="14866" y="18394"/>
                    </a:moveTo>
                    <a:cubicBezTo>
                      <a:pt x="14796" y="18394"/>
                      <a:pt x="14739" y="18455"/>
                      <a:pt x="14739" y="18529"/>
                    </a:cubicBezTo>
                    <a:cubicBezTo>
                      <a:pt x="14739" y="18603"/>
                      <a:pt x="14796" y="18665"/>
                      <a:pt x="14866" y="18665"/>
                    </a:cubicBezTo>
                    <a:cubicBezTo>
                      <a:pt x="14936" y="18665"/>
                      <a:pt x="14993" y="18603"/>
                      <a:pt x="14993" y="18529"/>
                    </a:cubicBezTo>
                    <a:cubicBezTo>
                      <a:pt x="14993" y="18455"/>
                      <a:pt x="14936" y="18394"/>
                      <a:pt x="14866" y="18394"/>
                    </a:cubicBezTo>
                    <a:close/>
                    <a:moveTo>
                      <a:pt x="3395" y="18400"/>
                    </a:moveTo>
                    <a:cubicBezTo>
                      <a:pt x="3334" y="18400"/>
                      <a:pt x="3285" y="18452"/>
                      <a:pt x="3285" y="18516"/>
                    </a:cubicBezTo>
                    <a:cubicBezTo>
                      <a:pt x="3285" y="18581"/>
                      <a:pt x="3334" y="18633"/>
                      <a:pt x="3395" y="18633"/>
                    </a:cubicBezTo>
                    <a:cubicBezTo>
                      <a:pt x="3455" y="18633"/>
                      <a:pt x="3504" y="18581"/>
                      <a:pt x="3504" y="18516"/>
                    </a:cubicBezTo>
                    <a:cubicBezTo>
                      <a:pt x="3504" y="18452"/>
                      <a:pt x="3455" y="18400"/>
                      <a:pt x="3395" y="18400"/>
                    </a:cubicBezTo>
                    <a:close/>
                    <a:moveTo>
                      <a:pt x="4204" y="18424"/>
                    </a:moveTo>
                    <a:cubicBezTo>
                      <a:pt x="4140" y="18424"/>
                      <a:pt x="4089" y="18478"/>
                      <a:pt x="4089" y="18545"/>
                    </a:cubicBezTo>
                    <a:cubicBezTo>
                      <a:pt x="4089" y="18612"/>
                      <a:pt x="4140" y="18667"/>
                      <a:pt x="4204" y="18667"/>
                    </a:cubicBezTo>
                    <a:cubicBezTo>
                      <a:pt x="4267" y="18667"/>
                      <a:pt x="4319" y="18612"/>
                      <a:pt x="4319" y="18545"/>
                    </a:cubicBezTo>
                    <a:cubicBezTo>
                      <a:pt x="4319" y="18478"/>
                      <a:pt x="4267" y="18424"/>
                      <a:pt x="4204" y="18424"/>
                    </a:cubicBezTo>
                    <a:close/>
                    <a:moveTo>
                      <a:pt x="14407" y="18450"/>
                    </a:moveTo>
                    <a:cubicBezTo>
                      <a:pt x="14335" y="18450"/>
                      <a:pt x="14278" y="18511"/>
                      <a:pt x="14278" y="18587"/>
                    </a:cubicBezTo>
                    <a:cubicBezTo>
                      <a:pt x="14278" y="18663"/>
                      <a:pt x="14335" y="18724"/>
                      <a:pt x="14407" y="18724"/>
                    </a:cubicBezTo>
                    <a:cubicBezTo>
                      <a:pt x="14478" y="18724"/>
                      <a:pt x="14536" y="18663"/>
                      <a:pt x="14536" y="18587"/>
                    </a:cubicBezTo>
                    <a:cubicBezTo>
                      <a:pt x="14536" y="18511"/>
                      <a:pt x="14478" y="18450"/>
                      <a:pt x="14407" y="18450"/>
                    </a:cubicBezTo>
                    <a:close/>
                    <a:moveTo>
                      <a:pt x="7360" y="18453"/>
                    </a:moveTo>
                    <a:cubicBezTo>
                      <a:pt x="7290" y="18453"/>
                      <a:pt x="7233" y="18513"/>
                      <a:pt x="7233" y="18587"/>
                    </a:cubicBezTo>
                    <a:cubicBezTo>
                      <a:pt x="7233" y="18662"/>
                      <a:pt x="7290" y="18722"/>
                      <a:pt x="7360" y="18722"/>
                    </a:cubicBezTo>
                    <a:cubicBezTo>
                      <a:pt x="7430" y="18722"/>
                      <a:pt x="7487" y="18662"/>
                      <a:pt x="7487" y="18587"/>
                    </a:cubicBezTo>
                    <a:cubicBezTo>
                      <a:pt x="7487" y="18513"/>
                      <a:pt x="7430" y="18453"/>
                      <a:pt x="7360" y="18453"/>
                    </a:cubicBezTo>
                    <a:close/>
                    <a:moveTo>
                      <a:pt x="5029" y="18457"/>
                    </a:moveTo>
                    <a:cubicBezTo>
                      <a:pt x="4963" y="18457"/>
                      <a:pt x="4910" y="18514"/>
                      <a:pt x="4910" y="18584"/>
                    </a:cubicBezTo>
                    <a:cubicBezTo>
                      <a:pt x="4910" y="18653"/>
                      <a:pt x="4963" y="18710"/>
                      <a:pt x="5029" y="18710"/>
                    </a:cubicBezTo>
                    <a:cubicBezTo>
                      <a:pt x="5095" y="18710"/>
                      <a:pt x="5149" y="18653"/>
                      <a:pt x="5149" y="18584"/>
                    </a:cubicBezTo>
                    <a:cubicBezTo>
                      <a:pt x="5149" y="18514"/>
                      <a:pt x="5095" y="18457"/>
                      <a:pt x="5029" y="18457"/>
                    </a:cubicBezTo>
                    <a:close/>
                    <a:moveTo>
                      <a:pt x="12548" y="18489"/>
                    </a:moveTo>
                    <a:cubicBezTo>
                      <a:pt x="12474" y="18489"/>
                      <a:pt x="12414" y="18552"/>
                      <a:pt x="12414" y="18630"/>
                    </a:cubicBezTo>
                    <a:cubicBezTo>
                      <a:pt x="12414" y="18709"/>
                      <a:pt x="12474" y="18772"/>
                      <a:pt x="12548" y="18772"/>
                    </a:cubicBezTo>
                    <a:cubicBezTo>
                      <a:pt x="12622" y="18772"/>
                      <a:pt x="12682" y="18709"/>
                      <a:pt x="12682" y="18630"/>
                    </a:cubicBezTo>
                    <a:cubicBezTo>
                      <a:pt x="12682" y="18552"/>
                      <a:pt x="12622" y="18489"/>
                      <a:pt x="12548" y="18489"/>
                    </a:cubicBezTo>
                    <a:close/>
                    <a:moveTo>
                      <a:pt x="10656" y="18498"/>
                    </a:moveTo>
                    <a:cubicBezTo>
                      <a:pt x="10581" y="18498"/>
                      <a:pt x="10521" y="18562"/>
                      <a:pt x="10521" y="18641"/>
                    </a:cubicBezTo>
                    <a:cubicBezTo>
                      <a:pt x="10521" y="18719"/>
                      <a:pt x="10582" y="18782"/>
                      <a:pt x="10656" y="18782"/>
                    </a:cubicBezTo>
                    <a:cubicBezTo>
                      <a:pt x="10730" y="18782"/>
                      <a:pt x="10789" y="18720"/>
                      <a:pt x="10789" y="18641"/>
                    </a:cubicBezTo>
                    <a:cubicBezTo>
                      <a:pt x="10789" y="18562"/>
                      <a:pt x="10730" y="18498"/>
                      <a:pt x="10656" y="18498"/>
                    </a:cubicBezTo>
                    <a:close/>
                    <a:moveTo>
                      <a:pt x="11113" y="18498"/>
                    </a:moveTo>
                    <a:cubicBezTo>
                      <a:pt x="11038" y="18498"/>
                      <a:pt x="10978" y="18562"/>
                      <a:pt x="10978" y="18641"/>
                    </a:cubicBezTo>
                    <a:cubicBezTo>
                      <a:pt x="10978" y="18719"/>
                      <a:pt x="11039" y="18782"/>
                      <a:pt x="11113" y="18782"/>
                    </a:cubicBezTo>
                    <a:cubicBezTo>
                      <a:pt x="11187" y="18782"/>
                      <a:pt x="11247" y="18720"/>
                      <a:pt x="11247" y="18641"/>
                    </a:cubicBezTo>
                    <a:cubicBezTo>
                      <a:pt x="11247" y="18562"/>
                      <a:pt x="11187" y="18498"/>
                      <a:pt x="11113" y="18498"/>
                    </a:cubicBezTo>
                    <a:close/>
                    <a:moveTo>
                      <a:pt x="5875" y="18506"/>
                    </a:moveTo>
                    <a:cubicBezTo>
                      <a:pt x="5808" y="18506"/>
                      <a:pt x="5752" y="18565"/>
                      <a:pt x="5752" y="18636"/>
                    </a:cubicBezTo>
                    <a:cubicBezTo>
                      <a:pt x="5752" y="18708"/>
                      <a:pt x="5808" y="18765"/>
                      <a:pt x="5875" y="18765"/>
                    </a:cubicBezTo>
                    <a:cubicBezTo>
                      <a:pt x="5943" y="18765"/>
                      <a:pt x="5997" y="18708"/>
                      <a:pt x="5997" y="18636"/>
                    </a:cubicBezTo>
                    <a:cubicBezTo>
                      <a:pt x="5997" y="18565"/>
                      <a:pt x="5943" y="18506"/>
                      <a:pt x="5875" y="18506"/>
                    </a:cubicBezTo>
                    <a:close/>
                    <a:moveTo>
                      <a:pt x="13937" y="18519"/>
                    </a:moveTo>
                    <a:cubicBezTo>
                      <a:pt x="13865" y="18519"/>
                      <a:pt x="13806" y="18581"/>
                      <a:pt x="13806" y="18658"/>
                    </a:cubicBezTo>
                    <a:cubicBezTo>
                      <a:pt x="13806" y="18735"/>
                      <a:pt x="13865" y="18797"/>
                      <a:pt x="13937" y="18797"/>
                    </a:cubicBezTo>
                    <a:cubicBezTo>
                      <a:pt x="14009" y="18797"/>
                      <a:pt x="14068" y="18735"/>
                      <a:pt x="14068" y="18658"/>
                    </a:cubicBezTo>
                    <a:cubicBezTo>
                      <a:pt x="14068" y="18581"/>
                      <a:pt x="14009" y="18519"/>
                      <a:pt x="13937" y="18519"/>
                    </a:cubicBezTo>
                    <a:close/>
                    <a:moveTo>
                      <a:pt x="10202" y="18559"/>
                    </a:moveTo>
                    <a:cubicBezTo>
                      <a:pt x="10128" y="18559"/>
                      <a:pt x="10067" y="18623"/>
                      <a:pt x="10067" y="18701"/>
                    </a:cubicBezTo>
                    <a:cubicBezTo>
                      <a:pt x="10067" y="18780"/>
                      <a:pt x="10128" y="18844"/>
                      <a:pt x="10202" y="18844"/>
                    </a:cubicBezTo>
                    <a:cubicBezTo>
                      <a:pt x="10276" y="18844"/>
                      <a:pt x="10336" y="18780"/>
                      <a:pt x="10336" y="18701"/>
                    </a:cubicBezTo>
                    <a:cubicBezTo>
                      <a:pt x="10336" y="18623"/>
                      <a:pt x="10276" y="18559"/>
                      <a:pt x="10202" y="18559"/>
                    </a:cubicBezTo>
                    <a:close/>
                    <a:moveTo>
                      <a:pt x="11566" y="18559"/>
                    </a:moveTo>
                    <a:cubicBezTo>
                      <a:pt x="11492" y="18559"/>
                      <a:pt x="11433" y="18623"/>
                      <a:pt x="11433" y="18701"/>
                    </a:cubicBezTo>
                    <a:cubicBezTo>
                      <a:pt x="11433" y="18780"/>
                      <a:pt x="11492" y="18844"/>
                      <a:pt x="11566" y="18844"/>
                    </a:cubicBezTo>
                    <a:cubicBezTo>
                      <a:pt x="11640" y="18844"/>
                      <a:pt x="11701" y="18780"/>
                      <a:pt x="11701" y="18701"/>
                    </a:cubicBezTo>
                    <a:cubicBezTo>
                      <a:pt x="11701" y="18623"/>
                      <a:pt x="11640" y="18559"/>
                      <a:pt x="11566" y="18559"/>
                    </a:cubicBezTo>
                    <a:close/>
                    <a:moveTo>
                      <a:pt x="6748" y="18576"/>
                    </a:moveTo>
                    <a:cubicBezTo>
                      <a:pt x="6678" y="18576"/>
                      <a:pt x="6622" y="18635"/>
                      <a:pt x="6622" y="18709"/>
                    </a:cubicBezTo>
                    <a:cubicBezTo>
                      <a:pt x="6622" y="18783"/>
                      <a:pt x="6678" y="18843"/>
                      <a:pt x="6748" y="18843"/>
                    </a:cubicBezTo>
                    <a:cubicBezTo>
                      <a:pt x="6818" y="18843"/>
                      <a:pt x="6875" y="18783"/>
                      <a:pt x="6875" y="18709"/>
                    </a:cubicBezTo>
                    <a:cubicBezTo>
                      <a:pt x="6875" y="18635"/>
                      <a:pt x="6818" y="18576"/>
                      <a:pt x="6748" y="18576"/>
                    </a:cubicBezTo>
                    <a:close/>
                    <a:moveTo>
                      <a:pt x="21585" y="18577"/>
                    </a:moveTo>
                    <a:cubicBezTo>
                      <a:pt x="21531" y="18577"/>
                      <a:pt x="21487" y="18622"/>
                      <a:pt x="21487" y="18680"/>
                    </a:cubicBezTo>
                    <a:cubicBezTo>
                      <a:pt x="21487" y="18737"/>
                      <a:pt x="21531" y="18783"/>
                      <a:pt x="21585" y="18783"/>
                    </a:cubicBezTo>
                    <a:cubicBezTo>
                      <a:pt x="21591" y="18783"/>
                      <a:pt x="21594" y="18778"/>
                      <a:pt x="21600" y="18777"/>
                    </a:cubicBezTo>
                    <a:lnTo>
                      <a:pt x="21600" y="18584"/>
                    </a:lnTo>
                    <a:cubicBezTo>
                      <a:pt x="21594" y="18583"/>
                      <a:pt x="21591" y="18577"/>
                      <a:pt x="21585" y="18577"/>
                    </a:cubicBezTo>
                    <a:close/>
                    <a:moveTo>
                      <a:pt x="566" y="18580"/>
                    </a:moveTo>
                    <a:cubicBezTo>
                      <a:pt x="512" y="18580"/>
                      <a:pt x="468" y="18627"/>
                      <a:pt x="468" y="18684"/>
                    </a:cubicBezTo>
                    <a:cubicBezTo>
                      <a:pt x="468" y="18741"/>
                      <a:pt x="512" y="18788"/>
                      <a:pt x="566" y="18788"/>
                    </a:cubicBezTo>
                    <a:cubicBezTo>
                      <a:pt x="620" y="18788"/>
                      <a:pt x="664" y="18741"/>
                      <a:pt x="664" y="18684"/>
                    </a:cubicBezTo>
                    <a:cubicBezTo>
                      <a:pt x="664" y="18627"/>
                      <a:pt x="620" y="18580"/>
                      <a:pt x="566" y="18580"/>
                    </a:cubicBezTo>
                    <a:close/>
                    <a:moveTo>
                      <a:pt x="21201" y="18580"/>
                    </a:moveTo>
                    <a:cubicBezTo>
                      <a:pt x="21146" y="18580"/>
                      <a:pt x="21103" y="18627"/>
                      <a:pt x="21103" y="18685"/>
                    </a:cubicBezTo>
                    <a:cubicBezTo>
                      <a:pt x="21103" y="18743"/>
                      <a:pt x="21146" y="18789"/>
                      <a:pt x="21201" y="18789"/>
                    </a:cubicBezTo>
                    <a:cubicBezTo>
                      <a:pt x="21256" y="18789"/>
                      <a:pt x="21300" y="18743"/>
                      <a:pt x="21300" y="18685"/>
                    </a:cubicBezTo>
                    <a:cubicBezTo>
                      <a:pt x="21300" y="18627"/>
                      <a:pt x="21256" y="18580"/>
                      <a:pt x="21201" y="18580"/>
                    </a:cubicBezTo>
                    <a:close/>
                    <a:moveTo>
                      <a:pt x="20817" y="18583"/>
                    </a:moveTo>
                    <a:cubicBezTo>
                      <a:pt x="20761" y="18583"/>
                      <a:pt x="20716" y="18631"/>
                      <a:pt x="20716" y="18690"/>
                    </a:cubicBezTo>
                    <a:cubicBezTo>
                      <a:pt x="20716" y="18749"/>
                      <a:pt x="20761" y="18797"/>
                      <a:pt x="20817" y="18797"/>
                    </a:cubicBezTo>
                    <a:cubicBezTo>
                      <a:pt x="20872" y="18797"/>
                      <a:pt x="20918" y="18749"/>
                      <a:pt x="20918" y="18690"/>
                    </a:cubicBezTo>
                    <a:cubicBezTo>
                      <a:pt x="20918" y="18631"/>
                      <a:pt x="20872" y="18583"/>
                      <a:pt x="20817" y="18583"/>
                    </a:cubicBezTo>
                    <a:close/>
                    <a:moveTo>
                      <a:pt x="20431" y="18586"/>
                    </a:moveTo>
                    <a:cubicBezTo>
                      <a:pt x="20374" y="18586"/>
                      <a:pt x="20327" y="18635"/>
                      <a:pt x="20327" y="18696"/>
                    </a:cubicBezTo>
                    <a:cubicBezTo>
                      <a:pt x="20327" y="18756"/>
                      <a:pt x="20374" y="18804"/>
                      <a:pt x="20431" y="18804"/>
                    </a:cubicBezTo>
                    <a:cubicBezTo>
                      <a:pt x="20488" y="18804"/>
                      <a:pt x="20534" y="18756"/>
                      <a:pt x="20534" y="18696"/>
                    </a:cubicBezTo>
                    <a:cubicBezTo>
                      <a:pt x="20534" y="18635"/>
                      <a:pt x="20488" y="18586"/>
                      <a:pt x="20431" y="18586"/>
                    </a:cubicBezTo>
                    <a:close/>
                    <a:moveTo>
                      <a:pt x="1337" y="18588"/>
                    </a:moveTo>
                    <a:cubicBezTo>
                      <a:pt x="1282" y="18588"/>
                      <a:pt x="1236" y="18636"/>
                      <a:pt x="1236" y="18696"/>
                    </a:cubicBezTo>
                    <a:cubicBezTo>
                      <a:pt x="1236" y="18754"/>
                      <a:pt x="1282" y="18803"/>
                      <a:pt x="1337" y="18803"/>
                    </a:cubicBezTo>
                    <a:cubicBezTo>
                      <a:pt x="1393" y="18803"/>
                      <a:pt x="1438" y="18754"/>
                      <a:pt x="1438" y="18696"/>
                    </a:cubicBezTo>
                    <a:cubicBezTo>
                      <a:pt x="1438" y="18636"/>
                      <a:pt x="1393" y="18588"/>
                      <a:pt x="1337" y="18588"/>
                    </a:cubicBezTo>
                    <a:close/>
                    <a:moveTo>
                      <a:pt x="20043" y="18591"/>
                    </a:moveTo>
                    <a:cubicBezTo>
                      <a:pt x="19985" y="18591"/>
                      <a:pt x="19938" y="18640"/>
                      <a:pt x="19938" y="18701"/>
                    </a:cubicBezTo>
                    <a:cubicBezTo>
                      <a:pt x="19938" y="18763"/>
                      <a:pt x="19985" y="18813"/>
                      <a:pt x="20043" y="18813"/>
                    </a:cubicBezTo>
                    <a:cubicBezTo>
                      <a:pt x="20101" y="18813"/>
                      <a:pt x="20148" y="18763"/>
                      <a:pt x="20148" y="18701"/>
                    </a:cubicBezTo>
                    <a:cubicBezTo>
                      <a:pt x="20148" y="18640"/>
                      <a:pt x="20101" y="18591"/>
                      <a:pt x="20043" y="18591"/>
                    </a:cubicBezTo>
                    <a:close/>
                    <a:moveTo>
                      <a:pt x="19654" y="18595"/>
                    </a:moveTo>
                    <a:cubicBezTo>
                      <a:pt x="19595" y="18595"/>
                      <a:pt x="19547" y="18646"/>
                      <a:pt x="19547" y="18708"/>
                    </a:cubicBezTo>
                    <a:cubicBezTo>
                      <a:pt x="19547" y="18771"/>
                      <a:pt x="19595" y="18822"/>
                      <a:pt x="19654" y="18822"/>
                    </a:cubicBezTo>
                    <a:cubicBezTo>
                      <a:pt x="19713" y="18822"/>
                      <a:pt x="19760" y="18771"/>
                      <a:pt x="19760" y="18708"/>
                    </a:cubicBezTo>
                    <a:cubicBezTo>
                      <a:pt x="19760" y="18645"/>
                      <a:pt x="19713" y="18595"/>
                      <a:pt x="19654" y="18595"/>
                    </a:cubicBezTo>
                    <a:close/>
                    <a:moveTo>
                      <a:pt x="9014" y="18596"/>
                    </a:moveTo>
                    <a:cubicBezTo>
                      <a:pt x="8941" y="18596"/>
                      <a:pt x="8881" y="18660"/>
                      <a:pt x="8881" y="18738"/>
                    </a:cubicBezTo>
                    <a:cubicBezTo>
                      <a:pt x="8881" y="18816"/>
                      <a:pt x="8941" y="18879"/>
                      <a:pt x="9014" y="18879"/>
                    </a:cubicBezTo>
                    <a:cubicBezTo>
                      <a:pt x="9088" y="18879"/>
                      <a:pt x="9148" y="18816"/>
                      <a:pt x="9148" y="18738"/>
                    </a:cubicBezTo>
                    <a:cubicBezTo>
                      <a:pt x="9148" y="18660"/>
                      <a:pt x="9088" y="18596"/>
                      <a:pt x="9014" y="18596"/>
                    </a:cubicBezTo>
                    <a:close/>
                    <a:moveTo>
                      <a:pt x="2114" y="18597"/>
                    </a:moveTo>
                    <a:cubicBezTo>
                      <a:pt x="2056" y="18597"/>
                      <a:pt x="2009" y="18647"/>
                      <a:pt x="2009" y="18708"/>
                    </a:cubicBezTo>
                    <a:cubicBezTo>
                      <a:pt x="2009" y="18770"/>
                      <a:pt x="2056" y="18820"/>
                      <a:pt x="2114" y="18820"/>
                    </a:cubicBezTo>
                    <a:cubicBezTo>
                      <a:pt x="2172" y="18820"/>
                      <a:pt x="2219" y="18770"/>
                      <a:pt x="2219" y="18708"/>
                    </a:cubicBezTo>
                    <a:cubicBezTo>
                      <a:pt x="2219" y="18647"/>
                      <a:pt x="2172" y="18597"/>
                      <a:pt x="2114" y="18597"/>
                    </a:cubicBezTo>
                    <a:close/>
                    <a:moveTo>
                      <a:pt x="19263" y="18602"/>
                    </a:moveTo>
                    <a:cubicBezTo>
                      <a:pt x="19203" y="18602"/>
                      <a:pt x="19154" y="18653"/>
                      <a:pt x="19154" y="18716"/>
                    </a:cubicBezTo>
                    <a:cubicBezTo>
                      <a:pt x="19154" y="18779"/>
                      <a:pt x="19203" y="18830"/>
                      <a:pt x="19263" y="18830"/>
                    </a:cubicBezTo>
                    <a:cubicBezTo>
                      <a:pt x="19322" y="18830"/>
                      <a:pt x="19370" y="18779"/>
                      <a:pt x="19370" y="18716"/>
                    </a:cubicBezTo>
                    <a:cubicBezTo>
                      <a:pt x="19370" y="18653"/>
                      <a:pt x="19322" y="18602"/>
                      <a:pt x="19263" y="18602"/>
                    </a:cubicBezTo>
                    <a:close/>
                    <a:moveTo>
                      <a:pt x="13453" y="18605"/>
                    </a:moveTo>
                    <a:cubicBezTo>
                      <a:pt x="13380" y="18605"/>
                      <a:pt x="13321" y="18668"/>
                      <a:pt x="13321" y="18746"/>
                    </a:cubicBezTo>
                    <a:cubicBezTo>
                      <a:pt x="13321" y="18823"/>
                      <a:pt x="13380" y="18886"/>
                      <a:pt x="13453" y="18886"/>
                    </a:cubicBezTo>
                    <a:cubicBezTo>
                      <a:pt x="13526" y="18886"/>
                      <a:pt x="13585" y="18823"/>
                      <a:pt x="13585" y="18746"/>
                    </a:cubicBezTo>
                    <a:cubicBezTo>
                      <a:pt x="13585" y="18668"/>
                      <a:pt x="13526" y="18605"/>
                      <a:pt x="13453" y="18605"/>
                    </a:cubicBezTo>
                    <a:close/>
                    <a:moveTo>
                      <a:pt x="8315" y="18607"/>
                    </a:moveTo>
                    <a:cubicBezTo>
                      <a:pt x="8243" y="18607"/>
                      <a:pt x="8184" y="18669"/>
                      <a:pt x="8184" y="18746"/>
                    </a:cubicBezTo>
                    <a:cubicBezTo>
                      <a:pt x="8184" y="18822"/>
                      <a:pt x="8243" y="18885"/>
                      <a:pt x="8315" y="18885"/>
                    </a:cubicBezTo>
                    <a:cubicBezTo>
                      <a:pt x="8387" y="18885"/>
                      <a:pt x="8446" y="18822"/>
                      <a:pt x="8446" y="18746"/>
                    </a:cubicBezTo>
                    <a:cubicBezTo>
                      <a:pt x="8446" y="18669"/>
                      <a:pt x="8387" y="18607"/>
                      <a:pt x="8315" y="18607"/>
                    </a:cubicBezTo>
                    <a:close/>
                    <a:moveTo>
                      <a:pt x="18868" y="18608"/>
                    </a:moveTo>
                    <a:cubicBezTo>
                      <a:pt x="18807" y="18608"/>
                      <a:pt x="18758" y="18661"/>
                      <a:pt x="18758" y="18725"/>
                    </a:cubicBezTo>
                    <a:cubicBezTo>
                      <a:pt x="18758" y="18790"/>
                      <a:pt x="18807" y="18842"/>
                      <a:pt x="18868" y="18842"/>
                    </a:cubicBezTo>
                    <a:cubicBezTo>
                      <a:pt x="18929" y="18842"/>
                      <a:pt x="18979" y="18790"/>
                      <a:pt x="18979" y="18725"/>
                    </a:cubicBezTo>
                    <a:cubicBezTo>
                      <a:pt x="18979" y="18661"/>
                      <a:pt x="18929" y="18608"/>
                      <a:pt x="18868" y="18608"/>
                    </a:cubicBezTo>
                    <a:close/>
                    <a:moveTo>
                      <a:pt x="2899" y="18611"/>
                    </a:moveTo>
                    <a:cubicBezTo>
                      <a:pt x="2839" y="18611"/>
                      <a:pt x="2791" y="18662"/>
                      <a:pt x="2791" y="18725"/>
                    </a:cubicBezTo>
                    <a:cubicBezTo>
                      <a:pt x="2791" y="18788"/>
                      <a:pt x="2839" y="18839"/>
                      <a:pt x="2899" y="18839"/>
                    </a:cubicBezTo>
                    <a:cubicBezTo>
                      <a:pt x="2958" y="18839"/>
                      <a:pt x="3008" y="18788"/>
                      <a:pt x="3008" y="18725"/>
                    </a:cubicBezTo>
                    <a:cubicBezTo>
                      <a:pt x="3008" y="18662"/>
                      <a:pt x="2958" y="18611"/>
                      <a:pt x="2899" y="18611"/>
                    </a:cubicBezTo>
                    <a:close/>
                    <a:moveTo>
                      <a:pt x="18473" y="18616"/>
                    </a:moveTo>
                    <a:cubicBezTo>
                      <a:pt x="18411" y="18616"/>
                      <a:pt x="18361" y="18669"/>
                      <a:pt x="18361" y="18734"/>
                    </a:cubicBezTo>
                    <a:cubicBezTo>
                      <a:pt x="18361" y="18800"/>
                      <a:pt x="18411" y="18854"/>
                      <a:pt x="18473" y="18854"/>
                    </a:cubicBezTo>
                    <a:cubicBezTo>
                      <a:pt x="18535" y="18854"/>
                      <a:pt x="18585" y="18800"/>
                      <a:pt x="18585" y="18734"/>
                    </a:cubicBezTo>
                    <a:cubicBezTo>
                      <a:pt x="18585" y="18669"/>
                      <a:pt x="18535" y="18616"/>
                      <a:pt x="18473" y="18616"/>
                    </a:cubicBezTo>
                    <a:close/>
                    <a:moveTo>
                      <a:pt x="18074" y="18625"/>
                    </a:moveTo>
                    <a:cubicBezTo>
                      <a:pt x="18011" y="18625"/>
                      <a:pt x="17960" y="18679"/>
                      <a:pt x="17960" y="18746"/>
                    </a:cubicBezTo>
                    <a:cubicBezTo>
                      <a:pt x="17960" y="18812"/>
                      <a:pt x="18011" y="18867"/>
                      <a:pt x="18074" y="18867"/>
                    </a:cubicBezTo>
                    <a:cubicBezTo>
                      <a:pt x="18137" y="18867"/>
                      <a:pt x="18188" y="18812"/>
                      <a:pt x="18188" y="18746"/>
                    </a:cubicBezTo>
                    <a:cubicBezTo>
                      <a:pt x="18188" y="18679"/>
                      <a:pt x="18137" y="18625"/>
                      <a:pt x="18074" y="18625"/>
                    </a:cubicBezTo>
                    <a:close/>
                    <a:moveTo>
                      <a:pt x="3694" y="18627"/>
                    </a:moveTo>
                    <a:cubicBezTo>
                      <a:pt x="3632" y="18627"/>
                      <a:pt x="3582" y="18680"/>
                      <a:pt x="3582" y="18746"/>
                    </a:cubicBezTo>
                    <a:cubicBezTo>
                      <a:pt x="3582" y="18811"/>
                      <a:pt x="3632" y="18864"/>
                      <a:pt x="3694" y="18864"/>
                    </a:cubicBezTo>
                    <a:cubicBezTo>
                      <a:pt x="3756" y="18864"/>
                      <a:pt x="3806" y="18811"/>
                      <a:pt x="3806" y="18746"/>
                    </a:cubicBezTo>
                    <a:cubicBezTo>
                      <a:pt x="3806" y="18680"/>
                      <a:pt x="3756" y="18627"/>
                      <a:pt x="3694" y="18627"/>
                    </a:cubicBezTo>
                    <a:close/>
                    <a:moveTo>
                      <a:pt x="17672" y="18637"/>
                    </a:moveTo>
                    <a:cubicBezTo>
                      <a:pt x="17609" y="18637"/>
                      <a:pt x="17557" y="18692"/>
                      <a:pt x="17557" y="18759"/>
                    </a:cubicBezTo>
                    <a:cubicBezTo>
                      <a:pt x="17557" y="18827"/>
                      <a:pt x="17609" y="18880"/>
                      <a:pt x="17672" y="18880"/>
                    </a:cubicBezTo>
                    <a:cubicBezTo>
                      <a:pt x="17735" y="18880"/>
                      <a:pt x="17787" y="18827"/>
                      <a:pt x="17787" y="18759"/>
                    </a:cubicBezTo>
                    <a:cubicBezTo>
                      <a:pt x="17787" y="18692"/>
                      <a:pt x="17735" y="18637"/>
                      <a:pt x="17672" y="18637"/>
                    </a:cubicBezTo>
                    <a:close/>
                    <a:moveTo>
                      <a:pt x="17267" y="18650"/>
                    </a:moveTo>
                    <a:cubicBezTo>
                      <a:pt x="17202" y="18650"/>
                      <a:pt x="17149" y="18706"/>
                      <a:pt x="17149" y="18774"/>
                    </a:cubicBezTo>
                    <a:cubicBezTo>
                      <a:pt x="17149" y="18843"/>
                      <a:pt x="17202" y="18897"/>
                      <a:pt x="17267" y="18897"/>
                    </a:cubicBezTo>
                    <a:cubicBezTo>
                      <a:pt x="17331" y="18897"/>
                      <a:pt x="17383" y="18843"/>
                      <a:pt x="17383" y="18774"/>
                    </a:cubicBezTo>
                    <a:cubicBezTo>
                      <a:pt x="17383" y="18706"/>
                      <a:pt x="17331" y="18650"/>
                      <a:pt x="17267" y="18650"/>
                    </a:cubicBezTo>
                    <a:close/>
                    <a:moveTo>
                      <a:pt x="4501" y="18652"/>
                    </a:moveTo>
                    <a:cubicBezTo>
                      <a:pt x="4438" y="18652"/>
                      <a:pt x="4386" y="18707"/>
                      <a:pt x="4386" y="18774"/>
                    </a:cubicBezTo>
                    <a:cubicBezTo>
                      <a:pt x="4386" y="18842"/>
                      <a:pt x="4438" y="18895"/>
                      <a:pt x="4501" y="18895"/>
                    </a:cubicBezTo>
                    <a:cubicBezTo>
                      <a:pt x="4565" y="18895"/>
                      <a:pt x="4617" y="18842"/>
                      <a:pt x="4617" y="18774"/>
                    </a:cubicBezTo>
                    <a:cubicBezTo>
                      <a:pt x="4617" y="18707"/>
                      <a:pt x="4565" y="18652"/>
                      <a:pt x="4501" y="18652"/>
                    </a:cubicBezTo>
                    <a:close/>
                    <a:moveTo>
                      <a:pt x="16857" y="18664"/>
                    </a:moveTo>
                    <a:cubicBezTo>
                      <a:pt x="16791" y="18664"/>
                      <a:pt x="16737" y="18721"/>
                      <a:pt x="16737" y="18791"/>
                    </a:cubicBezTo>
                    <a:cubicBezTo>
                      <a:pt x="16737" y="18862"/>
                      <a:pt x="16791" y="18918"/>
                      <a:pt x="16857" y="18918"/>
                    </a:cubicBezTo>
                    <a:cubicBezTo>
                      <a:pt x="16924" y="18918"/>
                      <a:pt x="16977" y="18862"/>
                      <a:pt x="16977" y="18791"/>
                    </a:cubicBezTo>
                    <a:cubicBezTo>
                      <a:pt x="16977" y="18721"/>
                      <a:pt x="16924" y="18664"/>
                      <a:pt x="16857" y="18664"/>
                    </a:cubicBezTo>
                    <a:close/>
                    <a:moveTo>
                      <a:pt x="9758" y="18680"/>
                    </a:moveTo>
                    <a:cubicBezTo>
                      <a:pt x="9684" y="18680"/>
                      <a:pt x="9624" y="18744"/>
                      <a:pt x="9624" y="18822"/>
                    </a:cubicBezTo>
                    <a:cubicBezTo>
                      <a:pt x="9625" y="18901"/>
                      <a:pt x="9684" y="18964"/>
                      <a:pt x="9758" y="18964"/>
                    </a:cubicBezTo>
                    <a:cubicBezTo>
                      <a:pt x="9832" y="18964"/>
                      <a:pt x="9893" y="18901"/>
                      <a:pt x="9893" y="18822"/>
                    </a:cubicBezTo>
                    <a:cubicBezTo>
                      <a:pt x="9893" y="18744"/>
                      <a:pt x="9832" y="18680"/>
                      <a:pt x="9758" y="18680"/>
                    </a:cubicBezTo>
                    <a:close/>
                    <a:moveTo>
                      <a:pt x="12009" y="18680"/>
                    </a:moveTo>
                    <a:cubicBezTo>
                      <a:pt x="11935" y="18680"/>
                      <a:pt x="11875" y="18744"/>
                      <a:pt x="11875" y="18822"/>
                    </a:cubicBezTo>
                    <a:cubicBezTo>
                      <a:pt x="11875" y="18901"/>
                      <a:pt x="11935" y="18964"/>
                      <a:pt x="12009" y="18964"/>
                    </a:cubicBezTo>
                    <a:cubicBezTo>
                      <a:pt x="12083" y="18964"/>
                      <a:pt x="12144" y="18901"/>
                      <a:pt x="12144" y="18822"/>
                    </a:cubicBezTo>
                    <a:cubicBezTo>
                      <a:pt x="12144" y="18744"/>
                      <a:pt x="12083" y="18680"/>
                      <a:pt x="12009" y="18680"/>
                    </a:cubicBezTo>
                    <a:close/>
                    <a:moveTo>
                      <a:pt x="7660" y="18682"/>
                    </a:moveTo>
                    <a:cubicBezTo>
                      <a:pt x="7588" y="18682"/>
                      <a:pt x="7530" y="18743"/>
                      <a:pt x="7530" y="18819"/>
                    </a:cubicBezTo>
                    <a:cubicBezTo>
                      <a:pt x="7530" y="18894"/>
                      <a:pt x="7588" y="18956"/>
                      <a:pt x="7660" y="18956"/>
                    </a:cubicBezTo>
                    <a:cubicBezTo>
                      <a:pt x="7731" y="18956"/>
                      <a:pt x="7789" y="18894"/>
                      <a:pt x="7789" y="18819"/>
                    </a:cubicBezTo>
                    <a:cubicBezTo>
                      <a:pt x="7789" y="18743"/>
                      <a:pt x="7731" y="18682"/>
                      <a:pt x="7660" y="18682"/>
                    </a:cubicBezTo>
                    <a:close/>
                    <a:moveTo>
                      <a:pt x="16444" y="18682"/>
                    </a:moveTo>
                    <a:cubicBezTo>
                      <a:pt x="16376" y="18682"/>
                      <a:pt x="16321" y="18739"/>
                      <a:pt x="16321" y="18811"/>
                    </a:cubicBezTo>
                    <a:cubicBezTo>
                      <a:pt x="16321" y="18882"/>
                      <a:pt x="16376" y="18941"/>
                      <a:pt x="16444" y="18941"/>
                    </a:cubicBezTo>
                    <a:cubicBezTo>
                      <a:pt x="16511" y="18941"/>
                      <a:pt x="16565" y="18882"/>
                      <a:pt x="16565" y="18811"/>
                    </a:cubicBezTo>
                    <a:cubicBezTo>
                      <a:pt x="16565" y="18739"/>
                      <a:pt x="16511" y="18682"/>
                      <a:pt x="16444" y="18682"/>
                    </a:cubicBezTo>
                    <a:close/>
                    <a:moveTo>
                      <a:pt x="5325" y="18683"/>
                    </a:moveTo>
                    <a:cubicBezTo>
                      <a:pt x="5258" y="18683"/>
                      <a:pt x="5204" y="18740"/>
                      <a:pt x="5204" y="18811"/>
                    </a:cubicBezTo>
                    <a:cubicBezTo>
                      <a:pt x="5204" y="18881"/>
                      <a:pt x="5258" y="18939"/>
                      <a:pt x="5325" y="18939"/>
                    </a:cubicBezTo>
                    <a:cubicBezTo>
                      <a:pt x="5391" y="18939"/>
                      <a:pt x="5444" y="18881"/>
                      <a:pt x="5444" y="18811"/>
                    </a:cubicBezTo>
                    <a:cubicBezTo>
                      <a:pt x="5444" y="18740"/>
                      <a:pt x="5391" y="18683"/>
                      <a:pt x="5325" y="18683"/>
                    </a:cubicBezTo>
                    <a:close/>
                    <a:moveTo>
                      <a:pt x="16023" y="18705"/>
                    </a:moveTo>
                    <a:cubicBezTo>
                      <a:pt x="15955" y="18705"/>
                      <a:pt x="15900" y="18763"/>
                      <a:pt x="15900" y="18835"/>
                    </a:cubicBezTo>
                    <a:cubicBezTo>
                      <a:pt x="15900" y="18907"/>
                      <a:pt x="15955" y="18965"/>
                      <a:pt x="16023" y="18965"/>
                    </a:cubicBezTo>
                    <a:cubicBezTo>
                      <a:pt x="16091" y="18965"/>
                      <a:pt x="16147" y="18907"/>
                      <a:pt x="16147" y="18835"/>
                    </a:cubicBezTo>
                    <a:cubicBezTo>
                      <a:pt x="16147" y="18763"/>
                      <a:pt x="16091" y="18705"/>
                      <a:pt x="16023" y="18705"/>
                    </a:cubicBezTo>
                    <a:close/>
                    <a:moveTo>
                      <a:pt x="12952" y="18715"/>
                    </a:moveTo>
                    <a:cubicBezTo>
                      <a:pt x="12878" y="18715"/>
                      <a:pt x="12819" y="18778"/>
                      <a:pt x="12819" y="18856"/>
                    </a:cubicBezTo>
                    <a:cubicBezTo>
                      <a:pt x="12819" y="18934"/>
                      <a:pt x="12878" y="18998"/>
                      <a:pt x="12952" y="18998"/>
                    </a:cubicBezTo>
                    <a:cubicBezTo>
                      <a:pt x="13026" y="18998"/>
                      <a:pt x="13086" y="18934"/>
                      <a:pt x="13086" y="18856"/>
                    </a:cubicBezTo>
                    <a:cubicBezTo>
                      <a:pt x="13086" y="18778"/>
                      <a:pt x="13026" y="18715"/>
                      <a:pt x="12952" y="18715"/>
                    </a:cubicBezTo>
                    <a:close/>
                    <a:moveTo>
                      <a:pt x="15598" y="18730"/>
                    </a:moveTo>
                    <a:cubicBezTo>
                      <a:pt x="15528" y="18730"/>
                      <a:pt x="15473" y="18790"/>
                      <a:pt x="15473" y="18863"/>
                    </a:cubicBezTo>
                    <a:cubicBezTo>
                      <a:pt x="15473" y="18937"/>
                      <a:pt x="15528" y="18996"/>
                      <a:pt x="15598" y="18996"/>
                    </a:cubicBezTo>
                    <a:cubicBezTo>
                      <a:pt x="15667" y="18995"/>
                      <a:pt x="15724" y="18936"/>
                      <a:pt x="15724" y="18863"/>
                    </a:cubicBezTo>
                    <a:cubicBezTo>
                      <a:pt x="15724" y="18790"/>
                      <a:pt x="15667" y="18730"/>
                      <a:pt x="15598" y="18730"/>
                    </a:cubicBezTo>
                    <a:close/>
                    <a:moveTo>
                      <a:pt x="6169" y="18732"/>
                    </a:moveTo>
                    <a:cubicBezTo>
                      <a:pt x="6101" y="18732"/>
                      <a:pt x="6047" y="18791"/>
                      <a:pt x="6047" y="18863"/>
                    </a:cubicBezTo>
                    <a:cubicBezTo>
                      <a:pt x="6047" y="18935"/>
                      <a:pt x="6101" y="18993"/>
                      <a:pt x="6169" y="18993"/>
                    </a:cubicBezTo>
                    <a:cubicBezTo>
                      <a:pt x="6237" y="18993"/>
                      <a:pt x="6293" y="18935"/>
                      <a:pt x="6293" y="18863"/>
                    </a:cubicBezTo>
                    <a:cubicBezTo>
                      <a:pt x="6293" y="18791"/>
                      <a:pt x="6237" y="18732"/>
                      <a:pt x="6169" y="18732"/>
                    </a:cubicBezTo>
                    <a:close/>
                    <a:moveTo>
                      <a:pt x="15165" y="18761"/>
                    </a:moveTo>
                    <a:cubicBezTo>
                      <a:pt x="15095" y="18761"/>
                      <a:pt x="15037" y="18821"/>
                      <a:pt x="15037" y="18896"/>
                    </a:cubicBezTo>
                    <a:cubicBezTo>
                      <a:pt x="15037" y="18971"/>
                      <a:pt x="15094" y="19032"/>
                      <a:pt x="15165" y="19032"/>
                    </a:cubicBezTo>
                    <a:cubicBezTo>
                      <a:pt x="15236" y="19032"/>
                      <a:pt x="15294" y="18971"/>
                      <a:pt x="15294" y="18896"/>
                    </a:cubicBezTo>
                    <a:cubicBezTo>
                      <a:pt x="15294" y="18821"/>
                      <a:pt x="15236" y="18761"/>
                      <a:pt x="15165" y="18761"/>
                    </a:cubicBezTo>
                    <a:close/>
                    <a:moveTo>
                      <a:pt x="14724" y="18800"/>
                    </a:moveTo>
                    <a:cubicBezTo>
                      <a:pt x="14652" y="18800"/>
                      <a:pt x="14594" y="18862"/>
                      <a:pt x="14594" y="18937"/>
                    </a:cubicBezTo>
                    <a:cubicBezTo>
                      <a:pt x="14594" y="19013"/>
                      <a:pt x="14652" y="19074"/>
                      <a:pt x="14724" y="19074"/>
                    </a:cubicBezTo>
                    <a:cubicBezTo>
                      <a:pt x="14795" y="19074"/>
                      <a:pt x="14853" y="19013"/>
                      <a:pt x="14853" y="18937"/>
                    </a:cubicBezTo>
                    <a:cubicBezTo>
                      <a:pt x="14853" y="18862"/>
                      <a:pt x="14795" y="18800"/>
                      <a:pt x="14724" y="18800"/>
                    </a:cubicBezTo>
                    <a:close/>
                    <a:moveTo>
                      <a:pt x="7044" y="18802"/>
                    </a:moveTo>
                    <a:cubicBezTo>
                      <a:pt x="6974" y="18802"/>
                      <a:pt x="6916" y="18862"/>
                      <a:pt x="6916" y="18937"/>
                    </a:cubicBezTo>
                    <a:cubicBezTo>
                      <a:pt x="6916" y="19012"/>
                      <a:pt x="6974" y="19073"/>
                      <a:pt x="7044" y="19073"/>
                    </a:cubicBezTo>
                    <a:cubicBezTo>
                      <a:pt x="7115" y="19073"/>
                      <a:pt x="7173" y="19012"/>
                      <a:pt x="7173" y="18937"/>
                    </a:cubicBezTo>
                    <a:cubicBezTo>
                      <a:pt x="7173" y="18862"/>
                      <a:pt x="7115" y="18802"/>
                      <a:pt x="7044" y="18802"/>
                    </a:cubicBezTo>
                    <a:close/>
                    <a:moveTo>
                      <a:pt x="112" y="18810"/>
                    </a:moveTo>
                    <a:cubicBezTo>
                      <a:pt x="60" y="18810"/>
                      <a:pt x="17" y="18856"/>
                      <a:pt x="17" y="18911"/>
                    </a:cubicBezTo>
                    <a:cubicBezTo>
                      <a:pt x="17" y="18967"/>
                      <a:pt x="60" y="19012"/>
                      <a:pt x="112" y="19012"/>
                    </a:cubicBezTo>
                    <a:cubicBezTo>
                      <a:pt x="164" y="19012"/>
                      <a:pt x="207" y="18967"/>
                      <a:pt x="207" y="18911"/>
                    </a:cubicBezTo>
                    <a:cubicBezTo>
                      <a:pt x="207" y="18856"/>
                      <a:pt x="165" y="18810"/>
                      <a:pt x="112" y="18810"/>
                    </a:cubicBezTo>
                    <a:close/>
                    <a:moveTo>
                      <a:pt x="875" y="18812"/>
                    </a:moveTo>
                    <a:cubicBezTo>
                      <a:pt x="819" y="18812"/>
                      <a:pt x="775" y="18859"/>
                      <a:pt x="775" y="18918"/>
                    </a:cubicBezTo>
                    <a:cubicBezTo>
                      <a:pt x="775" y="18977"/>
                      <a:pt x="819" y="19025"/>
                      <a:pt x="875" y="19025"/>
                    </a:cubicBezTo>
                    <a:cubicBezTo>
                      <a:pt x="931" y="19025"/>
                      <a:pt x="976" y="18977"/>
                      <a:pt x="976" y="18918"/>
                    </a:cubicBezTo>
                    <a:cubicBezTo>
                      <a:pt x="976" y="18859"/>
                      <a:pt x="931" y="18812"/>
                      <a:pt x="875" y="18812"/>
                    </a:cubicBezTo>
                    <a:close/>
                    <a:moveTo>
                      <a:pt x="1643" y="18816"/>
                    </a:moveTo>
                    <a:cubicBezTo>
                      <a:pt x="1585" y="18816"/>
                      <a:pt x="1539" y="18867"/>
                      <a:pt x="1539" y="18928"/>
                    </a:cubicBezTo>
                    <a:cubicBezTo>
                      <a:pt x="1539" y="18990"/>
                      <a:pt x="1585" y="19040"/>
                      <a:pt x="1643" y="19040"/>
                    </a:cubicBezTo>
                    <a:cubicBezTo>
                      <a:pt x="1701" y="19040"/>
                      <a:pt x="1749" y="18990"/>
                      <a:pt x="1749" y="18928"/>
                    </a:cubicBezTo>
                    <a:cubicBezTo>
                      <a:pt x="1749" y="18867"/>
                      <a:pt x="1701" y="18816"/>
                      <a:pt x="1643" y="18816"/>
                    </a:cubicBezTo>
                    <a:close/>
                    <a:moveTo>
                      <a:pt x="2418" y="18826"/>
                    </a:moveTo>
                    <a:cubicBezTo>
                      <a:pt x="2358" y="18826"/>
                      <a:pt x="2310" y="18878"/>
                      <a:pt x="2310" y="18941"/>
                    </a:cubicBezTo>
                    <a:cubicBezTo>
                      <a:pt x="2310" y="19004"/>
                      <a:pt x="2359" y="19055"/>
                      <a:pt x="2418" y="19055"/>
                    </a:cubicBezTo>
                    <a:cubicBezTo>
                      <a:pt x="2478" y="19055"/>
                      <a:pt x="2527" y="19004"/>
                      <a:pt x="2527" y="18941"/>
                    </a:cubicBezTo>
                    <a:cubicBezTo>
                      <a:pt x="2527" y="18878"/>
                      <a:pt x="2478" y="18826"/>
                      <a:pt x="2418" y="18826"/>
                    </a:cubicBezTo>
                    <a:close/>
                    <a:moveTo>
                      <a:pt x="3201" y="18837"/>
                    </a:moveTo>
                    <a:cubicBezTo>
                      <a:pt x="3139" y="18837"/>
                      <a:pt x="3088" y="18890"/>
                      <a:pt x="3088" y="18956"/>
                    </a:cubicBezTo>
                    <a:cubicBezTo>
                      <a:pt x="3088" y="19021"/>
                      <a:pt x="3139" y="19074"/>
                      <a:pt x="3201" y="19074"/>
                    </a:cubicBezTo>
                    <a:cubicBezTo>
                      <a:pt x="3262" y="19074"/>
                      <a:pt x="3313" y="19021"/>
                      <a:pt x="3313" y="18956"/>
                    </a:cubicBezTo>
                    <a:cubicBezTo>
                      <a:pt x="3313" y="18890"/>
                      <a:pt x="3262" y="18837"/>
                      <a:pt x="3201" y="18837"/>
                    </a:cubicBezTo>
                    <a:close/>
                    <a:moveTo>
                      <a:pt x="8623" y="18845"/>
                    </a:moveTo>
                    <a:cubicBezTo>
                      <a:pt x="8549" y="18845"/>
                      <a:pt x="8488" y="18909"/>
                      <a:pt x="8488" y="18988"/>
                    </a:cubicBezTo>
                    <a:cubicBezTo>
                      <a:pt x="8488" y="19066"/>
                      <a:pt x="8549" y="19130"/>
                      <a:pt x="8623" y="19130"/>
                    </a:cubicBezTo>
                    <a:cubicBezTo>
                      <a:pt x="8697" y="19130"/>
                      <a:pt x="8757" y="19066"/>
                      <a:pt x="8757" y="18988"/>
                    </a:cubicBezTo>
                    <a:cubicBezTo>
                      <a:pt x="8757" y="18909"/>
                      <a:pt x="8697" y="18845"/>
                      <a:pt x="8623" y="18845"/>
                    </a:cubicBezTo>
                    <a:close/>
                    <a:moveTo>
                      <a:pt x="14272" y="18847"/>
                    </a:moveTo>
                    <a:cubicBezTo>
                      <a:pt x="14199" y="18847"/>
                      <a:pt x="14140" y="18910"/>
                      <a:pt x="14140" y="18988"/>
                    </a:cubicBezTo>
                    <a:cubicBezTo>
                      <a:pt x="14140" y="19065"/>
                      <a:pt x="14199" y="19128"/>
                      <a:pt x="14272" y="19128"/>
                    </a:cubicBezTo>
                    <a:cubicBezTo>
                      <a:pt x="14345" y="19128"/>
                      <a:pt x="14404" y="19065"/>
                      <a:pt x="14404" y="18988"/>
                    </a:cubicBezTo>
                    <a:cubicBezTo>
                      <a:pt x="14404" y="18910"/>
                      <a:pt x="14345" y="18847"/>
                      <a:pt x="14272" y="18847"/>
                    </a:cubicBezTo>
                    <a:close/>
                    <a:moveTo>
                      <a:pt x="3994" y="18854"/>
                    </a:moveTo>
                    <a:cubicBezTo>
                      <a:pt x="3930" y="18854"/>
                      <a:pt x="3878" y="18909"/>
                      <a:pt x="3878" y="18976"/>
                    </a:cubicBezTo>
                    <a:cubicBezTo>
                      <a:pt x="3878" y="19044"/>
                      <a:pt x="3930" y="19097"/>
                      <a:pt x="3994" y="19097"/>
                    </a:cubicBezTo>
                    <a:cubicBezTo>
                      <a:pt x="4057" y="19097"/>
                      <a:pt x="4109" y="19043"/>
                      <a:pt x="4109" y="18976"/>
                    </a:cubicBezTo>
                    <a:cubicBezTo>
                      <a:pt x="4109" y="18909"/>
                      <a:pt x="4057" y="18854"/>
                      <a:pt x="3994" y="18854"/>
                    </a:cubicBezTo>
                    <a:close/>
                    <a:moveTo>
                      <a:pt x="9333" y="18855"/>
                    </a:moveTo>
                    <a:cubicBezTo>
                      <a:pt x="9258" y="18855"/>
                      <a:pt x="9196" y="18920"/>
                      <a:pt x="9196" y="19000"/>
                    </a:cubicBezTo>
                    <a:cubicBezTo>
                      <a:pt x="9196" y="19080"/>
                      <a:pt x="9258" y="19145"/>
                      <a:pt x="9333" y="19145"/>
                    </a:cubicBezTo>
                    <a:cubicBezTo>
                      <a:pt x="9409" y="19145"/>
                      <a:pt x="9469" y="19080"/>
                      <a:pt x="9469" y="19000"/>
                    </a:cubicBezTo>
                    <a:cubicBezTo>
                      <a:pt x="9469" y="18920"/>
                      <a:pt x="9409" y="18855"/>
                      <a:pt x="9333" y="18855"/>
                    </a:cubicBezTo>
                    <a:close/>
                    <a:moveTo>
                      <a:pt x="12435" y="18855"/>
                    </a:moveTo>
                    <a:cubicBezTo>
                      <a:pt x="12359" y="18855"/>
                      <a:pt x="12298" y="18920"/>
                      <a:pt x="12298" y="19000"/>
                    </a:cubicBezTo>
                    <a:cubicBezTo>
                      <a:pt x="12298" y="19080"/>
                      <a:pt x="12359" y="19145"/>
                      <a:pt x="12435" y="19145"/>
                    </a:cubicBezTo>
                    <a:cubicBezTo>
                      <a:pt x="12510" y="19145"/>
                      <a:pt x="12571" y="19080"/>
                      <a:pt x="12571" y="19000"/>
                    </a:cubicBezTo>
                    <a:cubicBezTo>
                      <a:pt x="12571" y="18920"/>
                      <a:pt x="12510" y="18855"/>
                      <a:pt x="12435" y="18855"/>
                    </a:cubicBezTo>
                    <a:close/>
                    <a:moveTo>
                      <a:pt x="10998" y="18875"/>
                    </a:moveTo>
                    <a:cubicBezTo>
                      <a:pt x="10922" y="18875"/>
                      <a:pt x="10860" y="18940"/>
                      <a:pt x="10860" y="19021"/>
                    </a:cubicBezTo>
                    <a:cubicBezTo>
                      <a:pt x="10860" y="19102"/>
                      <a:pt x="10922" y="19168"/>
                      <a:pt x="10998" y="19168"/>
                    </a:cubicBezTo>
                    <a:cubicBezTo>
                      <a:pt x="11075" y="19168"/>
                      <a:pt x="11136" y="19102"/>
                      <a:pt x="11136" y="19021"/>
                    </a:cubicBezTo>
                    <a:cubicBezTo>
                      <a:pt x="11136" y="18940"/>
                      <a:pt x="11075" y="18875"/>
                      <a:pt x="10998" y="18875"/>
                    </a:cubicBezTo>
                    <a:close/>
                    <a:moveTo>
                      <a:pt x="4799" y="18876"/>
                    </a:moveTo>
                    <a:cubicBezTo>
                      <a:pt x="4733" y="18876"/>
                      <a:pt x="4679" y="18933"/>
                      <a:pt x="4679" y="19002"/>
                    </a:cubicBezTo>
                    <a:cubicBezTo>
                      <a:pt x="4679" y="19072"/>
                      <a:pt x="4733" y="19128"/>
                      <a:pt x="4799" y="19128"/>
                    </a:cubicBezTo>
                    <a:cubicBezTo>
                      <a:pt x="4865" y="19128"/>
                      <a:pt x="4917" y="19072"/>
                      <a:pt x="4917" y="19002"/>
                    </a:cubicBezTo>
                    <a:cubicBezTo>
                      <a:pt x="4917" y="18933"/>
                      <a:pt x="4865" y="18876"/>
                      <a:pt x="4799" y="18876"/>
                    </a:cubicBezTo>
                    <a:close/>
                    <a:moveTo>
                      <a:pt x="10541" y="18892"/>
                    </a:moveTo>
                    <a:cubicBezTo>
                      <a:pt x="10466" y="18892"/>
                      <a:pt x="10403" y="18957"/>
                      <a:pt x="10403" y="19038"/>
                    </a:cubicBezTo>
                    <a:cubicBezTo>
                      <a:pt x="10403" y="19118"/>
                      <a:pt x="10466" y="19183"/>
                      <a:pt x="10541" y="19183"/>
                    </a:cubicBezTo>
                    <a:cubicBezTo>
                      <a:pt x="10617" y="19183"/>
                      <a:pt x="10678" y="19118"/>
                      <a:pt x="10678" y="19038"/>
                    </a:cubicBezTo>
                    <a:cubicBezTo>
                      <a:pt x="10678" y="18957"/>
                      <a:pt x="10617" y="18892"/>
                      <a:pt x="10541" y="18892"/>
                    </a:cubicBezTo>
                    <a:close/>
                    <a:moveTo>
                      <a:pt x="5620" y="18907"/>
                    </a:moveTo>
                    <a:cubicBezTo>
                      <a:pt x="5551" y="18907"/>
                      <a:pt x="5496" y="18966"/>
                      <a:pt x="5496" y="19039"/>
                    </a:cubicBezTo>
                    <a:cubicBezTo>
                      <a:pt x="5496" y="19111"/>
                      <a:pt x="5551" y="19170"/>
                      <a:pt x="5620" y="19170"/>
                    </a:cubicBezTo>
                    <a:cubicBezTo>
                      <a:pt x="5688" y="19170"/>
                      <a:pt x="5744" y="19111"/>
                      <a:pt x="5744" y="19039"/>
                    </a:cubicBezTo>
                    <a:cubicBezTo>
                      <a:pt x="5744" y="18966"/>
                      <a:pt x="5688" y="18907"/>
                      <a:pt x="5620" y="18907"/>
                    </a:cubicBezTo>
                    <a:close/>
                    <a:moveTo>
                      <a:pt x="13808" y="18909"/>
                    </a:moveTo>
                    <a:cubicBezTo>
                      <a:pt x="13734" y="18909"/>
                      <a:pt x="13675" y="18972"/>
                      <a:pt x="13675" y="19050"/>
                    </a:cubicBezTo>
                    <a:cubicBezTo>
                      <a:pt x="13675" y="19128"/>
                      <a:pt x="13734" y="19192"/>
                      <a:pt x="13808" y="19192"/>
                    </a:cubicBezTo>
                    <a:cubicBezTo>
                      <a:pt x="13881" y="19192"/>
                      <a:pt x="13941" y="19128"/>
                      <a:pt x="13941" y="19050"/>
                    </a:cubicBezTo>
                    <a:cubicBezTo>
                      <a:pt x="13941" y="18972"/>
                      <a:pt x="13881" y="18909"/>
                      <a:pt x="13808" y="18909"/>
                    </a:cubicBezTo>
                    <a:close/>
                    <a:moveTo>
                      <a:pt x="7959" y="18910"/>
                    </a:moveTo>
                    <a:cubicBezTo>
                      <a:pt x="7886" y="18910"/>
                      <a:pt x="7827" y="18973"/>
                      <a:pt x="7827" y="19050"/>
                    </a:cubicBezTo>
                    <a:cubicBezTo>
                      <a:pt x="7827" y="19128"/>
                      <a:pt x="7886" y="19191"/>
                      <a:pt x="7959" y="19191"/>
                    </a:cubicBezTo>
                    <a:cubicBezTo>
                      <a:pt x="8033" y="19191"/>
                      <a:pt x="8092" y="19128"/>
                      <a:pt x="8092" y="19050"/>
                    </a:cubicBezTo>
                    <a:cubicBezTo>
                      <a:pt x="8092" y="18973"/>
                      <a:pt x="8033" y="18910"/>
                      <a:pt x="7959" y="18910"/>
                    </a:cubicBezTo>
                    <a:close/>
                    <a:moveTo>
                      <a:pt x="11453" y="18926"/>
                    </a:moveTo>
                    <a:cubicBezTo>
                      <a:pt x="11377" y="18926"/>
                      <a:pt x="11315" y="18990"/>
                      <a:pt x="11315" y="19071"/>
                    </a:cubicBezTo>
                    <a:cubicBezTo>
                      <a:pt x="11315" y="19151"/>
                      <a:pt x="11377" y="19217"/>
                      <a:pt x="11453" y="19217"/>
                    </a:cubicBezTo>
                    <a:cubicBezTo>
                      <a:pt x="11529" y="19217"/>
                      <a:pt x="11590" y="19151"/>
                      <a:pt x="11590" y="19071"/>
                    </a:cubicBezTo>
                    <a:cubicBezTo>
                      <a:pt x="11590" y="18990"/>
                      <a:pt x="11529" y="18926"/>
                      <a:pt x="11453" y="18926"/>
                    </a:cubicBezTo>
                    <a:close/>
                    <a:moveTo>
                      <a:pt x="6465" y="18954"/>
                    </a:moveTo>
                    <a:cubicBezTo>
                      <a:pt x="6394" y="18954"/>
                      <a:pt x="6336" y="19015"/>
                      <a:pt x="6336" y="19089"/>
                    </a:cubicBezTo>
                    <a:cubicBezTo>
                      <a:pt x="6337" y="19164"/>
                      <a:pt x="6394" y="19224"/>
                      <a:pt x="6465" y="19224"/>
                    </a:cubicBezTo>
                    <a:cubicBezTo>
                      <a:pt x="6535" y="19224"/>
                      <a:pt x="6592" y="19164"/>
                      <a:pt x="6592" y="19089"/>
                    </a:cubicBezTo>
                    <a:cubicBezTo>
                      <a:pt x="6592" y="19015"/>
                      <a:pt x="6535" y="18954"/>
                      <a:pt x="6465" y="18954"/>
                    </a:cubicBezTo>
                    <a:close/>
                    <a:moveTo>
                      <a:pt x="10091" y="18976"/>
                    </a:moveTo>
                    <a:cubicBezTo>
                      <a:pt x="10015" y="18976"/>
                      <a:pt x="9953" y="19042"/>
                      <a:pt x="9953" y="19122"/>
                    </a:cubicBezTo>
                    <a:cubicBezTo>
                      <a:pt x="9953" y="19203"/>
                      <a:pt x="10015" y="19267"/>
                      <a:pt x="10091" y="19267"/>
                    </a:cubicBezTo>
                    <a:cubicBezTo>
                      <a:pt x="10167" y="19267"/>
                      <a:pt x="10228" y="19203"/>
                      <a:pt x="10228" y="19122"/>
                    </a:cubicBezTo>
                    <a:cubicBezTo>
                      <a:pt x="10228" y="19042"/>
                      <a:pt x="10167" y="18976"/>
                      <a:pt x="10091" y="18976"/>
                    </a:cubicBezTo>
                    <a:close/>
                    <a:moveTo>
                      <a:pt x="13330" y="18988"/>
                    </a:moveTo>
                    <a:cubicBezTo>
                      <a:pt x="13256" y="18988"/>
                      <a:pt x="13196" y="19052"/>
                      <a:pt x="13196" y="19130"/>
                    </a:cubicBezTo>
                    <a:cubicBezTo>
                      <a:pt x="13196" y="19209"/>
                      <a:pt x="13256" y="19273"/>
                      <a:pt x="13330" y="19273"/>
                    </a:cubicBezTo>
                    <a:cubicBezTo>
                      <a:pt x="13404" y="19273"/>
                      <a:pt x="13465" y="19209"/>
                      <a:pt x="13465" y="19130"/>
                    </a:cubicBezTo>
                    <a:cubicBezTo>
                      <a:pt x="13465" y="19052"/>
                      <a:pt x="13404" y="18988"/>
                      <a:pt x="13330" y="18988"/>
                    </a:cubicBezTo>
                    <a:close/>
                    <a:moveTo>
                      <a:pt x="7340" y="19029"/>
                    </a:moveTo>
                    <a:cubicBezTo>
                      <a:pt x="7268" y="19029"/>
                      <a:pt x="7210" y="19090"/>
                      <a:pt x="7210" y="19166"/>
                    </a:cubicBezTo>
                    <a:cubicBezTo>
                      <a:pt x="7210" y="19241"/>
                      <a:pt x="7268" y="19302"/>
                      <a:pt x="7340" y="19302"/>
                    </a:cubicBezTo>
                    <a:cubicBezTo>
                      <a:pt x="7411" y="19302"/>
                      <a:pt x="7469" y="19241"/>
                      <a:pt x="7469" y="19166"/>
                    </a:cubicBezTo>
                    <a:cubicBezTo>
                      <a:pt x="7469" y="19090"/>
                      <a:pt x="7411" y="19029"/>
                      <a:pt x="7340" y="19029"/>
                    </a:cubicBezTo>
                    <a:close/>
                    <a:moveTo>
                      <a:pt x="21344" y="19041"/>
                    </a:moveTo>
                    <a:cubicBezTo>
                      <a:pt x="21289" y="19041"/>
                      <a:pt x="21244" y="19087"/>
                      <a:pt x="21244" y="19145"/>
                    </a:cubicBezTo>
                    <a:cubicBezTo>
                      <a:pt x="21244" y="19203"/>
                      <a:pt x="21289" y="19250"/>
                      <a:pt x="21344" y="19250"/>
                    </a:cubicBezTo>
                    <a:cubicBezTo>
                      <a:pt x="21398" y="19250"/>
                      <a:pt x="21442" y="19203"/>
                      <a:pt x="21442" y="19145"/>
                    </a:cubicBezTo>
                    <a:cubicBezTo>
                      <a:pt x="21442" y="19087"/>
                      <a:pt x="21398" y="19041"/>
                      <a:pt x="21344" y="19041"/>
                    </a:cubicBezTo>
                    <a:close/>
                    <a:moveTo>
                      <a:pt x="425" y="19042"/>
                    </a:moveTo>
                    <a:cubicBezTo>
                      <a:pt x="371" y="19042"/>
                      <a:pt x="328" y="19088"/>
                      <a:pt x="328" y="19145"/>
                    </a:cubicBezTo>
                    <a:cubicBezTo>
                      <a:pt x="328" y="19202"/>
                      <a:pt x="371" y="19249"/>
                      <a:pt x="425" y="19249"/>
                    </a:cubicBezTo>
                    <a:cubicBezTo>
                      <a:pt x="478" y="19249"/>
                      <a:pt x="522" y="19202"/>
                      <a:pt x="522" y="19145"/>
                    </a:cubicBezTo>
                    <a:cubicBezTo>
                      <a:pt x="522" y="19088"/>
                      <a:pt x="478" y="19042"/>
                      <a:pt x="425" y="19042"/>
                    </a:cubicBezTo>
                    <a:close/>
                    <a:moveTo>
                      <a:pt x="20963" y="19042"/>
                    </a:moveTo>
                    <a:cubicBezTo>
                      <a:pt x="20907" y="19042"/>
                      <a:pt x="20862" y="19090"/>
                      <a:pt x="20862" y="19148"/>
                    </a:cubicBezTo>
                    <a:cubicBezTo>
                      <a:pt x="20862" y="19208"/>
                      <a:pt x="20907" y="19256"/>
                      <a:pt x="20963" y="19256"/>
                    </a:cubicBezTo>
                    <a:cubicBezTo>
                      <a:pt x="21019" y="19256"/>
                      <a:pt x="21064" y="19208"/>
                      <a:pt x="21064" y="19148"/>
                    </a:cubicBezTo>
                    <a:cubicBezTo>
                      <a:pt x="21064" y="19089"/>
                      <a:pt x="21019" y="19042"/>
                      <a:pt x="20963" y="19042"/>
                    </a:cubicBezTo>
                    <a:close/>
                    <a:moveTo>
                      <a:pt x="11897" y="19043"/>
                    </a:moveTo>
                    <a:cubicBezTo>
                      <a:pt x="11821" y="19043"/>
                      <a:pt x="11759" y="19108"/>
                      <a:pt x="11759" y="19188"/>
                    </a:cubicBezTo>
                    <a:cubicBezTo>
                      <a:pt x="11759" y="19269"/>
                      <a:pt x="11821" y="19334"/>
                      <a:pt x="11897" y="19334"/>
                    </a:cubicBezTo>
                    <a:cubicBezTo>
                      <a:pt x="11973" y="19334"/>
                      <a:pt x="12034" y="19269"/>
                      <a:pt x="12034" y="19188"/>
                    </a:cubicBezTo>
                    <a:cubicBezTo>
                      <a:pt x="12034" y="19108"/>
                      <a:pt x="11973" y="19043"/>
                      <a:pt x="11897" y="19043"/>
                    </a:cubicBezTo>
                    <a:close/>
                    <a:moveTo>
                      <a:pt x="20582" y="19043"/>
                    </a:moveTo>
                    <a:cubicBezTo>
                      <a:pt x="20525" y="19043"/>
                      <a:pt x="20479" y="19093"/>
                      <a:pt x="20479" y="19153"/>
                    </a:cubicBezTo>
                    <a:cubicBezTo>
                      <a:pt x="20479" y="19213"/>
                      <a:pt x="20525" y="19262"/>
                      <a:pt x="20582" y="19262"/>
                    </a:cubicBezTo>
                    <a:cubicBezTo>
                      <a:pt x="20639" y="19262"/>
                      <a:pt x="20685" y="19213"/>
                      <a:pt x="20685" y="19153"/>
                    </a:cubicBezTo>
                    <a:cubicBezTo>
                      <a:pt x="20685" y="19093"/>
                      <a:pt x="20639" y="19043"/>
                      <a:pt x="20582" y="19043"/>
                    </a:cubicBezTo>
                    <a:close/>
                    <a:moveTo>
                      <a:pt x="1185" y="19046"/>
                    </a:moveTo>
                    <a:cubicBezTo>
                      <a:pt x="1130" y="19046"/>
                      <a:pt x="1085" y="19094"/>
                      <a:pt x="1085" y="19153"/>
                    </a:cubicBezTo>
                    <a:cubicBezTo>
                      <a:pt x="1085" y="19212"/>
                      <a:pt x="1130" y="19260"/>
                      <a:pt x="1185" y="19260"/>
                    </a:cubicBezTo>
                    <a:cubicBezTo>
                      <a:pt x="1241" y="19260"/>
                      <a:pt x="1287" y="19212"/>
                      <a:pt x="1287" y="19153"/>
                    </a:cubicBezTo>
                    <a:cubicBezTo>
                      <a:pt x="1287" y="19094"/>
                      <a:pt x="1241" y="19046"/>
                      <a:pt x="1185" y="19046"/>
                    </a:cubicBezTo>
                    <a:close/>
                    <a:moveTo>
                      <a:pt x="20199" y="19046"/>
                    </a:moveTo>
                    <a:cubicBezTo>
                      <a:pt x="20141" y="19046"/>
                      <a:pt x="20095" y="19096"/>
                      <a:pt x="20095" y="19158"/>
                    </a:cubicBezTo>
                    <a:cubicBezTo>
                      <a:pt x="20095" y="19219"/>
                      <a:pt x="20141" y="19268"/>
                      <a:pt x="20199" y="19268"/>
                    </a:cubicBezTo>
                    <a:cubicBezTo>
                      <a:pt x="20257" y="19268"/>
                      <a:pt x="20305" y="19219"/>
                      <a:pt x="20305" y="19158"/>
                    </a:cubicBezTo>
                    <a:cubicBezTo>
                      <a:pt x="20305" y="19096"/>
                      <a:pt x="20257" y="19046"/>
                      <a:pt x="20199" y="19046"/>
                    </a:cubicBezTo>
                    <a:close/>
                    <a:moveTo>
                      <a:pt x="19815" y="19049"/>
                    </a:moveTo>
                    <a:cubicBezTo>
                      <a:pt x="19757" y="19049"/>
                      <a:pt x="19710" y="19100"/>
                      <a:pt x="19710" y="19162"/>
                    </a:cubicBezTo>
                    <a:cubicBezTo>
                      <a:pt x="19710" y="19224"/>
                      <a:pt x="19757" y="19274"/>
                      <a:pt x="19815" y="19274"/>
                    </a:cubicBezTo>
                    <a:cubicBezTo>
                      <a:pt x="19874" y="19274"/>
                      <a:pt x="19922" y="19224"/>
                      <a:pt x="19922" y="19162"/>
                    </a:cubicBezTo>
                    <a:cubicBezTo>
                      <a:pt x="19922" y="19100"/>
                      <a:pt x="19874" y="19049"/>
                      <a:pt x="19815" y="19049"/>
                    </a:cubicBezTo>
                    <a:close/>
                    <a:moveTo>
                      <a:pt x="1952" y="19050"/>
                    </a:moveTo>
                    <a:cubicBezTo>
                      <a:pt x="1894" y="19050"/>
                      <a:pt x="1847" y="19101"/>
                      <a:pt x="1847" y="19162"/>
                    </a:cubicBezTo>
                    <a:cubicBezTo>
                      <a:pt x="1847" y="19224"/>
                      <a:pt x="1894" y="19273"/>
                      <a:pt x="1952" y="19273"/>
                    </a:cubicBezTo>
                    <a:cubicBezTo>
                      <a:pt x="2010" y="19273"/>
                      <a:pt x="2057" y="19224"/>
                      <a:pt x="2057" y="19162"/>
                    </a:cubicBezTo>
                    <a:cubicBezTo>
                      <a:pt x="2057" y="19101"/>
                      <a:pt x="2010" y="19050"/>
                      <a:pt x="1952" y="19050"/>
                    </a:cubicBezTo>
                    <a:close/>
                    <a:moveTo>
                      <a:pt x="19431" y="19050"/>
                    </a:moveTo>
                    <a:cubicBezTo>
                      <a:pt x="19370" y="19050"/>
                      <a:pt x="19321" y="19102"/>
                      <a:pt x="19321" y="19167"/>
                    </a:cubicBezTo>
                    <a:cubicBezTo>
                      <a:pt x="19321" y="19231"/>
                      <a:pt x="19370" y="19283"/>
                      <a:pt x="19431" y="19283"/>
                    </a:cubicBezTo>
                    <a:cubicBezTo>
                      <a:pt x="19491" y="19283"/>
                      <a:pt x="19541" y="19231"/>
                      <a:pt x="19541" y="19167"/>
                    </a:cubicBezTo>
                    <a:cubicBezTo>
                      <a:pt x="19541" y="19102"/>
                      <a:pt x="19492" y="19050"/>
                      <a:pt x="19431" y="19050"/>
                    </a:cubicBezTo>
                    <a:close/>
                    <a:moveTo>
                      <a:pt x="19044" y="19054"/>
                    </a:moveTo>
                    <a:cubicBezTo>
                      <a:pt x="18982" y="19054"/>
                      <a:pt x="18932" y="19107"/>
                      <a:pt x="18932" y="19172"/>
                    </a:cubicBezTo>
                    <a:cubicBezTo>
                      <a:pt x="18932" y="19238"/>
                      <a:pt x="18982" y="19291"/>
                      <a:pt x="19044" y="19291"/>
                    </a:cubicBezTo>
                    <a:cubicBezTo>
                      <a:pt x="19106" y="19291"/>
                      <a:pt x="19156" y="19238"/>
                      <a:pt x="19156" y="19172"/>
                    </a:cubicBezTo>
                    <a:cubicBezTo>
                      <a:pt x="19156" y="19107"/>
                      <a:pt x="19106" y="19054"/>
                      <a:pt x="19044" y="19054"/>
                    </a:cubicBezTo>
                    <a:close/>
                    <a:moveTo>
                      <a:pt x="2724" y="19056"/>
                    </a:moveTo>
                    <a:cubicBezTo>
                      <a:pt x="2664" y="19056"/>
                      <a:pt x="2613" y="19108"/>
                      <a:pt x="2613" y="19172"/>
                    </a:cubicBezTo>
                    <a:cubicBezTo>
                      <a:pt x="2613" y="19237"/>
                      <a:pt x="2664" y="19289"/>
                      <a:pt x="2724" y="19289"/>
                    </a:cubicBezTo>
                    <a:cubicBezTo>
                      <a:pt x="2785" y="19289"/>
                      <a:pt x="2834" y="19237"/>
                      <a:pt x="2834" y="19172"/>
                    </a:cubicBezTo>
                    <a:cubicBezTo>
                      <a:pt x="2834" y="19108"/>
                      <a:pt x="2785" y="19056"/>
                      <a:pt x="2724" y="19056"/>
                    </a:cubicBezTo>
                    <a:close/>
                    <a:moveTo>
                      <a:pt x="18655" y="19059"/>
                    </a:moveTo>
                    <a:cubicBezTo>
                      <a:pt x="18592" y="19059"/>
                      <a:pt x="18542" y="19113"/>
                      <a:pt x="18542" y="19179"/>
                    </a:cubicBezTo>
                    <a:cubicBezTo>
                      <a:pt x="18542" y="19245"/>
                      <a:pt x="18592" y="19299"/>
                      <a:pt x="18655" y="19299"/>
                    </a:cubicBezTo>
                    <a:cubicBezTo>
                      <a:pt x="18717" y="19299"/>
                      <a:pt x="18768" y="19245"/>
                      <a:pt x="18768" y="19179"/>
                    </a:cubicBezTo>
                    <a:cubicBezTo>
                      <a:pt x="18768" y="19113"/>
                      <a:pt x="18717" y="19059"/>
                      <a:pt x="18655" y="19059"/>
                    </a:cubicBezTo>
                    <a:close/>
                    <a:moveTo>
                      <a:pt x="18264" y="19065"/>
                    </a:moveTo>
                    <a:cubicBezTo>
                      <a:pt x="18200" y="19065"/>
                      <a:pt x="18149" y="19120"/>
                      <a:pt x="18149" y="19187"/>
                    </a:cubicBezTo>
                    <a:cubicBezTo>
                      <a:pt x="18149" y="19255"/>
                      <a:pt x="18200" y="19308"/>
                      <a:pt x="18264" y="19308"/>
                    </a:cubicBezTo>
                    <a:cubicBezTo>
                      <a:pt x="18327" y="19308"/>
                      <a:pt x="18379" y="19255"/>
                      <a:pt x="18379" y="19187"/>
                    </a:cubicBezTo>
                    <a:cubicBezTo>
                      <a:pt x="18379" y="19120"/>
                      <a:pt x="18327" y="19065"/>
                      <a:pt x="18264" y="19065"/>
                    </a:cubicBezTo>
                    <a:close/>
                    <a:moveTo>
                      <a:pt x="3503" y="19067"/>
                    </a:moveTo>
                    <a:cubicBezTo>
                      <a:pt x="3441" y="19067"/>
                      <a:pt x="3390" y="19121"/>
                      <a:pt x="3390" y="19187"/>
                    </a:cubicBezTo>
                    <a:cubicBezTo>
                      <a:pt x="3390" y="19253"/>
                      <a:pt x="3441" y="19307"/>
                      <a:pt x="3503" y="19307"/>
                    </a:cubicBezTo>
                    <a:cubicBezTo>
                      <a:pt x="3566" y="19307"/>
                      <a:pt x="3617" y="19253"/>
                      <a:pt x="3617" y="19187"/>
                    </a:cubicBezTo>
                    <a:cubicBezTo>
                      <a:pt x="3617" y="19121"/>
                      <a:pt x="3566" y="19067"/>
                      <a:pt x="3503" y="19067"/>
                    </a:cubicBezTo>
                    <a:close/>
                    <a:moveTo>
                      <a:pt x="17870" y="19071"/>
                    </a:moveTo>
                    <a:cubicBezTo>
                      <a:pt x="17806" y="19071"/>
                      <a:pt x="17754" y="19126"/>
                      <a:pt x="17754" y="19195"/>
                    </a:cubicBezTo>
                    <a:cubicBezTo>
                      <a:pt x="17754" y="19264"/>
                      <a:pt x="17805" y="19320"/>
                      <a:pt x="17870" y="19320"/>
                    </a:cubicBezTo>
                    <a:cubicBezTo>
                      <a:pt x="17935" y="19320"/>
                      <a:pt x="17988" y="19264"/>
                      <a:pt x="17988" y="19195"/>
                    </a:cubicBezTo>
                    <a:cubicBezTo>
                      <a:pt x="17988" y="19126"/>
                      <a:pt x="17935" y="19071"/>
                      <a:pt x="17870" y="19071"/>
                    </a:cubicBezTo>
                    <a:close/>
                    <a:moveTo>
                      <a:pt x="17475" y="19079"/>
                    </a:moveTo>
                    <a:cubicBezTo>
                      <a:pt x="17409" y="19079"/>
                      <a:pt x="17355" y="19136"/>
                      <a:pt x="17355" y="19205"/>
                    </a:cubicBezTo>
                    <a:cubicBezTo>
                      <a:pt x="17355" y="19275"/>
                      <a:pt x="17409" y="19332"/>
                      <a:pt x="17475" y="19332"/>
                    </a:cubicBezTo>
                    <a:cubicBezTo>
                      <a:pt x="17541" y="19332"/>
                      <a:pt x="17593" y="19275"/>
                      <a:pt x="17593" y="19205"/>
                    </a:cubicBezTo>
                    <a:cubicBezTo>
                      <a:pt x="17593" y="19136"/>
                      <a:pt x="17541" y="19079"/>
                      <a:pt x="17475" y="19079"/>
                    </a:cubicBezTo>
                    <a:close/>
                    <a:moveTo>
                      <a:pt x="4293" y="19081"/>
                    </a:moveTo>
                    <a:cubicBezTo>
                      <a:pt x="4229" y="19081"/>
                      <a:pt x="4177" y="19137"/>
                      <a:pt x="4177" y="19205"/>
                    </a:cubicBezTo>
                    <a:cubicBezTo>
                      <a:pt x="4177" y="19274"/>
                      <a:pt x="4229" y="19330"/>
                      <a:pt x="4293" y="19330"/>
                    </a:cubicBezTo>
                    <a:cubicBezTo>
                      <a:pt x="4358" y="19330"/>
                      <a:pt x="4411" y="19274"/>
                      <a:pt x="4411" y="19205"/>
                    </a:cubicBezTo>
                    <a:cubicBezTo>
                      <a:pt x="4411" y="19137"/>
                      <a:pt x="4358" y="19081"/>
                      <a:pt x="4293" y="19081"/>
                    </a:cubicBezTo>
                    <a:close/>
                    <a:moveTo>
                      <a:pt x="12836" y="19089"/>
                    </a:moveTo>
                    <a:cubicBezTo>
                      <a:pt x="12760" y="19089"/>
                      <a:pt x="12699" y="19154"/>
                      <a:pt x="12699" y="19234"/>
                    </a:cubicBezTo>
                    <a:cubicBezTo>
                      <a:pt x="12699" y="19314"/>
                      <a:pt x="12760" y="19378"/>
                      <a:pt x="12836" y="19378"/>
                    </a:cubicBezTo>
                    <a:cubicBezTo>
                      <a:pt x="12911" y="19378"/>
                      <a:pt x="12971" y="19314"/>
                      <a:pt x="12971" y="19234"/>
                    </a:cubicBezTo>
                    <a:cubicBezTo>
                      <a:pt x="12971" y="19154"/>
                      <a:pt x="12911" y="19089"/>
                      <a:pt x="12836" y="19089"/>
                    </a:cubicBezTo>
                    <a:close/>
                    <a:moveTo>
                      <a:pt x="8932" y="19090"/>
                    </a:moveTo>
                    <a:cubicBezTo>
                      <a:pt x="8858" y="19090"/>
                      <a:pt x="8797" y="19155"/>
                      <a:pt x="8797" y="19234"/>
                    </a:cubicBezTo>
                    <a:cubicBezTo>
                      <a:pt x="8797" y="19313"/>
                      <a:pt x="8858" y="19377"/>
                      <a:pt x="8932" y="19377"/>
                    </a:cubicBezTo>
                    <a:cubicBezTo>
                      <a:pt x="9007" y="19377"/>
                      <a:pt x="9068" y="19313"/>
                      <a:pt x="9068" y="19234"/>
                    </a:cubicBezTo>
                    <a:cubicBezTo>
                      <a:pt x="9068" y="19155"/>
                      <a:pt x="9007" y="19090"/>
                      <a:pt x="8932" y="19090"/>
                    </a:cubicBezTo>
                    <a:close/>
                    <a:moveTo>
                      <a:pt x="17075" y="19090"/>
                    </a:moveTo>
                    <a:cubicBezTo>
                      <a:pt x="17009" y="19090"/>
                      <a:pt x="16954" y="19147"/>
                      <a:pt x="16954" y="19217"/>
                    </a:cubicBezTo>
                    <a:cubicBezTo>
                      <a:pt x="16954" y="19287"/>
                      <a:pt x="17009" y="19345"/>
                      <a:pt x="17075" y="19345"/>
                    </a:cubicBezTo>
                    <a:cubicBezTo>
                      <a:pt x="17142" y="19345"/>
                      <a:pt x="17195" y="19287"/>
                      <a:pt x="17195" y="19217"/>
                    </a:cubicBezTo>
                    <a:cubicBezTo>
                      <a:pt x="17195" y="19147"/>
                      <a:pt x="17141" y="19090"/>
                      <a:pt x="17075" y="19090"/>
                    </a:cubicBezTo>
                    <a:close/>
                    <a:moveTo>
                      <a:pt x="16672" y="19102"/>
                    </a:moveTo>
                    <a:cubicBezTo>
                      <a:pt x="16605" y="19102"/>
                      <a:pt x="16550" y="19159"/>
                      <a:pt x="16550" y="19231"/>
                    </a:cubicBezTo>
                    <a:cubicBezTo>
                      <a:pt x="16550" y="19302"/>
                      <a:pt x="16605" y="19359"/>
                      <a:pt x="16672" y="19359"/>
                    </a:cubicBezTo>
                    <a:cubicBezTo>
                      <a:pt x="16739" y="19359"/>
                      <a:pt x="16794" y="19302"/>
                      <a:pt x="16794" y="19231"/>
                    </a:cubicBezTo>
                    <a:cubicBezTo>
                      <a:pt x="16794" y="19159"/>
                      <a:pt x="16739" y="19102"/>
                      <a:pt x="16672" y="19102"/>
                    </a:cubicBezTo>
                    <a:close/>
                    <a:moveTo>
                      <a:pt x="5096" y="19103"/>
                    </a:moveTo>
                    <a:cubicBezTo>
                      <a:pt x="5030" y="19103"/>
                      <a:pt x="4975" y="19160"/>
                      <a:pt x="4975" y="19231"/>
                    </a:cubicBezTo>
                    <a:cubicBezTo>
                      <a:pt x="4975" y="19301"/>
                      <a:pt x="5030" y="19358"/>
                      <a:pt x="5096" y="19358"/>
                    </a:cubicBezTo>
                    <a:cubicBezTo>
                      <a:pt x="5162" y="19358"/>
                      <a:pt x="5216" y="19301"/>
                      <a:pt x="5216" y="19231"/>
                    </a:cubicBezTo>
                    <a:cubicBezTo>
                      <a:pt x="5216" y="19160"/>
                      <a:pt x="5162" y="19103"/>
                      <a:pt x="5096" y="19103"/>
                    </a:cubicBezTo>
                    <a:close/>
                    <a:moveTo>
                      <a:pt x="16265" y="19115"/>
                    </a:moveTo>
                    <a:cubicBezTo>
                      <a:pt x="16196" y="19115"/>
                      <a:pt x="16141" y="19174"/>
                      <a:pt x="16141" y="19247"/>
                    </a:cubicBezTo>
                    <a:cubicBezTo>
                      <a:pt x="16141" y="19319"/>
                      <a:pt x="16196" y="19378"/>
                      <a:pt x="16265" y="19378"/>
                    </a:cubicBezTo>
                    <a:cubicBezTo>
                      <a:pt x="16333" y="19378"/>
                      <a:pt x="16389" y="19319"/>
                      <a:pt x="16389" y="19247"/>
                    </a:cubicBezTo>
                    <a:cubicBezTo>
                      <a:pt x="16389" y="19174"/>
                      <a:pt x="16333" y="19115"/>
                      <a:pt x="16265" y="19115"/>
                    </a:cubicBezTo>
                    <a:close/>
                    <a:moveTo>
                      <a:pt x="9656" y="19124"/>
                    </a:moveTo>
                    <a:cubicBezTo>
                      <a:pt x="9579" y="19124"/>
                      <a:pt x="9517" y="19190"/>
                      <a:pt x="9517" y="19272"/>
                    </a:cubicBezTo>
                    <a:cubicBezTo>
                      <a:pt x="9517" y="19353"/>
                      <a:pt x="9579" y="19419"/>
                      <a:pt x="9656" y="19419"/>
                    </a:cubicBezTo>
                    <a:cubicBezTo>
                      <a:pt x="9732" y="19419"/>
                      <a:pt x="9796" y="19353"/>
                      <a:pt x="9796" y="19272"/>
                    </a:cubicBezTo>
                    <a:cubicBezTo>
                      <a:pt x="9796" y="19190"/>
                      <a:pt x="9732" y="19124"/>
                      <a:pt x="9656" y="19124"/>
                    </a:cubicBezTo>
                    <a:close/>
                    <a:moveTo>
                      <a:pt x="5916" y="19131"/>
                    </a:moveTo>
                    <a:cubicBezTo>
                      <a:pt x="5846" y="19131"/>
                      <a:pt x="5789" y="19192"/>
                      <a:pt x="5789" y="19266"/>
                    </a:cubicBezTo>
                    <a:cubicBezTo>
                      <a:pt x="5789" y="19340"/>
                      <a:pt x="5846" y="19399"/>
                      <a:pt x="5916" y="19399"/>
                    </a:cubicBezTo>
                    <a:cubicBezTo>
                      <a:pt x="5986" y="19399"/>
                      <a:pt x="6042" y="19340"/>
                      <a:pt x="6042" y="19266"/>
                    </a:cubicBezTo>
                    <a:cubicBezTo>
                      <a:pt x="6042" y="19192"/>
                      <a:pt x="5986" y="19131"/>
                      <a:pt x="5916" y="19131"/>
                    </a:cubicBezTo>
                    <a:close/>
                    <a:moveTo>
                      <a:pt x="15852" y="19131"/>
                    </a:moveTo>
                    <a:cubicBezTo>
                      <a:pt x="15782" y="19131"/>
                      <a:pt x="15725" y="19191"/>
                      <a:pt x="15725" y="19266"/>
                    </a:cubicBezTo>
                    <a:cubicBezTo>
                      <a:pt x="15725" y="19340"/>
                      <a:pt x="15781" y="19401"/>
                      <a:pt x="15852" y="19401"/>
                    </a:cubicBezTo>
                    <a:cubicBezTo>
                      <a:pt x="15922" y="19401"/>
                      <a:pt x="15979" y="19340"/>
                      <a:pt x="15979" y="19266"/>
                    </a:cubicBezTo>
                    <a:cubicBezTo>
                      <a:pt x="15979" y="19191"/>
                      <a:pt x="15922" y="19131"/>
                      <a:pt x="15852" y="19131"/>
                    </a:cubicBezTo>
                    <a:close/>
                    <a:moveTo>
                      <a:pt x="8260" y="19139"/>
                    </a:moveTo>
                    <a:cubicBezTo>
                      <a:pt x="8185" y="19139"/>
                      <a:pt x="8124" y="19203"/>
                      <a:pt x="8124" y="19283"/>
                    </a:cubicBezTo>
                    <a:cubicBezTo>
                      <a:pt x="8124" y="19363"/>
                      <a:pt x="8185" y="19428"/>
                      <a:pt x="8260" y="19428"/>
                    </a:cubicBezTo>
                    <a:cubicBezTo>
                      <a:pt x="8335" y="19428"/>
                      <a:pt x="8397" y="19363"/>
                      <a:pt x="8397" y="19283"/>
                    </a:cubicBezTo>
                    <a:cubicBezTo>
                      <a:pt x="8397" y="19203"/>
                      <a:pt x="8335" y="19139"/>
                      <a:pt x="8260" y="19139"/>
                    </a:cubicBezTo>
                    <a:close/>
                    <a:moveTo>
                      <a:pt x="15434" y="19151"/>
                    </a:moveTo>
                    <a:cubicBezTo>
                      <a:pt x="15362" y="19151"/>
                      <a:pt x="15303" y="19212"/>
                      <a:pt x="15303" y="19289"/>
                    </a:cubicBezTo>
                    <a:cubicBezTo>
                      <a:pt x="15303" y="19365"/>
                      <a:pt x="15362" y="19427"/>
                      <a:pt x="15434" y="19427"/>
                    </a:cubicBezTo>
                    <a:cubicBezTo>
                      <a:pt x="15506" y="19427"/>
                      <a:pt x="15564" y="19365"/>
                      <a:pt x="15564" y="19289"/>
                    </a:cubicBezTo>
                    <a:cubicBezTo>
                      <a:pt x="15564" y="19212"/>
                      <a:pt x="15506" y="19151"/>
                      <a:pt x="15434" y="19151"/>
                    </a:cubicBezTo>
                    <a:close/>
                    <a:moveTo>
                      <a:pt x="15008" y="19177"/>
                    </a:moveTo>
                    <a:cubicBezTo>
                      <a:pt x="14936" y="19177"/>
                      <a:pt x="14878" y="19239"/>
                      <a:pt x="14878" y="19316"/>
                    </a:cubicBezTo>
                    <a:cubicBezTo>
                      <a:pt x="14878" y="19393"/>
                      <a:pt x="14936" y="19455"/>
                      <a:pt x="15008" y="19455"/>
                    </a:cubicBezTo>
                    <a:cubicBezTo>
                      <a:pt x="15081" y="19455"/>
                      <a:pt x="15140" y="19393"/>
                      <a:pt x="15140" y="19316"/>
                    </a:cubicBezTo>
                    <a:cubicBezTo>
                      <a:pt x="15140" y="19239"/>
                      <a:pt x="15081" y="19177"/>
                      <a:pt x="15008" y="19177"/>
                    </a:cubicBezTo>
                    <a:close/>
                    <a:moveTo>
                      <a:pt x="6759" y="19178"/>
                    </a:moveTo>
                    <a:cubicBezTo>
                      <a:pt x="6687" y="19178"/>
                      <a:pt x="6628" y="19240"/>
                      <a:pt x="6628" y="19316"/>
                    </a:cubicBezTo>
                    <a:cubicBezTo>
                      <a:pt x="6628" y="19392"/>
                      <a:pt x="6687" y="19454"/>
                      <a:pt x="6759" y="19454"/>
                    </a:cubicBezTo>
                    <a:cubicBezTo>
                      <a:pt x="6831" y="19454"/>
                      <a:pt x="6889" y="19392"/>
                      <a:pt x="6889" y="19316"/>
                    </a:cubicBezTo>
                    <a:cubicBezTo>
                      <a:pt x="6889" y="19240"/>
                      <a:pt x="6831" y="19178"/>
                      <a:pt x="6759" y="19178"/>
                    </a:cubicBezTo>
                    <a:close/>
                    <a:moveTo>
                      <a:pt x="14575" y="19209"/>
                    </a:moveTo>
                    <a:cubicBezTo>
                      <a:pt x="14501" y="19209"/>
                      <a:pt x="14441" y="19272"/>
                      <a:pt x="14441" y="19350"/>
                    </a:cubicBezTo>
                    <a:cubicBezTo>
                      <a:pt x="14442" y="19428"/>
                      <a:pt x="14501" y="19492"/>
                      <a:pt x="14575" y="19492"/>
                    </a:cubicBezTo>
                    <a:cubicBezTo>
                      <a:pt x="14649" y="19492"/>
                      <a:pt x="14709" y="19428"/>
                      <a:pt x="14709" y="19350"/>
                    </a:cubicBezTo>
                    <a:cubicBezTo>
                      <a:pt x="14709" y="19272"/>
                      <a:pt x="14649" y="19209"/>
                      <a:pt x="14575" y="19209"/>
                    </a:cubicBezTo>
                    <a:close/>
                    <a:moveTo>
                      <a:pt x="12321" y="19223"/>
                    </a:moveTo>
                    <a:cubicBezTo>
                      <a:pt x="12243" y="19223"/>
                      <a:pt x="12182" y="19288"/>
                      <a:pt x="12182" y="19370"/>
                    </a:cubicBezTo>
                    <a:cubicBezTo>
                      <a:pt x="12182" y="19451"/>
                      <a:pt x="12244" y="19518"/>
                      <a:pt x="12321" y="19518"/>
                    </a:cubicBezTo>
                    <a:cubicBezTo>
                      <a:pt x="12397" y="19518"/>
                      <a:pt x="12460" y="19451"/>
                      <a:pt x="12460" y="19370"/>
                    </a:cubicBezTo>
                    <a:cubicBezTo>
                      <a:pt x="12460" y="19288"/>
                      <a:pt x="12397" y="19223"/>
                      <a:pt x="12321" y="19223"/>
                    </a:cubicBezTo>
                    <a:close/>
                    <a:moveTo>
                      <a:pt x="7636" y="19251"/>
                    </a:moveTo>
                    <a:cubicBezTo>
                      <a:pt x="7562" y="19251"/>
                      <a:pt x="7502" y="19314"/>
                      <a:pt x="7502" y="19393"/>
                    </a:cubicBezTo>
                    <a:cubicBezTo>
                      <a:pt x="7502" y="19471"/>
                      <a:pt x="7562" y="19534"/>
                      <a:pt x="7636" y="19534"/>
                    </a:cubicBezTo>
                    <a:cubicBezTo>
                      <a:pt x="7710" y="19534"/>
                      <a:pt x="7770" y="19471"/>
                      <a:pt x="7770" y="19393"/>
                    </a:cubicBezTo>
                    <a:cubicBezTo>
                      <a:pt x="7770" y="19314"/>
                      <a:pt x="7710" y="19251"/>
                      <a:pt x="7636" y="19251"/>
                    </a:cubicBezTo>
                    <a:close/>
                    <a:moveTo>
                      <a:pt x="14132" y="19251"/>
                    </a:moveTo>
                    <a:cubicBezTo>
                      <a:pt x="14058" y="19251"/>
                      <a:pt x="13997" y="19314"/>
                      <a:pt x="13997" y="19393"/>
                    </a:cubicBezTo>
                    <a:cubicBezTo>
                      <a:pt x="13997" y="19471"/>
                      <a:pt x="14058" y="19535"/>
                      <a:pt x="14132" y="19535"/>
                    </a:cubicBezTo>
                    <a:cubicBezTo>
                      <a:pt x="14206" y="19535"/>
                      <a:pt x="14266" y="19471"/>
                      <a:pt x="14266" y="19393"/>
                    </a:cubicBezTo>
                    <a:cubicBezTo>
                      <a:pt x="14266" y="19314"/>
                      <a:pt x="14206" y="19251"/>
                      <a:pt x="14132" y="19251"/>
                    </a:cubicBezTo>
                    <a:close/>
                    <a:moveTo>
                      <a:pt x="10884" y="19256"/>
                    </a:moveTo>
                    <a:cubicBezTo>
                      <a:pt x="10806" y="19256"/>
                      <a:pt x="10744" y="19322"/>
                      <a:pt x="10744" y="19404"/>
                    </a:cubicBezTo>
                    <a:cubicBezTo>
                      <a:pt x="10744" y="19486"/>
                      <a:pt x="10807" y="19553"/>
                      <a:pt x="10884" y="19553"/>
                    </a:cubicBezTo>
                    <a:cubicBezTo>
                      <a:pt x="10961" y="19554"/>
                      <a:pt x="11024" y="19486"/>
                      <a:pt x="11024" y="19404"/>
                    </a:cubicBezTo>
                    <a:cubicBezTo>
                      <a:pt x="11024" y="19322"/>
                      <a:pt x="10961" y="19256"/>
                      <a:pt x="10884" y="19256"/>
                    </a:cubicBezTo>
                    <a:close/>
                    <a:moveTo>
                      <a:pt x="738" y="19275"/>
                    </a:moveTo>
                    <a:cubicBezTo>
                      <a:pt x="683" y="19275"/>
                      <a:pt x="639" y="19323"/>
                      <a:pt x="639" y="19381"/>
                    </a:cubicBezTo>
                    <a:cubicBezTo>
                      <a:pt x="639" y="19440"/>
                      <a:pt x="683" y="19487"/>
                      <a:pt x="738" y="19487"/>
                    </a:cubicBezTo>
                    <a:cubicBezTo>
                      <a:pt x="793" y="19487"/>
                      <a:pt x="838" y="19440"/>
                      <a:pt x="838" y="19381"/>
                    </a:cubicBezTo>
                    <a:cubicBezTo>
                      <a:pt x="838" y="19323"/>
                      <a:pt x="793" y="19275"/>
                      <a:pt x="738" y="19275"/>
                    </a:cubicBezTo>
                    <a:close/>
                    <a:moveTo>
                      <a:pt x="1498" y="19277"/>
                    </a:moveTo>
                    <a:cubicBezTo>
                      <a:pt x="1440" y="19277"/>
                      <a:pt x="1393" y="19327"/>
                      <a:pt x="1393" y="19388"/>
                    </a:cubicBezTo>
                    <a:cubicBezTo>
                      <a:pt x="1393" y="19449"/>
                      <a:pt x="1440" y="19497"/>
                      <a:pt x="1498" y="19497"/>
                    </a:cubicBezTo>
                    <a:cubicBezTo>
                      <a:pt x="1555" y="19498"/>
                      <a:pt x="1601" y="19449"/>
                      <a:pt x="1601" y="19388"/>
                    </a:cubicBezTo>
                    <a:cubicBezTo>
                      <a:pt x="1601" y="19327"/>
                      <a:pt x="1555" y="19277"/>
                      <a:pt x="1498" y="19277"/>
                    </a:cubicBezTo>
                    <a:close/>
                    <a:moveTo>
                      <a:pt x="0" y="19281"/>
                    </a:moveTo>
                    <a:lnTo>
                      <a:pt x="0" y="19470"/>
                    </a:lnTo>
                    <a:cubicBezTo>
                      <a:pt x="44" y="19461"/>
                      <a:pt x="80" y="19425"/>
                      <a:pt x="80" y="19375"/>
                    </a:cubicBezTo>
                    <a:cubicBezTo>
                      <a:pt x="80" y="19326"/>
                      <a:pt x="44" y="19290"/>
                      <a:pt x="0" y="19281"/>
                    </a:cubicBezTo>
                    <a:close/>
                    <a:moveTo>
                      <a:pt x="2261" y="19281"/>
                    </a:moveTo>
                    <a:cubicBezTo>
                      <a:pt x="2201" y="19281"/>
                      <a:pt x="2153" y="19333"/>
                      <a:pt x="2153" y="19396"/>
                    </a:cubicBezTo>
                    <a:cubicBezTo>
                      <a:pt x="2153" y="19459"/>
                      <a:pt x="2201" y="19510"/>
                      <a:pt x="2261" y="19510"/>
                    </a:cubicBezTo>
                    <a:cubicBezTo>
                      <a:pt x="2321" y="19510"/>
                      <a:pt x="2369" y="19459"/>
                      <a:pt x="2369" y="19396"/>
                    </a:cubicBezTo>
                    <a:cubicBezTo>
                      <a:pt x="2369" y="19333"/>
                      <a:pt x="2320" y="19281"/>
                      <a:pt x="2261" y="19281"/>
                    </a:cubicBezTo>
                    <a:close/>
                    <a:moveTo>
                      <a:pt x="3030" y="19286"/>
                    </a:moveTo>
                    <a:cubicBezTo>
                      <a:pt x="2968" y="19286"/>
                      <a:pt x="2918" y="19339"/>
                      <a:pt x="2918" y="19405"/>
                    </a:cubicBezTo>
                    <a:cubicBezTo>
                      <a:pt x="2918" y="19471"/>
                      <a:pt x="2969" y="19524"/>
                      <a:pt x="3030" y="19524"/>
                    </a:cubicBezTo>
                    <a:cubicBezTo>
                      <a:pt x="3092" y="19524"/>
                      <a:pt x="3142" y="19471"/>
                      <a:pt x="3142" y="19405"/>
                    </a:cubicBezTo>
                    <a:cubicBezTo>
                      <a:pt x="3142" y="19339"/>
                      <a:pt x="3092" y="19286"/>
                      <a:pt x="3030" y="19286"/>
                    </a:cubicBezTo>
                    <a:close/>
                    <a:moveTo>
                      <a:pt x="3807" y="19294"/>
                    </a:moveTo>
                    <a:cubicBezTo>
                      <a:pt x="3743" y="19294"/>
                      <a:pt x="3690" y="19350"/>
                      <a:pt x="3690" y="19419"/>
                    </a:cubicBezTo>
                    <a:cubicBezTo>
                      <a:pt x="3690" y="19488"/>
                      <a:pt x="3743" y="19543"/>
                      <a:pt x="3807" y="19543"/>
                    </a:cubicBezTo>
                    <a:cubicBezTo>
                      <a:pt x="3872" y="19543"/>
                      <a:pt x="3925" y="19487"/>
                      <a:pt x="3925" y="19419"/>
                    </a:cubicBezTo>
                    <a:cubicBezTo>
                      <a:pt x="3925" y="19350"/>
                      <a:pt x="3872" y="19294"/>
                      <a:pt x="3807" y="19294"/>
                    </a:cubicBezTo>
                    <a:close/>
                    <a:moveTo>
                      <a:pt x="10428" y="19294"/>
                    </a:moveTo>
                    <a:cubicBezTo>
                      <a:pt x="10351" y="19294"/>
                      <a:pt x="10288" y="19361"/>
                      <a:pt x="10288" y="19443"/>
                    </a:cubicBezTo>
                    <a:cubicBezTo>
                      <a:pt x="10288" y="19525"/>
                      <a:pt x="10351" y="19591"/>
                      <a:pt x="10428" y="19591"/>
                    </a:cubicBezTo>
                    <a:cubicBezTo>
                      <a:pt x="10506" y="19591"/>
                      <a:pt x="10568" y="19525"/>
                      <a:pt x="10568" y="19443"/>
                    </a:cubicBezTo>
                    <a:cubicBezTo>
                      <a:pt x="10568" y="19361"/>
                      <a:pt x="10506" y="19294"/>
                      <a:pt x="10428" y="19294"/>
                    </a:cubicBezTo>
                    <a:close/>
                    <a:moveTo>
                      <a:pt x="11340" y="19294"/>
                    </a:moveTo>
                    <a:cubicBezTo>
                      <a:pt x="11262" y="19294"/>
                      <a:pt x="11200" y="19361"/>
                      <a:pt x="11200" y="19443"/>
                    </a:cubicBezTo>
                    <a:cubicBezTo>
                      <a:pt x="11200" y="19525"/>
                      <a:pt x="11262" y="19591"/>
                      <a:pt x="11340" y="19591"/>
                    </a:cubicBezTo>
                    <a:cubicBezTo>
                      <a:pt x="11417" y="19591"/>
                      <a:pt x="11480" y="19525"/>
                      <a:pt x="11480" y="19443"/>
                    </a:cubicBezTo>
                    <a:cubicBezTo>
                      <a:pt x="11480" y="19361"/>
                      <a:pt x="11417" y="19294"/>
                      <a:pt x="11340" y="19294"/>
                    </a:cubicBezTo>
                    <a:close/>
                    <a:moveTo>
                      <a:pt x="13676" y="19302"/>
                    </a:moveTo>
                    <a:cubicBezTo>
                      <a:pt x="13601" y="19302"/>
                      <a:pt x="13539" y="19367"/>
                      <a:pt x="13539" y="19447"/>
                    </a:cubicBezTo>
                    <a:cubicBezTo>
                      <a:pt x="13539" y="19527"/>
                      <a:pt x="13601" y="19592"/>
                      <a:pt x="13676" y="19592"/>
                    </a:cubicBezTo>
                    <a:cubicBezTo>
                      <a:pt x="13752" y="19592"/>
                      <a:pt x="13812" y="19527"/>
                      <a:pt x="13812" y="19447"/>
                    </a:cubicBezTo>
                    <a:cubicBezTo>
                      <a:pt x="13812" y="19367"/>
                      <a:pt x="13752" y="19302"/>
                      <a:pt x="13676" y="19302"/>
                    </a:cubicBezTo>
                    <a:close/>
                    <a:moveTo>
                      <a:pt x="4594" y="19308"/>
                    </a:moveTo>
                    <a:cubicBezTo>
                      <a:pt x="4528" y="19308"/>
                      <a:pt x="4474" y="19366"/>
                      <a:pt x="4474" y="19436"/>
                    </a:cubicBezTo>
                    <a:cubicBezTo>
                      <a:pt x="4474" y="19506"/>
                      <a:pt x="4528" y="19563"/>
                      <a:pt x="4594" y="19563"/>
                    </a:cubicBezTo>
                    <a:cubicBezTo>
                      <a:pt x="4660" y="19563"/>
                      <a:pt x="4715" y="19506"/>
                      <a:pt x="4715" y="19436"/>
                    </a:cubicBezTo>
                    <a:cubicBezTo>
                      <a:pt x="4715" y="19366"/>
                      <a:pt x="4660" y="19308"/>
                      <a:pt x="4594" y="19308"/>
                    </a:cubicBezTo>
                    <a:close/>
                    <a:moveTo>
                      <a:pt x="5394" y="19328"/>
                    </a:moveTo>
                    <a:cubicBezTo>
                      <a:pt x="5325" y="19328"/>
                      <a:pt x="5270" y="19387"/>
                      <a:pt x="5270" y="19460"/>
                    </a:cubicBezTo>
                    <a:cubicBezTo>
                      <a:pt x="5270" y="19532"/>
                      <a:pt x="5325" y="19591"/>
                      <a:pt x="5394" y="19591"/>
                    </a:cubicBezTo>
                    <a:cubicBezTo>
                      <a:pt x="5462" y="19591"/>
                      <a:pt x="5517" y="19533"/>
                      <a:pt x="5517" y="19460"/>
                    </a:cubicBezTo>
                    <a:cubicBezTo>
                      <a:pt x="5517" y="19387"/>
                      <a:pt x="5462" y="19328"/>
                      <a:pt x="5394" y="19328"/>
                    </a:cubicBezTo>
                    <a:close/>
                    <a:moveTo>
                      <a:pt x="9245" y="19338"/>
                    </a:moveTo>
                    <a:cubicBezTo>
                      <a:pt x="9169" y="19338"/>
                      <a:pt x="9107" y="19403"/>
                      <a:pt x="9107" y="19484"/>
                    </a:cubicBezTo>
                    <a:cubicBezTo>
                      <a:pt x="9107" y="19565"/>
                      <a:pt x="9169" y="19631"/>
                      <a:pt x="9245" y="19631"/>
                    </a:cubicBezTo>
                    <a:cubicBezTo>
                      <a:pt x="9321" y="19631"/>
                      <a:pt x="9383" y="19565"/>
                      <a:pt x="9383" y="19484"/>
                    </a:cubicBezTo>
                    <a:cubicBezTo>
                      <a:pt x="9383" y="19403"/>
                      <a:pt x="9321" y="19338"/>
                      <a:pt x="9245" y="19338"/>
                    </a:cubicBezTo>
                    <a:close/>
                    <a:moveTo>
                      <a:pt x="6211" y="19358"/>
                    </a:moveTo>
                    <a:cubicBezTo>
                      <a:pt x="6141" y="19358"/>
                      <a:pt x="6084" y="19419"/>
                      <a:pt x="6084" y="19493"/>
                    </a:cubicBezTo>
                    <a:cubicBezTo>
                      <a:pt x="6084" y="19567"/>
                      <a:pt x="6141" y="19628"/>
                      <a:pt x="6211" y="19628"/>
                    </a:cubicBezTo>
                    <a:cubicBezTo>
                      <a:pt x="6282" y="19628"/>
                      <a:pt x="6339" y="19567"/>
                      <a:pt x="6339" y="19493"/>
                    </a:cubicBezTo>
                    <a:cubicBezTo>
                      <a:pt x="6339" y="19419"/>
                      <a:pt x="6282" y="19358"/>
                      <a:pt x="6211" y="19358"/>
                    </a:cubicBezTo>
                    <a:close/>
                    <a:moveTo>
                      <a:pt x="13205" y="19372"/>
                    </a:moveTo>
                    <a:cubicBezTo>
                      <a:pt x="13129" y="19372"/>
                      <a:pt x="13067" y="19437"/>
                      <a:pt x="13067" y="19518"/>
                    </a:cubicBezTo>
                    <a:cubicBezTo>
                      <a:pt x="13067" y="19599"/>
                      <a:pt x="13129" y="19665"/>
                      <a:pt x="13205" y="19665"/>
                    </a:cubicBezTo>
                    <a:cubicBezTo>
                      <a:pt x="13282" y="19665"/>
                      <a:pt x="13343" y="19599"/>
                      <a:pt x="13343" y="19518"/>
                    </a:cubicBezTo>
                    <a:cubicBezTo>
                      <a:pt x="13343" y="19437"/>
                      <a:pt x="13282" y="19372"/>
                      <a:pt x="13205" y="19372"/>
                    </a:cubicBezTo>
                    <a:close/>
                    <a:moveTo>
                      <a:pt x="8563" y="19374"/>
                    </a:moveTo>
                    <a:cubicBezTo>
                      <a:pt x="8487" y="19374"/>
                      <a:pt x="8426" y="19438"/>
                      <a:pt x="8426" y="19518"/>
                    </a:cubicBezTo>
                    <a:cubicBezTo>
                      <a:pt x="8426" y="19598"/>
                      <a:pt x="8487" y="19663"/>
                      <a:pt x="8563" y="19663"/>
                    </a:cubicBezTo>
                    <a:cubicBezTo>
                      <a:pt x="8638" y="19663"/>
                      <a:pt x="8699" y="19598"/>
                      <a:pt x="8699" y="19518"/>
                    </a:cubicBezTo>
                    <a:cubicBezTo>
                      <a:pt x="8699" y="19438"/>
                      <a:pt x="8638" y="19374"/>
                      <a:pt x="8563" y="19374"/>
                    </a:cubicBezTo>
                    <a:close/>
                    <a:moveTo>
                      <a:pt x="7053" y="19405"/>
                    </a:moveTo>
                    <a:cubicBezTo>
                      <a:pt x="6981" y="19405"/>
                      <a:pt x="6924" y="19467"/>
                      <a:pt x="6924" y="19543"/>
                    </a:cubicBezTo>
                    <a:cubicBezTo>
                      <a:pt x="6924" y="19619"/>
                      <a:pt x="6981" y="19681"/>
                      <a:pt x="7053" y="19681"/>
                    </a:cubicBezTo>
                    <a:cubicBezTo>
                      <a:pt x="7125" y="19681"/>
                      <a:pt x="7183" y="19619"/>
                      <a:pt x="7183" y="19543"/>
                    </a:cubicBezTo>
                    <a:cubicBezTo>
                      <a:pt x="7183" y="19467"/>
                      <a:pt x="7125" y="19405"/>
                      <a:pt x="7053" y="19405"/>
                    </a:cubicBezTo>
                    <a:close/>
                    <a:moveTo>
                      <a:pt x="11784" y="19407"/>
                    </a:moveTo>
                    <a:cubicBezTo>
                      <a:pt x="11706" y="19407"/>
                      <a:pt x="11644" y="19474"/>
                      <a:pt x="11644" y="19556"/>
                    </a:cubicBezTo>
                    <a:cubicBezTo>
                      <a:pt x="11644" y="19638"/>
                      <a:pt x="11707" y="19704"/>
                      <a:pt x="11784" y="19704"/>
                    </a:cubicBezTo>
                    <a:cubicBezTo>
                      <a:pt x="11861" y="19704"/>
                      <a:pt x="11925" y="19638"/>
                      <a:pt x="11925" y="19556"/>
                    </a:cubicBezTo>
                    <a:cubicBezTo>
                      <a:pt x="11925" y="19473"/>
                      <a:pt x="11861" y="19407"/>
                      <a:pt x="11784" y="19407"/>
                    </a:cubicBezTo>
                    <a:close/>
                    <a:moveTo>
                      <a:pt x="9983" y="19409"/>
                    </a:moveTo>
                    <a:cubicBezTo>
                      <a:pt x="9906" y="19409"/>
                      <a:pt x="9844" y="19474"/>
                      <a:pt x="9844" y="19556"/>
                    </a:cubicBezTo>
                    <a:cubicBezTo>
                      <a:pt x="9844" y="19637"/>
                      <a:pt x="9906" y="19703"/>
                      <a:pt x="9983" y="19703"/>
                    </a:cubicBezTo>
                    <a:cubicBezTo>
                      <a:pt x="10060" y="19703"/>
                      <a:pt x="10123" y="19637"/>
                      <a:pt x="10123" y="19556"/>
                    </a:cubicBezTo>
                    <a:cubicBezTo>
                      <a:pt x="10123" y="19474"/>
                      <a:pt x="10060" y="19409"/>
                      <a:pt x="9983" y="19409"/>
                    </a:cubicBezTo>
                    <a:close/>
                    <a:moveTo>
                      <a:pt x="12717" y="19466"/>
                    </a:moveTo>
                    <a:cubicBezTo>
                      <a:pt x="12641" y="19466"/>
                      <a:pt x="12578" y="19532"/>
                      <a:pt x="12578" y="19613"/>
                    </a:cubicBezTo>
                    <a:cubicBezTo>
                      <a:pt x="12578" y="19694"/>
                      <a:pt x="12640" y="19759"/>
                      <a:pt x="12717" y="19759"/>
                    </a:cubicBezTo>
                    <a:cubicBezTo>
                      <a:pt x="12793" y="19759"/>
                      <a:pt x="12855" y="19694"/>
                      <a:pt x="12855" y="19613"/>
                    </a:cubicBezTo>
                    <a:cubicBezTo>
                      <a:pt x="12855" y="19532"/>
                      <a:pt x="12793" y="19466"/>
                      <a:pt x="12717" y="19466"/>
                    </a:cubicBezTo>
                    <a:close/>
                    <a:moveTo>
                      <a:pt x="7932" y="19479"/>
                    </a:moveTo>
                    <a:cubicBezTo>
                      <a:pt x="7858" y="19479"/>
                      <a:pt x="7798" y="19543"/>
                      <a:pt x="7798" y="19622"/>
                    </a:cubicBezTo>
                    <a:cubicBezTo>
                      <a:pt x="7798" y="19700"/>
                      <a:pt x="7858" y="19763"/>
                      <a:pt x="7932" y="19763"/>
                    </a:cubicBezTo>
                    <a:cubicBezTo>
                      <a:pt x="8007" y="19763"/>
                      <a:pt x="8067" y="19700"/>
                      <a:pt x="8067" y="19622"/>
                    </a:cubicBezTo>
                    <a:cubicBezTo>
                      <a:pt x="8067" y="19543"/>
                      <a:pt x="8007" y="19479"/>
                      <a:pt x="7932" y="19479"/>
                    </a:cubicBezTo>
                    <a:close/>
                    <a:moveTo>
                      <a:pt x="20713" y="19507"/>
                    </a:moveTo>
                    <a:cubicBezTo>
                      <a:pt x="20656" y="19507"/>
                      <a:pt x="20610" y="19556"/>
                      <a:pt x="20610" y="19617"/>
                    </a:cubicBezTo>
                    <a:cubicBezTo>
                      <a:pt x="20610" y="19678"/>
                      <a:pt x="20656" y="19727"/>
                      <a:pt x="20713" y="19727"/>
                    </a:cubicBezTo>
                    <a:cubicBezTo>
                      <a:pt x="20771" y="19727"/>
                      <a:pt x="20818" y="19678"/>
                      <a:pt x="20818" y="19617"/>
                    </a:cubicBezTo>
                    <a:cubicBezTo>
                      <a:pt x="20818" y="19556"/>
                      <a:pt x="20771" y="19507"/>
                      <a:pt x="20713" y="19507"/>
                    </a:cubicBezTo>
                    <a:close/>
                    <a:moveTo>
                      <a:pt x="21090" y="19507"/>
                    </a:moveTo>
                    <a:cubicBezTo>
                      <a:pt x="21034" y="19507"/>
                      <a:pt x="20988" y="19554"/>
                      <a:pt x="20988" y="19614"/>
                    </a:cubicBezTo>
                    <a:cubicBezTo>
                      <a:pt x="20988" y="19674"/>
                      <a:pt x="21034" y="19722"/>
                      <a:pt x="21090" y="19722"/>
                    </a:cubicBezTo>
                    <a:cubicBezTo>
                      <a:pt x="21147" y="19722"/>
                      <a:pt x="21193" y="19674"/>
                      <a:pt x="21193" y="19614"/>
                    </a:cubicBezTo>
                    <a:cubicBezTo>
                      <a:pt x="21193" y="19554"/>
                      <a:pt x="21147" y="19507"/>
                      <a:pt x="21090" y="19507"/>
                    </a:cubicBezTo>
                    <a:close/>
                    <a:moveTo>
                      <a:pt x="21466" y="19507"/>
                    </a:moveTo>
                    <a:cubicBezTo>
                      <a:pt x="21411" y="19507"/>
                      <a:pt x="21366" y="19554"/>
                      <a:pt x="21366" y="19613"/>
                    </a:cubicBezTo>
                    <a:cubicBezTo>
                      <a:pt x="21366" y="19671"/>
                      <a:pt x="21411" y="19719"/>
                      <a:pt x="21466" y="19719"/>
                    </a:cubicBezTo>
                    <a:cubicBezTo>
                      <a:pt x="21522" y="19719"/>
                      <a:pt x="21566" y="19671"/>
                      <a:pt x="21566" y="19613"/>
                    </a:cubicBezTo>
                    <a:cubicBezTo>
                      <a:pt x="21566" y="19554"/>
                      <a:pt x="21521" y="19507"/>
                      <a:pt x="21466" y="19507"/>
                    </a:cubicBezTo>
                    <a:close/>
                    <a:moveTo>
                      <a:pt x="20336" y="19508"/>
                    </a:moveTo>
                    <a:cubicBezTo>
                      <a:pt x="20277" y="19508"/>
                      <a:pt x="20230" y="19558"/>
                      <a:pt x="20230" y="19620"/>
                    </a:cubicBezTo>
                    <a:cubicBezTo>
                      <a:pt x="20230" y="19682"/>
                      <a:pt x="20277" y="19733"/>
                      <a:pt x="20336" y="19733"/>
                    </a:cubicBezTo>
                    <a:cubicBezTo>
                      <a:pt x="20394" y="19733"/>
                      <a:pt x="20442" y="19682"/>
                      <a:pt x="20442" y="19620"/>
                    </a:cubicBezTo>
                    <a:cubicBezTo>
                      <a:pt x="20442" y="19558"/>
                      <a:pt x="20394" y="19508"/>
                      <a:pt x="20336" y="19508"/>
                    </a:cubicBezTo>
                    <a:close/>
                    <a:moveTo>
                      <a:pt x="302" y="19509"/>
                    </a:moveTo>
                    <a:cubicBezTo>
                      <a:pt x="248" y="19509"/>
                      <a:pt x="204" y="19555"/>
                      <a:pt x="204" y="19613"/>
                    </a:cubicBezTo>
                    <a:cubicBezTo>
                      <a:pt x="204" y="19670"/>
                      <a:pt x="248" y="19717"/>
                      <a:pt x="302" y="19717"/>
                    </a:cubicBezTo>
                    <a:cubicBezTo>
                      <a:pt x="356" y="19717"/>
                      <a:pt x="400" y="19670"/>
                      <a:pt x="400" y="19613"/>
                    </a:cubicBezTo>
                    <a:cubicBezTo>
                      <a:pt x="400" y="19555"/>
                      <a:pt x="356" y="19509"/>
                      <a:pt x="302" y="19509"/>
                    </a:cubicBezTo>
                    <a:close/>
                    <a:moveTo>
                      <a:pt x="1055" y="19509"/>
                    </a:moveTo>
                    <a:cubicBezTo>
                      <a:pt x="999" y="19509"/>
                      <a:pt x="953" y="19556"/>
                      <a:pt x="953" y="19616"/>
                    </a:cubicBezTo>
                    <a:cubicBezTo>
                      <a:pt x="952" y="19676"/>
                      <a:pt x="998" y="19724"/>
                      <a:pt x="1054" y="19725"/>
                    </a:cubicBezTo>
                    <a:cubicBezTo>
                      <a:pt x="1110" y="19725"/>
                      <a:pt x="1156" y="19677"/>
                      <a:pt x="1156" y="19617"/>
                    </a:cubicBezTo>
                    <a:cubicBezTo>
                      <a:pt x="1157" y="19558"/>
                      <a:pt x="1111" y="19509"/>
                      <a:pt x="1055" y="19509"/>
                    </a:cubicBezTo>
                    <a:close/>
                    <a:moveTo>
                      <a:pt x="19577" y="19509"/>
                    </a:moveTo>
                    <a:cubicBezTo>
                      <a:pt x="19516" y="19509"/>
                      <a:pt x="19467" y="19561"/>
                      <a:pt x="19467" y="19625"/>
                    </a:cubicBezTo>
                    <a:cubicBezTo>
                      <a:pt x="19467" y="19690"/>
                      <a:pt x="19516" y="19743"/>
                      <a:pt x="19577" y="19743"/>
                    </a:cubicBezTo>
                    <a:cubicBezTo>
                      <a:pt x="19638" y="19743"/>
                      <a:pt x="19687" y="19690"/>
                      <a:pt x="19687" y="19625"/>
                    </a:cubicBezTo>
                    <a:cubicBezTo>
                      <a:pt x="19687" y="19561"/>
                      <a:pt x="19638" y="19509"/>
                      <a:pt x="19577" y="19509"/>
                    </a:cubicBezTo>
                    <a:close/>
                    <a:moveTo>
                      <a:pt x="19958" y="19509"/>
                    </a:moveTo>
                    <a:cubicBezTo>
                      <a:pt x="19898" y="19509"/>
                      <a:pt x="19850" y="19560"/>
                      <a:pt x="19850" y="19623"/>
                    </a:cubicBezTo>
                    <a:cubicBezTo>
                      <a:pt x="19850" y="19686"/>
                      <a:pt x="19898" y="19737"/>
                      <a:pt x="19958" y="19737"/>
                    </a:cubicBezTo>
                    <a:cubicBezTo>
                      <a:pt x="20017" y="19737"/>
                      <a:pt x="20065" y="19686"/>
                      <a:pt x="20065" y="19623"/>
                    </a:cubicBezTo>
                    <a:cubicBezTo>
                      <a:pt x="20065" y="19560"/>
                      <a:pt x="20017" y="19509"/>
                      <a:pt x="19958" y="19509"/>
                    </a:cubicBezTo>
                    <a:close/>
                    <a:moveTo>
                      <a:pt x="1810" y="19510"/>
                    </a:moveTo>
                    <a:cubicBezTo>
                      <a:pt x="1752" y="19510"/>
                      <a:pt x="1705" y="19561"/>
                      <a:pt x="1705" y="19623"/>
                    </a:cubicBezTo>
                    <a:cubicBezTo>
                      <a:pt x="1705" y="19685"/>
                      <a:pt x="1752" y="19735"/>
                      <a:pt x="1810" y="19735"/>
                    </a:cubicBezTo>
                    <a:cubicBezTo>
                      <a:pt x="1869" y="19735"/>
                      <a:pt x="1916" y="19685"/>
                      <a:pt x="1916" y="19623"/>
                    </a:cubicBezTo>
                    <a:cubicBezTo>
                      <a:pt x="1916" y="19561"/>
                      <a:pt x="1869" y="19510"/>
                      <a:pt x="1810" y="19510"/>
                    </a:cubicBezTo>
                    <a:close/>
                    <a:moveTo>
                      <a:pt x="19197" y="19512"/>
                    </a:moveTo>
                    <a:cubicBezTo>
                      <a:pt x="19135" y="19512"/>
                      <a:pt x="19086" y="19565"/>
                      <a:pt x="19086" y="19630"/>
                    </a:cubicBezTo>
                    <a:cubicBezTo>
                      <a:pt x="19086" y="19695"/>
                      <a:pt x="19135" y="19747"/>
                      <a:pt x="19197" y="19747"/>
                    </a:cubicBezTo>
                    <a:cubicBezTo>
                      <a:pt x="19258" y="19747"/>
                      <a:pt x="19308" y="19695"/>
                      <a:pt x="19308" y="19630"/>
                    </a:cubicBezTo>
                    <a:cubicBezTo>
                      <a:pt x="19308" y="19565"/>
                      <a:pt x="19258" y="19512"/>
                      <a:pt x="19197" y="19512"/>
                    </a:cubicBezTo>
                    <a:close/>
                    <a:moveTo>
                      <a:pt x="2571" y="19513"/>
                    </a:moveTo>
                    <a:cubicBezTo>
                      <a:pt x="2511" y="19513"/>
                      <a:pt x="2461" y="19565"/>
                      <a:pt x="2461" y="19630"/>
                    </a:cubicBezTo>
                    <a:cubicBezTo>
                      <a:pt x="2461" y="19694"/>
                      <a:pt x="2510" y="19746"/>
                      <a:pt x="2571" y="19746"/>
                    </a:cubicBezTo>
                    <a:cubicBezTo>
                      <a:pt x="2632" y="19746"/>
                      <a:pt x="2681" y="19694"/>
                      <a:pt x="2681" y="19630"/>
                    </a:cubicBezTo>
                    <a:cubicBezTo>
                      <a:pt x="2681" y="19566"/>
                      <a:pt x="2632" y="19513"/>
                      <a:pt x="2571" y="19513"/>
                    </a:cubicBezTo>
                    <a:close/>
                    <a:moveTo>
                      <a:pt x="18814" y="19515"/>
                    </a:moveTo>
                    <a:cubicBezTo>
                      <a:pt x="18752" y="19515"/>
                      <a:pt x="18701" y="19568"/>
                      <a:pt x="18701" y="19634"/>
                    </a:cubicBezTo>
                    <a:cubicBezTo>
                      <a:pt x="18701" y="19701"/>
                      <a:pt x="18752" y="19754"/>
                      <a:pt x="18814" y="19754"/>
                    </a:cubicBezTo>
                    <a:cubicBezTo>
                      <a:pt x="18877" y="19754"/>
                      <a:pt x="18927" y="19701"/>
                      <a:pt x="18927" y="19634"/>
                    </a:cubicBezTo>
                    <a:cubicBezTo>
                      <a:pt x="18927" y="19568"/>
                      <a:pt x="18877" y="19515"/>
                      <a:pt x="18814" y="19515"/>
                    </a:cubicBezTo>
                    <a:close/>
                    <a:moveTo>
                      <a:pt x="18430" y="19517"/>
                    </a:moveTo>
                    <a:cubicBezTo>
                      <a:pt x="18366" y="19517"/>
                      <a:pt x="18315" y="19572"/>
                      <a:pt x="18315" y="19639"/>
                    </a:cubicBezTo>
                    <a:cubicBezTo>
                      <a:pt x="18315" y="19706"/>
                      <a:pt x="18366" y="19760"/>
                      <a:pt x="18430" y="19760"/>
                    </a:cubicBezTo>
                    <a:cubicBezTo>
                      <a:pt x="18493" y="19760"/>
                      <a:pt x="18545" y="19706"/>
                      <a:pt x="18545" y="19639"/>
                    </a:cubicBezTo>
                    <a:cubicBezTo>
                      <a:pt x="18545" y="19572"/>
                      <a:pt x="18493" y="19517"/>
                      <a:pt x="18430" y="19517"/>
                    </a:cubicBezTo>
                    <a:close/>
                    <a:moveTo>
                      <a:pt x="3337" y="19519"/>
                    </a:moveTo>
                    <a:cubicBezTo>
                      <a:pt x="3275" y="19519"/>
                      <a:pt x="3224" y="19573"/>
                      <a:pt x="3224" y="19639"/>
                    </a:cubicBezTo>
                    <a:cubicBezTo>
                      <a:pt x="3224" y="19705"/>
                      <a:pt x="3275" y="19759"/>
                      <a:pt x="3337" y="19759"/>
                    </a:cubicBezTo>
                    <a:cubicBezTo>
                      <a:pt x="3400" y="19759"/>
                      <a:pt x="3451" y="19705"/>
                      <a:pt x="3451" y="19639"/>
                    </a:cubicBezTo>
                    <a:cubicBezTo>
                      <a:pt x="3451" y="19573"/>
                      <a:pt x="3400" y="19519"/>
                      <a:pt x="3337" y="19519"/>
                    </a:cubicBezTo>
                    <a:close/>
                    <a:moveTo>
                      <a:pt x="18044" y="19519"/>
                    </a:moveTo>
                    <a:cubicBezTo>
                      <a:pt x="17978" y="19519"/>
                      <a:pt x="17925" y="19574"/>
                      <a:pt x="17925" y="19644"/>
                    </a:cubicBezTo>
                    <a:cubicBezTo>
                      <a:pt x="17925" y="19713"/>
                      <a:pt x="17978" y="19769"/>
                      <a:pt x="18044" y="19769"/>
                    </a:cubicBezTo>
                    <a:cubicBezTo>
                      <a:pt x="18109" y="19769"/>
                      <a:pt x="18162" y="19713"/>
                      <a:pt x="18162" y="19644"/>
                    </a:cubicBezTo>
                    <a:cubicBezTo>
                      <a:pt x="18162" y="19574"/>
                      <a:pt x="18109" y="19519"/>
                      <a:pt x="18044" y="19519"/>
                    </a:cubicBezTo>
                    <a:close/>
                    <a:moveTo>
                      <a:pt x="17656" y="19523"/>
                    </a:moveTo>
                    <a:cubicBezTo>
                      <a:pt x="17590" y="19523"/>
                      <a:pt x="17536" y="19580"/>
                      <a:pt x="17536" y="19650"/>
                    </a:cubicBezTo>
                    <a:cubicBezTo>
                      <a:pt x="17536" y="19721"/>
                      <a:pt x="17590" y="19778"/>
                      <a:pt x="17656" y="19778"/>
                    </a:cubicBezTo>
                    <a:cubicBezTo>
                      <a:pt x="17722" y="19778"/>
                      <a:pt x="17777" y="19721"/>
                      <a:pt x="17777" y="19650"/>
                    </a:cubicBezTo>
                    <a:cubicBezTo>
                      <a:pt x="17777" y="19580"/>
                      <a:pt x="17722" y="19523"/>
                      <a:pt x="17656" y="19523"/>
                    </a:cubicBezTo>
                    <a:close/>
                    <a:moveTo>
                      <a:pt x="4112" y="19525"/>
                    </a:moveTo>
                    <a:cubicBezTo>
                      <a:pt x="4047" y="19525"/>
                      <a:pt x="3994" y="19581"/>
                      <a:pt x="3994" y="19650"/>
                    </a:cubicBezTo>
                    <a:cubicBezTo>
                      <a:pt x="3994" y="19720"/>
                      <a:pt x="4047" y="19776"/>
                      <a:pt x="4112" y="19776"/>
                    </a:cubicBezTo>
                    <a:cubicBezTo>
                      <a:pt x="4178" y="19776"/>
                      <a:pt x="4230" y="19720"/>
                      <a:pt x="4230" y="19650"/>
                    </a:cubicBezTo>
                    <a:cubicBezTo>
                      <a:pt x="4230" y="19581"/>
                      <a:pt x="4178" y="19525"/>
                      <a:pt x="4112" y="19525"/>
                    </a:cubicBezTo>
                    <a:close/>
                    <a:moveTo>
                      <a:pt x="17266" y="19528"/>
                    </a:moveTo>
                    <a:cubicBezTo>
                      <a:pt x="17198" y="19528"/>
                      <a:pt x="17144" y="19586"/>
                      <a:pt x="17144" y="19657"/>
                    </a:cubicBezTo>
                    <a:cubicBezTo>
                      <a:pt x="17144" y="19729"/>
                      <a:pt x="17198" y="19787"/>
                      <a:pt x="17266" y="19787"/>
                    </a:cubicBezTo>
                    <a:cubicBezTo>
                      <a:pt x="17333" y="19787"/>
                      <a:pt x="17388" y="19729"/>
                      <a:pt x="17388" y="19657"/>
                    </a:cubicBezTo>
                    <a:cubicBezTo>
                      <a:pt x="17388" y="19586"/>
                      <a:pt x="17333" y="19528"/>
                      <a:pt x="17266" y="19528"/>
                    </a:cubicBezTo>
                    <a:close/>
                    <a:moveTo>
                      <a:pt x="16872" y="19534"/>
                    </a:moveTo>
                    <a:cubicBezTo>
                      <a:pt x="16803" y="19534"/>
                      <a:pt x="16747" y="19593"/>
                      <a:pt x="16747" y="19666"/>
                    </a:cubicBezTo>
                    <a:cubicBezTo>
                      <a:pt x="16747" y="19740"/>
                      <a:pt x="16803" y="19799"/>
                      <a:pt x="16872" y="19799"/>
                    </a:cubicBezTo>
                    <a:cubicBezTo>
                      <a:pt x="16942" y="19799"/>
                      <a:pt x="16997" y="19740"/>
                      <a:pt x="16997" y="19666"/>
                    </a:cubicBezTo>
                    <a:cubicBezTo>
                      <a:pt x="16997" y="19593"/>
                      <a:pt x="16942" y="19534"/>
                      <a:pt x="16872" y="19534"/>
                    </a:cubicBezTo>
                    <a:close/>
                    <a:moveTo>
                      <a:pt x="4896" y="19535"/>
                    </a:moveTo>
                    <a:cubicBezTo>
                      <a:pt x="4827" y="19535"/>
                      <a:pt x="4772" y="19594"/>
                      <a:pt x="4772" y="19666"/>
                    </a:cubicBezTo>
                    <a:cubicBezTo>
                      <a:pt x="4772" y="19739"/>
                      <a:pt x="4827" y="19798"/>
                      <a:pt x="4896" y="19798"/>
                    </a:cubicBezTo>
                    <a:cubicBezTo>
                      <a:pt x="4964" y="19798"/>
                      <a:pt x="5020" y="19739"/>
                      <a:pt x="5020" y="19666"/>
                    </a:cubicBezTo>
                    <a:cubicBezTo>
                      <a:pt x="5020" y="19594"/>
                      <a:pt x="4964" y="19535"/>
                      <a:pt x="4896" y="19535"/>
                    </a:cubicBezTo>
                    <a:close/>
                    <a:moveTo>
                      <a:pt x="16476" y="19542"/>
                    </a:moveTo>
                    <a:cubicBezTo>
                      <a:pt x="16406" y="19542"/>
                      <a:pt x="16349" y="19602"/>
                      <a:pt x="16349" y="19677"/>
                    </a:cubicBezTo>
                    <a:cubicBezTo>
                      <a:pt x="16349" y="19751"/>
                      <a:pt x="16406" y="19811"/>
                      <a:pt x="16476" y="19811"/>
                    </a:cubicBezTo>
                    <a:cubicBezTo>
                      <a:pt x="16546" y="19811"/>
                      <a:pt x="16603" y="19751"/>
                      <a:pt x="16603" y="19677"/>
                    </a:cubicBezTo>
                    <a:cubicBezTo>
                      <a:pt x="16603" y="19602"/>
                      <a:pt x="16546" y="19542"/>
                      <a:pt x="16476" y="19542"/>
                    </a:cubicBezTo>
                    <a:close/>
                    <a:moveTo>
                      <a:pt x="16076" y="19551"/>
                    </a:moveTo>
                    <a:cubicBezTo>
                      <a:pt x="16005" y="19551"/>
                      <a:pt x="15947" y="19612"/>
                      <a:pt x="15947" y="19688"/>
                    </a:cubicBezTo>
                    <a:cubicBezTo>
                      <a:pt x="15947" y="19764"/>
                      <a:pt x="16005" y="19826"/>
                      <a:pt x="16076" y="19826"/>
                    </a:cubicBezTo>
                    <a:cubicBezTo>
                      <a:pt x="16147" y="19826"/>
                      <a:pt x="16205" y="19764"/>
                      <a:pt x="16205" y="19688"/>
                    </a:cubicBezTo>
                    <a:cubicBezTo>
                      <a:pt x="16205" y="19612"/>
                      <a:pt x="16147" y="19551"/>
                      <a:pt x="16076" y="19551"/>
                    </a:cubicBezTo>
                    <a:close/>
                    <a:moveTo>
                      <a:pt x="5692" y="19553"/>
                    </a:moveTo>
                    <a:cubicBezTo>
                      <a:pt x="5622" y="19553"/>
                      <a:pt x="5565" y="19614"/>
                      <a:pt x="5565" y="19688"/>
                    </a:cubicBezTo>
                    <a:cubicBezTo>
                      <a:pt x="5565" y="19763"/>
                      <a:pt x="5622" y="19823"/>
                      <a:pt x="5692" y="19823"/>
                    </a:cubicBezTo>
                    <a:cubicBezTo>
                      <a:pt x="5762" y="19823"/>
                      <a:pt x="5819" y="19762"/>
                      <a:pt x="5819" y="19688"/>
                    </a:cubicBezTo>
                    <a:cubicBezTo>
                      <a:pt x="5819" y="19614"/>
                      <a:pt x="5762" y="19553"/>
                      <a:pt x="5692" y="19553"/>
                    </a:cubicBezTo>
                    <a:close/>
                    <a:moveTo>
                      <a:pt x="15671" y="19565"/>
                    </a:moveTo>
                    <a:cubicBezTo>
                      <a:pt x="15599" y="19565"/>
                      <a:pt x="15540" y="19627"/>
                      <a:pt x="15540" y="19703"/>
                    </a:cubicBezTo>
                    <a:cubicBezTo>
                      <a:pt x="15540" y="19779"/>
                      <a:pt x="15599" y="19841"/>
                      <a:pt x="15671" y="19841"/>
                    </a:cubicBezTo>
                    <a:cubicBezTo>
                      <a:pt x="15743" y="19841"/>
                      <a:pt x="15801" y="19779"/>
                      <a:pt x="15801" y="19703"/>
                    </a:cubicBezTo>
                    <a:cubicBezTo>
                      <a:pt x="15801" y="19627"/>
                      <a:pt x="15743" y="19565"/>
                      <a:pt x="15671" y="19565"/>
                    </a:cubicBezTo>
                    <a:close/>
                    <a:moveTo>
                      <a:pt x="15260" y="19581"/>
                    </a:moveTo>
                    <a:cubicBezTo>
                      <a:pt x="15187" y="19581"/>
                      <a:pt x="15129" y="19643"/>
                      <a:pt x="15129" y="19720"/>
                    </a:cubicBezTo>
                    <a:cubicBezTo>
                      <a:pt x="15129" y="19797"/>
                      <a:pt x="15187" y="19860"/>
                      <a:pt x="15260" y="19860"/>
                    </a:cubicBezTo>
                    <a:cubicBezTo>
                      <a:pt x="15333" y="19861"/>
                      <a:pt x="15393" y="19797"/>
                      <a:pt x="15393" y="19720"/>
                    </a:cubicBezTo>
                    <a:cubicBezTo>
                      <a:pt x="15393" y="19643"/>
                      <a:pt x="15333" y="19581"/>
                      <a:pt x="15260" y="19581"/>
                    </a:cubicBezTo>
                    <a:close/>
                    <a:moveTo>
                      <a:pt x="6507" y="19583"/>
                    </a:moveTo>
                    <a:cubicBezTo>
                      <a:pt x="6435" y="19583"/>
                      <a:pt x="6376" y="19645"/>
                      <a:pt x="6376" y="19721"/>
                    </a:cubicBezTo>
                    <a:cubicBezTo>
                      <a:pt x="6376" y="19797"/>
                      <a:pt x="6435" y="19859"/>
                      <a:pt x="6507" y="19859"/>
                    </a:cubicBezTo>
                    <a:cubicBezTo>
                      <a:pt x="6579" y="19859"/>
                      <a:pt x="6637" y="19797"/>
                      <a:pt x="6637" y="19721"/>
                    </a:cubicBezTo>
                    <a:cubicBezTo>
                      <a:pt x="6637" y="19645"/>
                      <a:pt x="6579" y="19583"/>
                      <a:pt x="6507" y="19583"/>
                    </a:cubicBezTo>
                    <a:close/>
                    <a:moveTo>
                      <a:pt x="9561" y="19591"/>
                    </a:moveTo>
                    <a:cubicBezTo>
                      <a:pt x="9483" y="19591"/>
                      <a:pt x="9420" y="19658"/>
                      <a:pt x="9420" y="19740"/>
                    </a:cubicBezTo>
                    <a:cubicBezTo>
                      <a:pt x="9420" y="19823"/>
                      <a:pt x="9483" y="19891"/>
                      <a:pt x="9561" y="19891"/>
                    </a:cubicBezTo>
                    <a:cubicBezTo>
                      <a:pt x="9639" y="19891"/>
                      <a:pt x="9703" y="19823"/>
                      <a:pt x="9703" y="19740"/>
                    </a:cubicBezTo>
                    <a:cubicBezTo>
                      <a:pt x="9703" y="19658"/>
                      <a:pt x="9639" y="19591"/>
                      <a:pt x="9561" y="19591"/>
                    </a:cubicBezTo>
                    <a:close/>
                    <a:moveTo>
                      <a:pt x="12206" y="19591"/>
                    </a:moveTo>
                    <a:cubicBezTo>
                      <a:pt x="12128" y="19591"/>
                      <a:pt x="12065" y="19658"/>
                      <a:pt x="12065" y="19740"/>
                    </a:cubicBezTo>
                    <a:cubicBezTo>
                      <a:pt x="12065" y="19823"/>
                      <a:pt x="12128" y="19891"/>
                      <a:pt x="12206" y="19891"/>
                    </a:cubicBezTo>
                    <a:cubicBezTo>
                      <a:pt x="12284" y="19891"/>
                      <a:pt x="12347" y="19823"/>
                      <a:pt x="12347" y="19740"/>
                    </a:cubicBezTo>
                    <a:cubicBezTo>
                      <a:pt x="12347" y="19658"/>
                      <a:pt x="12284" y="19591"/>
                      <a:pt x="12206" y="19591"/>
                    </a:cubicBezTo>
                    <a:close/>
                    <a:moveTo>
                      <a:pt x="14844" y="19601"/>
                    </a:moveTo>
                    <a:cubicBezTo>
                      <a:pt x="14771" y="19601"/>
                      <a:pt x="14711" y="19665"/>
                      <a:pt x="14711" y="19743"/>
                    </a:cubicBezTo>
                    <a:cubicBezTo>
                      <a:pt x="14711" y="19821"/>
                      <a:pt x="14771" y="19883"/>
                      <a:pt x="14844" y="19883"/>
                    </a:cubicBezTo>
                    <a:cubicBezTo>
                      <a:pt x="14918" y="19883"/>
                      <a:pt x="14977" y="19821"/>
                      <a:pt x="14977" y="19743"/>
                    </a:cubicBezTo>
                    <a:cubicBezTo>
                      <a:pt x="14977" y="19665"/>
                      <a:pt x="14918" y="19601"/>
                      <a:pt x="14844" y="19601"/>
                    </a:cubicBezTo>
                    <a:close/>
                    <a:moveTo>
                      <a:pt x="8866" y="19607"/>
                    </a:moveTo>
                    <a:cubicBezTo>
                      <a:pt x="8789" y="19607"/>
                      <a:pt x="8727" y="19673"/>
                      <a:pt x="8727" y="19754"/>
                    </a:cubicBezTo>
                    <a:cubicBezTo>
                      <a:pt x="8727" y="19836"/>
                      <a:pt x="8789" y="19902"/>
                      <a:pt x="8866" y="19902"/>
                    </a:cubicBezTo>
                    <a:cubicBezTo>
                      <a:pt x="8943" y="19902"/>
                      <a:pt x="9005" y="19836"/>
                      <a:pt x="9005" y="19754"/>
                    </a:cubicBezTo>
                    <a:cubicBezTo>
                      <a:pt x="9005" y="19673"/>
                      <a:pt x="8943" y="19607"/>
                      <a:pt x="8866" y="19607"/>
                    </a:cubicBezTo>
                    <a:close/>
                    <a:moveTo>
                      <a:pt x="14419" y="19626"/>
                    </a:moveTo>
                    <a:cubicBezTo>
                      <a:pt x="14344" y="19627"/>
                      <a:pt x="14284" y="19691"/>
                      <a:pt x="14284" y="19770"/>
                    </a:cubicBezTo>
                    <a:cubicBezTo>
                      <a:pt x="14284" y="19849"/>
                      <a:pt x="14345" y="19913"/>
                      <a:pt x="14420" y="19913"/>
                    </a:cubicBezTo>
                    <a:cubicBezTo>
                      <a:pt x="14495" y="19913"/>
                      <a:pt x="14555" y="19848"/>
                      <a:pt x="14554" y="19769"/>
                    </a:cubicBezTo>
                    <a:cubicBezTo>
                      <a:pt x="14554" y="19690"/>
                      <a:pt x="14493" y="19626"/>
                      <a:pt x="14419" y="19626"/>
                    </a:cubicBezTo>
                    <a:close/>
                    <a:moveTo>
                      <a:pt x="7348" y="19629"/>
                    </a:moveTo>
                    <a:cubicBezTo>
                      <a:pt x="7275" y="19629"/>
                      <a:pt x="7215" y="19691"/>
                      <a:pt x="7215" y="19769"/>
                    </a:cubicBezTo>
                    <a:cubicBezTo>
                      <a:pt x="7215" y="19847"/>
                      <a:pt x="7275" y="19910"/>
                      <a:pt x="7348" y="19910"/>
                    </a:cubicBezTo>
                    <a:cubicBezTo>
                      <a:pt x="7422" y="19910"/>
                      <a:pt x="7482" y="19847"/>
                      <a:pt x="7482" y="19769"/>
                    </a:cubicBezTo>
                    <a:cubicBezTo>
                      <a:pt x="7482" y="19691"/>
                      <a:pt x="7422" y="19629"/>
                      <a:pt x="7348" y="19629"/>
                    </a:cubicBezTo>
                    <a:close/>
                    <a:moveTo>
                      <a:pt x="10770" y="19641"/>
                    </a:moveTo>
                    <a:cubicBezTo>
                      <a:pt x="10691" y="19641"/>
                      <a:pt x="10625" y="19709"/>
                      <a:pt x="10625" y="19793"/>
                    </a:cubicBezTo>
                    <a:cubicBezTo>
                      <a:pt x="10625" y="19877"/>
                      <a:pt x="10691" y="19945"/>
                      <a:pt x="10770" y="19945"/>
                    </a:cubicBezTo>
                    <a:cubicBezTo>
                      <a:pt x="10849" y="19944"/>
                      <a:pt x="10913" y="19877"/>
                      <a:pt x="10913" y="19793"/>
                    </a:cubicBezTo>
                    <a:cubicBezTo>
                      <a:pt x="10913" y="19709"/>
                      <a:pt x="10849" y="19641"/>
                      <a:pt x="10770" y="19641"/>
                    </a:cubicBezTo>
                    <a:close/>
                    <a:moveTo>
                      <a:pt x="13985" y="19659"/>
                    </a:moveTo>
                    <a:cubicBezTo>
                      <a:pt x="13910" y="19659"/>
                      <a:pt x="13849" y="19725"/>
                      <a:pt x="13849" y="19804"/>
                    </a:cubicBezTo>
                    <a:cubicBezTo>
                      <a:pt x="13849" y="19884"/>
                      <a:pt x="13910" y="19949"/>
                      <a:pt x="13985" y="19949"/>
                    </a:cubicBezTo>
                    <a:cubicBezTo>
                      <a:pt x="14061" y="19949"/>
                      <a:pt x="14121" y="19884"/>
                      <a:pt x="14121" y="19804"/>
                    </a:cubicBezTo>
                    <a:cubicBezTo>
                      <a:pt x="14121" y="19725"/>
                      <a:pt x="14061" y="19659"/>
                      <a:pt x="13985" y="19659"/>
                    </a:cubicBezTo>
                    <a:close/>
                    <a:moveTo>
                      <a:pt x="11226" y="19663"/>
                    </a:moveTo>
                    <a:cubicBezTo>
                      <a:pt x="11147" y="19663"/>
                      <a:pt x="11082" y="19731"/>
                      <a:pt x="11082" y="19815"/>
                    </a:cubicBezTo>
                    <a:cubicBezTo>
                      <a:pt x="11082" y="19899"/>
                      <a:pt x="11146" y="19966"/>
                      <a:pt x="11226" y="19966"/>
                    </a:cubicBezTo>
                    <a:cubicBezTo>
                      <a:pt x="11305" y="19966"/>
                      <a:pt x="11369" y="19899"/>
                      <a:pt x="11369" y="19815"/>
                    </a:cubicBezTo>
                    <a:cubicBezTo>
                      <a:pt x="11369" y="19731"/>
                      <a:pt x="11305" y="19663"/>
                      <a:pt x="11226" y="19663"/>
                    </a:cubicBezTo>
                    <a:close/>
                    <a:moveTo>
                      <a:pt x="8229" y="19703"/>
                    </a:moveTo>
                    <a:cubicBezTo>
                      <a:pt x="8152" y="19703"/>
                      <a:pt x="8091" y="19769"/>
                      <a:pt x="8091" y="19850"/>
                    </a:cubicBezTo>
                    <a:cubicBezTo>
                      <a:pt x="8091" y="19931"/>
                      <a:pt x="8152" y="19996"/>
                      <a:pt x="8229" y="19996"/>
                    </a:cubicBezTo>
                    <a:cubicBezTo>
                      <a:pt x="8305" y="19996"/>
                      <a:pt x="8368" y="19931"/>
                      <a:pt x="8368" y="19850"/>
                    </a:cubicBezTo>
                    <a:cubicBezTo>
                      <a:pt x="8368" y="19769"/>
                      <a:pt x="8305" y="19703"/>
                      <a:pt x="8229" y="19703"/>
                    </a:cubicBezTo>
                    <a:close/>
                    <a:moveTo>
                      <a:pt x="13538" y="19703"/>
                    </a:moveTo>
                    <a:cubicBezTo>
                      <a:pt x="13461" y="19703"/>
                      <a:pt x="13399" y="19769"/>
                      <a:pt x="13399" y="19850"/>
                    </a:cubicBezTo>
                    <a:cubicBezTo>
                      <a:pt x="13399" y="19931"/>
                      <a:pt x="13461" y="19997"/>
                      <a:pt x="13538" y="19997"/>
                    </a:cubicBezTo>
                    <a:cubicBezTo>
                      <a:pt x="13615" y="19997"/>
                      <a:pt x="13678" y="19931"/>
                      <a:pt x="13678" y="19850"/>
                    </a:cubicBezTo>
                    <a:cubicBezTo>
                      <a:pt x="13678" y="19768"/>
                      <a:pt x="13615" y="19703"/>
                      <a:pt x="13538" y="19703"/>
                    </a:cubicBezTo>
                    <a:close/>
                    <a:moveTo>
                      <a:pt x="10316" y="19707"/>
                    </a:moveTo>
                    <a:cubicBezTo>
                      <a:pt x="10238" y="19707"/>
                      <a:pt x="10174" y="19774"/>
                      <a:pt x="10174" y="19858"/>
                    </a:cubicBezTo>
                    <a:cubicBezTo>
                      <a:pt x="10174" y="19941"/>
                      <a:pt x="10237" y="20009"/>
                      <a:pt x="10316" y="20009"/>
                    </a:cubicBezTo>
                    <a:cubicBezTo>
                      <a:pt x="10395" y="20009"/>
                      <a:pt x="10459" y="19941"/>
                      <a:pt x="10459" y="19858"/>
                    </a:cubicBezTo>
                    <a:cubicBezTo>
                      <a:pt x="10459" y="19775"/>
                      <a:pt x="10395" y="19707"/>
                      <a:pt x="10316" y="19707"/>
                    </a:cubicBezTo>
                    <a:close/>
                    <a:moveTo>
                      <a:pt x="621" y="19743"/>
                    </a:moveTo>
                    <a:cubicBezTo>
                      <a:pt x="565" y="19743"/>
                      <a:pt x="519" y="19791"/>
                      <a:pt x="519" y="19850"/>
                    </a:cubicBezTo>
                    <a:cubicBezTo>
                      <a:pt x="519" y="19909"/>
                      <a:pt x="565" y="19956"/>
                      <a:pt x="621" y="19956"/>
                    </a:cubicBezTo>
                    <a:cubicBezTo>
                      <a:pt x="677" y="19956"/>
                      <a:pt x="722" y="19909"/>
                      <a:pt x="722" y="19850"/>
                    </a:cubicBezTo>
                    <a:cubicBezTo>
                      <a:pt x="722" y="19791"/>
                      <a:pt x="677" y="19743"/>
                      <a:pt x="621" y="19743"/>
                    </a:cubicBezTo>
                    <a:close/>
                    <a:moveTo>
                      <a:pt x="1372" y="19743"/>
                    </a:moveTo>
                    <a:cubicBezTo>
                      <a:pt x="1314" y="19743"/>
                      <a:pt x="1266" y="19792"/>
                      <a:pt x="1266" y="19853"/>
                    </a:cubicBezTo>
                    <a:cubicBezTo>
                      <a:pt x="1266" y="19915"/>
                      <a:pt x="1314" y="19965"/>
                      <a:pt x="1372" y="19965"/>
                    </a:cubicBezTo>
                    <a:cubicBezTo>
                      <a:pt x="1430" y="19965"/>
                      <a:pt x="1476" y="19915"/>
                      <a:pt x="1476" y="19853"/>
                    </a:cubicBezTo>
                    <a:cubicBezTo>
                      <a:pt x="1476" y="19792"/>
                      <a:pt x="1430" y="19743"/>
                      <a:pt x="1372" y="19743"/>
                    </a:cubicBezTo>
                    <a:close/>
                    <a:moveTo>
                      <a:pt x="2125" y="19744"/>
                    </a:moveTo>
                    <a:cubicBezTo>
                      <a:pt x="2065" y="19744"/>
                      <a:pt x="2017" y="19795"/>
                      <a:pt x="2017" y="19858"/>
                    </a:cubicBezTo>
                    <a:cubicBezTo>
                      <a:pt x="2017" y="19921"/>
                      <a:pt x="2066" y="19972"/>
                      <a:pt x="2125" y="19972"/>
                    </a:cubicBezTo>
                    <a:cubicBezTo>
                      <a:pt x="2185" y="19972"/>
                      <a:pt x="2233" y="19921"/>
                      <a:pt x="2233" y="19858"/>
                    </a:cubicBezTo>
                    <a:cubicBezTo>
                      <a:pt x="2233" y="19795"/>
                      <a:pt x="2185" y="19744"/>
                      <a:pt x="2125" y="19744"/>
                    </a:cubicBezTo>
                    <a:close/>
                    <a:moveTo>
                      <a:pt x="2883" y="19745"/>
                    </a:moveTo>
                    <a:cubicBezTo>
                      <a:pt x="2821" y="19745"/>
                      <a:pt x="2771" y="19799"/>
                      <a:pt x="2771" y="19865"/>
                    </a:cubicBezTo>
                    <a:cubicBezTo>
                      <a:pt x="2771" y="19930"/>
                      <a:pt x="2821" y="19983"/>
                      <a:pt x="2883" y="19983"/>
                    </a:cubicBezTo>
                    <a:cubicBezTo>
                      <a:pt x="2945" y="19983"/>
                      <a:pt x="2995" y="19930"/>
                      <a:pt x="2995" y="19865"/>
                    </a:cubicBezTo>
                    <a:cubicBezTo>
                      <a:pt x="2995" y="19799"/>
                      <a:pt x="2945" y="19745"/>
                      <a:pt x="2883" y="19745"/>
                    </a:cubicBezTo>
                    <a:close/>
                    <a:moveTo>
                      <a:pt x="3647" y="19748"/>
                    </a:moveTo>
                    <a:cubicBezTo>
                      <a:pt x="3583" y="19748"/>
                      <a:pt x="3530" y="19803"/>
                      <a:pt x="3530" y="19872"/>
                    </a:cubicBezTo>
                    <a:cubicBezTo>
                      <a:pt x="3530" y="19940"/>
                      <a:pt x="3582" y="19995"/>
                      <a:pt x="3647" y="19995"/>
                    </a:cubicBezTo>
                    <a:cubicBezTo>
                      <a:pt x="3711" y="19995"/>
                      <a:pt x="3763" y="19940"/>
                      <a:pt x="3763" y="19872"/>
                    </a:cubicBezTo>
                    <a:cubicBezTo>
                      <a:pt x="3763" y="19804"/>
                      <a:pt x="3711" y="19748"/>
                      <a:pt x="3647" y="19748"/>
                    </a:cubicBezTo>
                    <a:close/>
                    <a:moveTo>
                      <a:pt x="4417" y="19755"/>
                    </a:moveTo>
                    <a:cubicBezTo>
                      <a:pt x="4351" y="19755"/>
                      <a:pt x="4297" y="19813"/>
                      <a:pt x="4297" y="19883"/>
                    </a:cubicBezTo>
                    <a:cubicBezTo>
                      <a:pt x="4297" y="19953"/>
                      <a:pt x="4351" y="20010"/>
                      <a:pt x="4417" y="20010"/>
                    </a:cubicBezTo>
                    <a:cubicBezTo>
                      <a:pt x="4484" y="20010"/>
                      <a:pt x="4537" y="19953"/>
                      <a:pt x="4537" y="19883"/>
                    </a:cubicBezTo>
                    <a:cubicBezTo>
                      <a:pt x="4537" y="19813"/>
                      <a:pt x="4484" y="19755"/>
                      <a:pt x="4417" y="19755"/>
                    </a:cubicBezTo>
                    <a:close/>
                    <a:moveTo>
                      <a:pt x="13077" y="19762"/>
                    </a:moveTo>
                    <a:cubicBezTo>
                      <a:pt x="12999" y="19762"/>
                      <a:pt x="12937" y="19829"/>
                      <a:pt x="12937" y="19910"/>
                    </a:cubicBezTo>
                    <a:cubicBezTo>
                      <a:pt x="12937" y="19993"/>
                      <a:pt x="13000" y="20059"/>
                      <a:pt x="13077" y="20059"/>
                    </a:cubicBezTo>
                    <a:cubicBezTo>
                      <a:pt x="13154" y="20059"/>
                      <a:pt x="13217" y="19992"/>
                      <a:pt x="13217" y="19910"/>
                    </a:cubicBezTo>
                    <a:cubicBezTo>
                      <a:pt x="13217" y="19828"/>
                      <a:pt x="13154" y="19762"/>
                      <a:pt x="13077" y="19762"/>
                    </a:cubicBezTo>
                    <a:close/>
                    <a:moveTo>
                      <a:pt x="5197" y="19766"/>
                    </a:moveTo>
                    <a:cubicBezTo>
                      <a:pt x="5129" y="19766"/>
                      <a:pt x="5073" y="19824"/>
                      <a:pt x="5073" y="19897"/>
                    </a:cubicBezTo>
                    <a:cubicBezTo>
                      <a:pt x="5073" y="19969"/>
                      <a:pt x="5129" y="20029"/>
                      <a:pt x="5197" y="20029"/>
                    </a:cubicBezTo>
                    <a:cubicBezTo>
                      <a:pt x="5266" y="20029"/>
                      <a:pt x="5321" y="19969"/>
                      <a:pt x="5321" y="19897"/>
                    </a:cubicBezTo>
                    <a:cubicBezTo>
                      <a:pt x="5321" y="19824"/>
                      <a:pt x="5266" y="19766"/>
                      <a:pt x="5197" y="19766"/>
                    </a:cubicBezTo>
                    <a:close/>
                    <a:moveTo>
                      <a:pt x="11672" y="19770"/>
                    </a:moveTo>
                    <a:cubicBezTo>
                      <a:pt x="11593" y="19770"/>
                      <a:pt x="11528" y="19839"/>
                      <a:pt x="11528" y="19923"/>
                    </a:cubicBezTo>
                    <a:cubicBezTo>
                      <a:pt x="11528" y="20007"/>
                      <a:pt x="11592" y="20075"/>
                      <a:pt x="11672" y="20075"/>
                    </a:cubicBezTo>
                    <a:cubicBezTo>
                      <a:pt x="11751" y="20075"/>
                      <a:pt x="11815" y="20007"/>
                      <a:pt x="11815" y="19923"/>
                    </a:cubicBezTo>
                    <a:cubicBezTo>
                      <a:pt x="11815" y="19839"/>
                      <a:pt x="11751" y="19770"/>
                      <a:pt x="11672" y="19770"/>
                    </a:cubicBezTo>
                    <a:close/>
                    <a:moveTo>
                      <a:pt x="5991" y="19780"/>
                    </a:moveTo>
                    <a:cubicBezTo>
                      <a:pt x="5919" y="19780"/>
                      <a:pt x="5861" y="19842"/>
                      <a:pt x="5861" y="19917"/>
                    </a:cubicBezTo>
                    <a:cubicBezTo>
                      <a:pt x="5861" y="19993"/>
                      <a:pt x="5919" y="20054"/>
                      <a:pt x="5991" y="20054"/>
                    </a:cubicBezTo>
                    <a:cubicBezTo>
                      <a:pt x="6062" y="20054"/>
                      <a:pt x="6120" y="19993"/>
                      <a:pt x="6120" y="19917"/>
                    </a:cubicBezTo>
                    <a:cubicBezTo>
                      <a:pt x="6120" y="19842"/>
                      <a:pt x="6062" y="19780"/>
                      <a:pt x="5991" y="19780"/>
                    </a:cubicBezTo>
                    <a:close/>
                    <a:moveTo>
                      <a:pt x="6803" y="19809"/>
                    </a:moveTo>
                    <a:cubicBezTo>
                      <a:pt x="6730" y="19809"/>
                      <a:pt x="6671" y="19871"/>
                      <a:pt x="6671" y="19948"/>
                    </a:cubicBezTo>
                    <a:cubicBezTo>
                      <a:pt x="6671" y="20025"/>
                      <a:pt x="6730" y="20088"/>
                      <a:pt x="6803" y="20088"/>
                    </a:cubicBezTo>
                    <a:cubicBezTo>
                      <a:pt x="6876" y="20088"/>
                      <a:pt x="6935" y="20025"/>
                      <a:pt x="6935" y="19948"/>
                    </a:cubicBezTo>
                    <a:cubicBezTo>
                      <a:pt x="6935" y="19871"/>
                      <a:pt x="6876" y="19809"/>
                      <a:pt x="6803" y="19809"/>
                    </a:cubicBezTo>
                    <a:close/>
                    <a:moveTo>
                      <a:pt x="12596" y="19844"/>
                    </a:moveTo>
                    <a:cubicBezTo>
                      <a:pt x="12518" y="19844"/>
                      <a:pt x="12455" y="19911"/>
                      <a:pt x="12455" y="19994"/>
                    </a:cubicBezTo>
                    <a:cubicBezTo>
                      <a:pt x="12455" y="20076"/>
                      <a:pt x="12518" y="20143"/>
                      <a:pt x="12596" y="20143"/>
                    </a:cubicBezTo>
                    <a:cubicBezTo>
                      <a:pt x="12675" y="20143"/>
                      <a:pt x="12738" y="20076"/>
                      <a:pt x="12738" y="19994"/>
                    </a:cubicBezTo>
                    <a:cubicBezTo>
                      <a:pt x="12738" y="19911"/>
                      <a:pt x="12675" y="19844"/>
                      <a:pt x="12596" y="19844"/>
                    </a:cubicBezTo>
                    <a:close/>
                    <a:moveTo>
                      <a:pt x="9172" y="19845"/>
                    </a:moveTo>
                    <a:cubicBezTo>
                      <a:pt x="9094" y="19845"/>
                      <a:pt x="9032" y="19912"/>
                      <a:pt x="9032" y="19994"/>
                    </a:cubicBezTo>
                    <a:cubicBezTo>
                      <a:pt x="9032" y="20076"/>
                      <a:pt x="9094" y="20142"/>
                      <a:pt x="9172" y="20142"/>
                    </a:cubicBezTo>
                    <a:cubicBezTo>
                      <a:pt x="9249" y="20142"/>
                      <a:pt x="9312" y="20076"/>
                      <a:pt x="9312" y="19994"/>
                    </a:cubicBezTo>
                    <a:cubicBezTo>
                      <a:pt x="9312" y="19912"/>
                      <a:pt x="9249" y="19845"/>
                      <a:pt x="9172" y="19845"/>
                    </a:cubicBezTo>
                    <a:close/>
                    <a:moveTo>
                      <a:pt x="7643" y="19853"/>
                    </a:moveTo>
                    <a:cubicBezTo>
                      <a:pt x="7568" y="19853"/>
                      <a:pt x="7508" y="19917"/>
                      <a:pt x="7508" y="19996"/>
                    </a:cubicBezTo>
                    <a:cubicBezTo>
                      <a:pt x="7508" y="20075"/>
                      <a:pt x="7568" y="20140"/>
                      <a:pt x="7643" y="20140"/>
                    </a:cubicBezTo>
                    <a:cubicBezTo>
                      <a:pt x="7717" y="20140"/>
                      <a:pt x="7778" y="20075"/>
                      <a:pt x="7778" y="19996"/>
                    </a:cubicBezTo>
                    <a:cubicBezTo>
                      <a:pt x="7778" y="19917"/>
                      <a:pt x="7717" y="19853"/>
                      <a:pt x="7643" y="19853"/>
                    </a:cubicBezTo>
                    <a:close/>
                    <a:moveTo>
                      <a:pt x="9882" y="19858"/>
                    </a:moveTo>
                    <a:cubicBezTo>
                      <a:pt x="9804" y="19858"/>
                      <a:pt x="9741" y="19925"/>
                      <a:pt x="9741" y="20007"/>
                    </a:cubicBezTo>
                    <a:cubicBezTo>
                      <a:pt x="9741" y="20090"/>
                      <a:pt x="9804" y="20157"/>
                      <a:pt x="9882" y="20157"/>
                    </a:cubicBezTo>
                    <a:cubicBezTo>
                      <a:pt x="9960" y="20157"/>
                      <a:pt x="10023" y="20090"/>
                      <a:pt x="10023" y="20007"/>
                    </a:cubicBezTo>
                    <a:cubicBezTo>
                      <a:pt x="10023" y="19925"/>
                      <a:pt x="9960" y="19858"/>
                      <a:pt x="9882" y="19858"/>
                    </a:cubicBezTo>
                    <a:close/>
                    <a:moveTo>
                      <a:pt x="8526" y="19929"/>
                    </a:moveTo>
                    <a:cubicBezTo>
                      <a:pt x="8448" y="19929"/>
                      <a:pt x="8385" y="19997"/>
                      <a:pt x="8385" y="20079"/>
                    </a:cubicBezTo>
                    <a:cubicBezTo>
                      <a:pt x="8385" y="20162"/>
                      <a:pt x="8448" y="20229"/>
                      <a:pt x="8526" y="20229"/>
                    </a:cubicBezTo>
                    <a:cubicBezTo>
                      <a:pt x="8604" y="20229"/>
                      <a:pt x="8667" y="20162"/>
                      <a:pt x="8667" y="20079"/>
                    </a:cubicBezTo>
                    <a:cubicBezTo>
                      <a:pt x="8667" y="19997"/>
                      <a:pt x="8605" y="19929"/>
                      <a:pt x="8526" y="19929"/>
                    </a:cubicBezTo>
                    <a:close/>
                    <a:moveTo>
                      <a:pt x="12092" y="19958"/>
                    </a:moveTo>
                    <a:cubicBezTo>
                      <a:pt x="12012" y="19958"/>
                      <a:pt x="11947" y="20027"/>
                      <a:pt x="11947" y="20112"/>
                    </a:cubicBezTo>
                    <a:cubicBezTo>
                      <a:pt x="11947" y="20197"/>
                      <a:pt x="12012" y="20266"/>
                      <a:pt x="12092" y="20266"/>
                    </a:cubicBezTo>
                    <a:cubicBezTo>
                      <a:pt x="12172" y="20266"/>
                      <a:pt x="12238" y="20197"/>
                      <a:pt x="12238" y="20112"/>
                    </a:cubicBezTo>
                    <a:cubicBezTo>
                      <a:pt x="12238" y="20027"/>
                      <a:pt x="12172" y="19958"/>
                      <a:pt x="12092" y="19958"/>
                    </a:cubicBezTo>
                    <a:close/>
                    <a:moveTo>
                      <a:pt x="19702" y="19973"/>
                    </a:moveTo>
                    <a:cubicBezTo>
                      <a:pt x="19640" y="19973"/>
                      <a:pt x="19590" y="20026"/>
                      <a:pt x="19590" y="20092"/>
                    </a:cubicBezTo>
                    <a:cubicBezTo>
                      <a:pt x="19590" y="20157"/>
                      <a:pt x="19640" y="20210"/>
                      <a:pt x="19702" y="20210"/>
                    </a:cubicBezTo>
                    <a:cubicBezTo>
                      <a:pt x="19764" y="20211"/>
                      <a:pt x="19814" y="20157"/>
                      <a:pt x="19814" y="20092"/>
                    </a:cubicBezTo>
                    <a:cubicBezTo>
                      <a:pt x="19814" y="20026"/>
                      <a:pt x="19764" y="19973"/>
                      <a:pt x="19702" y="19973"/>
                    </a:cubicBezTo>
                    <a:close/>
                    <a:moveTo>
                      <a:pt x="20077" y="19973"/>
                    </a:moveTo>
                    <a:cubicBezTo>
                      <a:pt x="20017" y="19973"/>
                      <a:pt x="19967" y="20026"/>
                      <a:pt x="19967" y="20091"/>
                    </a:cubicBezTo>
                    <a:cubicBezTo>
                      <a:pt x="19967" y="20155"/>
                      <a:pt x="20017" y="20207"/>
                      <a:pt x="20077" y="20207"/>
                    </a:cubicBezTo>
                    <a:cubicBezTo>
                      <a:pt x="20138" y="20207"/>
                      <a:pt x="20187" y="20155"/>
                      <a:pt x="20187" y="20091"/>
                    </a:cubicBezTo>
                    <a:cubicBezTo>
                      <a:pt x="20187" y="20026"/>
                      <a:pt x="20138" y="19973"/>
                      <a:pt x="20077" y="19973"/>
                    </a:cubicBezTo>
                    <a:close/>
                    <a:moveTo>
                      <a:pt x="19326" y="19974"/>
                    </a:moveTo>
                    <a:cubicBezTo>
                      <a:pt x="19264" y="19974"/>
                      <a:pt x="19213" y="20028"/>
                      <a:pt x="19213" y="20094"/>
                    </a:cubicBezTo>
                    <a:cubicBezTo>
                      <a:pt x="19213" y="20160"/>
                      <a:pt x="19264" y="20214"/>
                      <a:pt x="19326" y="20214"/>
                    </a:cubicBezTo>
                    <a:cubicBezTo>
                      <a:pt x="19389" y="20214"/>
                      <a:pt x="19439" y="20160"/>
                      <a:pt x="19439" y="20094"/>
                    </a:cubicBezTo>
                    <a:cubicBezTo>
                      <a:pt x="19439" y="20028"/>
                      <a:pt x="19389" y="19974"/>
                      <a:pt x="19326" y="19974"/>
                    </a:cubicBezTo>
                    <a:close/>
                    <a:moveTo>
                      <a:pt x="20452" y="19974"/>
                    </a:moveTo>
                    <a:cubicBezTo>
                      <a:pt x="20393" y="19974"/>
                      <a:pt x="20343" y="20025"/>
                      <a:pt x="20343" y="20088"/>
                    </a:cubicBezTo>
                    <a:cubicBezTo>
                      <a:pt x="20343" y="20152"/>
                      <a:pt x="20393" y="20203"/>
                      <a:pt x="20452" y="20203"/>
                    </a:cubicBezTo>
                    <a:cubicBezTo>
                      <a:pt x="20512" y="20203"/>
                      <a:pt x="20560" y="20151"/>
                      <a:pt x="20560" y="20088"/>
                    </a:cubicBezTo>
                    <a:cubicBezTo>
                      <a:pt x="20560" y="20025"/>
                      <a:pt x="20512" y="19974"/>
                      <a:pt x="20452" y="19974"/>
                    </a:cubicBezTo>
                    <a:close/>
                    <a:moveTo>
                      <a:pt x="20825" y="19974"/>
                    </a:moveTo>
                    <a:cubicBezTo>
                      <a:pt x="20767" y="19974"/>
                      <a:pt x="20720" y="20025"/>
                      <a:pt x="20720" y="20087"/>
                    </a:cubicBezTo>
                    <a:cubicBezTo>
                      <a:pt x="20719" y="20149"/>
                      <a:pt x="20767" y="20199"/>
                      <a:pt x="20825" y="20199"/>
                    </a:cubicBezTo>
                    <a:cubicBezTo>
                      <a:pt x="20884" y="20199"/>
                      <a:pt x="20932" y="20149"/>
                      <a:pt x="20932" y="20087"/>
                    </a:cubicBezTo>
                    <a:cubicBezTo>
                      <a:pt x="20932" y="20025"/>
                      <a:pt x="20884" y="19974"/>
                      <a:pt x="20825" y="19974"/>
                    </a:cubicBezTo>
                    <a:close/>
                    <a:moveTo>
                      <a:pt x="1690" y="19975"/>
                    </a:moveTo>
                    <a:cubicBezTo>
                      <a:pt x="1630" y="19975"/>
                      <a:pt x="1582" y="20028"/>
                      <a:pt x="1582" y="20091"/>
                    </a:cubicBezTo>
                    <a:cubicBezTo>
                      <a:pt x="1582" y="20154"/>
                      <a:pt x="1630" y="20205"/>
                      <a:pt x="1690" y="20205"/>
                    </a:cubicBezTo>
                    <a:cubicBezTo>
                      <a:pt x="1749" y="20205"/>
                      <a:pt x="1799" y="20154"/>
                      <a:pt x="1799" y="20091"/>
                    </a:cubicBezTo>
                    <a:cubicBezTo>
                      <a:pt x="1799" y="20027"/>
                      <a:pt x="1749" y="19975"/>
                      <a:pt x="1690" y="19975"/>
                    </a:cubicBezTo>
                    <a:close/>
                    <a:moveTo>
                      <a:pt x="2441" y="19975"/>
                    </a:moveTo>
                    <a:cubicBezTo>
                      <a:pt x="2379" y="19975"/>
                      <a:pt x="2329" y="20029"/>
                      <a:pt x="2329" y="20094"/>
                    </a:cubicBezTo>
                    <a:cubicBezTo>
                      <a:pt x="2329" y="20160"/>
                      <a:pt x="2379" y="20213"/>
                      <a:pt x="2441" y="20213"/>
                    </a:cubicBezTo>
                    <a:cubicBezTo>
                      <a:pt x="2503" y="20213"/>
                      <a:pt x="2553" y="20160"/>
                      <a:pt x="2553" y="20094"/>
                    </a:cubicBezTo>
                    <a:cubicBezTo>
                      <a:pt x="2553" y="20029"/>
                      <a:pt x="2503" y="19975"/>
                      <a:pt x="2441" y="19975"/>
                    </a:cubicBezTo>
                    <a:close/>
                    <a:moveTo>
                      <a:pt x="18571" y="19975"/>
                    </a:moveTo>
                    <a:cubicBezTo>
                      <a:pt x="18506" y="19975"/>
                      <a:pt x="18454" y="20031"/>
                      <a:pt x="18454" y="20100"/>
                    </a:cubicBezTo>
                    <a:cubicBezTo>
                      <a:pt x="18454" y="20169"/>
                      <a:pt x="18506" y="20224"/>
                      <a:pt x="18571" y="20224"/>
                    </a:cubicBezTo>
                    <a:cubicBezTo>
                      <a:pt x="18635" y="20224"/>
                      <a:pt x="18688" y="20169"/>
                      <a:pt x="18688" y="20100"/>
                    </a:cubicBezTo>
                    <a:cubicBezTo>
                      <a:pt x="18688" y="20031"/>
                      <a:pt x="18635" y="19975"/>
                      <a:pt x="18571" y="19975"/>
                    </a:cubicBezTo>
                    <a:close/>
                    <a:moveTo>
                      <a:pt x="18949" y="19975"/>
                    </a:moveTo>
                    <a:cubicBezTo>
                      <a:pt x="18886" y="19975"/>
                      <a:pt x="18835" y="20029"/>
                      <a:pt x="18835" y="20096"/>
                    </a:cubicBezTo>
                    <a:cubicBezTo>
                      <a:pt x="18835" y="20164"/>
                      <a:pt x="18885" y="20218"/>
                      <a:pt x="18949" y="20218"/>
                    </a:cubicBezTo>
                    <a:cubicBezTo>
                      <a:pt x="19013" y="20218"/>
                      <a:pt x="19064" y="20164"/>
                      <a:pt x="19064" y="20096"/>
                    </a:cubicBezTo>
                    <a:cubicBezTo>
                      <a:pt x="19064" y="20029"/>
                      <a:pt x="19012" y="19975"/>
                      <a:pt x="18949" y="19975"/>
                    </a:cubicBezTo>
                    <a:close/>
                    <a:moveTo>
                      <a:pt x="21198" y="19975"/>
                    </a:moveTo>
                    <a:cubicBezTo>
                      <a:pt x="21141" y="19975"/>
                      <a:pt x="21095" y="20025"/>
                      <a:pt x="21095" y="20086"/>
                    </a:cubicBezTo>
                    <a:cubicBezTo>
                      <a:pt x="21095" y="20147"/>
                      <a:pt x="21141" y="20196"/>
                      <a:pt x="21198" y="20196"/>
                    </a:cubicBezTo>
                    <a:cubicBezTo>
                      <a:pt x="21256" y="20196"/>
                      <a:pt x="21303" y="20147"/>
                      <a:pt x="21303" y="20086"/>
                    </a:cubicBezTo>
                    <a:cubicBezTo>
                      <a:pt x="21303" y="20025"/>
                      <a:pt x="21256" y="19975"/>
                      <a:pt x="21198" y="19975"/>
                    </a:cubicBezTo>
                    <a:close/>
                    <a:moveTo>
                      <a:pt x="942" y="19977"/>
                    </a:moveTo>
                    <a:cubicBezTo>
                      <a:pt x="884" y="19977"/>
                      <a:pt x="838" y="20026"/>
                      <a:pt x="838" y="20087"/>
                    </a:cubicBezTo>
                    <a:cubicBezTo>
                      <a:pt x="838" y="20148"/>
                      <a:pt x="885" y="20197"/>
                      <a:pt x="942" y="20197"/>
                    </a:cubicBezTo>
                    <a:cubicBezTo>
                      <a:pt x="999" y="20197"/>
                      <a:pt x="1046" y="20148"/>
                      <a:pt x="1046" y="20087"/>
                    </a:cubicBezTo>
                    <a:cubicBezTo>
                      <a:pt x="1046" y="20026"/>
                      <a:pt x="999" y="19977"/>
                      <a:pt x="942" y="19977"/>
                    </a:cubicBezTo>
                    <a:close/>
                    <a:moveTo>
                      <a:pt x="18191" y="19977"/>
                    </a:moveTo>
                    <a:cubicBezTo>
                      <a:pt x="18126" y="19977"/>
                      <a:pt x="18073" y="20032"/>
                      <a:pt x="18073" y="20102"/>
                    </a:cubicBezTo>
                    <a:cubicBezTo>
                      <a:pt x="18073" y="20172"/>
                      <a:pt x="18126" y="20229"/>
                      <a:pt x="18191" y="20229"/>
                    </a:cubicBezTo>
                    <a:cubicBezTo>
                      <a:pt x="18257" y="20229"/>
                      <a:pt x="18311" y="20172"/>
                      <a:pt x="18311" y="20102"/>
                    </a:cubicBezTo>
                    <a:cubicBezTo>
                      <a:pt x="18311" y="20032"/>
                      <a:pt x="18257" y="19977"/>
                      <a:pt x="18191" y="19977"/>
                    </a:cubicBezTo>
                    <a:close/>
                    <a:moveTo>
                      <a:pt x="3196" y="19978"/>
                    </a:moveTo>
                    <a:cubicBezTo>
                      <a:pt x="3133" y="19978"/>
                      <a:pt x="3081" y="20033"/>
                      <a:pt x="3081" y="20100"/>
                    </a:cubicBezTo>
                    <a:cubicBezTo>
                      <a:pt x="3081" y="20167"/>
                      <a:pt x="3133" y="20222"/>
                      <a:pt x="3196" y="20222"/>
                    </a:cubicBezTo>
                    <a:cubicBezTo>
                      <a:pt x="3260" y="20222"/>
                      <a:pt x="3312" y="20167"/>
                      <a:pt x="3312" y="20100"/>
                    </a:cubicBezTo>
                    <a:cubicBezTo>
                      <a:pt x="3312" y="20032"/>
                      <a:pt x="3260" y="19978"/>
                      <a:pt x="3196" y="19978"/>
                    </a:cubicBezTo>
                    <a:close/>
                    <a:moveTo>
                      <a:pt x="17811" y="19978"/>
                    </a:moveTo>
                    <a:cubicBezTo>
                      <a:pt x="17744" y="19978"/>
                      <a:pt x="17689" y="20036"/>
                      <a:pt x="17689" y="20107"/>
                    </a:cubicBezTo>
                    <a:cubicBezTo>
                      <a:pt x="17690" y="20177"/>
                      <a:pt x="17744" y="20234"/>
                      <a:pt x="17811" y="20234"/>
                    </a:cubicBezTo>
                    <a:cubicBezTo>
                      <a:pt x="17878" y="20234"/>
                      <a:pt x="17932" y="20177"/>
                      <a:pt x="17932" y="20107"/>
                    </a:cubicBezTo>
                    <a:cubicBezTo>
                      <a:pt x="17932" y="20036"/>
                      <a:pt x="17878" y="19978"/>
                      <a:pt x="17811" y="19978"/>
                    </a:cubicBezTo>
                    <a:close/>
                    <a:moveTo>
                      <a:pt x="21571" y="19978"/>
                    </a:moveTo>
                    <a:cubicBezTo>
                      <a:pt x="21515" y="19978"/>
                      <a:pt x="21470" y="20025"/>
                      <a:pt x="21470" y="20084"/>
                    </a:cubicBezTo>
                    <a:cubicBezTo>
                      <a:pt x="21470" y="20143"/>
                      <a:pt x="21515" y="20191"/>
                      <a:pt x="21571" y="20191"/>
                    </a:cubicBezTo>
                    <a:cubicBezTo>
                      <a:pt x="21582" y="20191"/>
                      <a:pt x="21590" y="20182"/>
                      <a:pt x="21600" y="20179"/>
                    </a:cubicBezTo>
                    <a:lnTo>
                      <a:pt x="21600" y="19990"/>
                    </a:lnTo>
                    <a:cubicBezTo>
                      <a:pt x="21590" y="19987"/>
                      <a:pt x="21582" y="19978"/>
                      <a:pt x="21571" y="19978"/>
                    </a:cubicBezTo>
                    <a:close/>
                    <a:moveTo>
                      <a:pt x="197" y="19980"/>
                    </a:moveTo>
                    <a:cubicBezTo>
                      <a:pt x="143" y="19980"/>
                      <a:pt x="98" y="20027"/>
                      <a:pt x="98" y="20085"/>
                    </a:cubicBezTo>
                    <a:cubicBezTo>
                      <a:pt x="98" y="20143"/>
                      <a:pt x="143" y="20189"/>
                      <a:pt x="197" y="20189"/>
                    </a:cubicBezTo>
                    <a:cubicBezTo>
                      <a:pt x="252" y="20189"/>
                      <a:pt x="296" y="20143"/>
                      <a:pt x="296" y="20085"/>
                    </a:cubicBezTo>
                    <a:cubicBezTo>
                      <a:pt x="296" y="20027"/>
                      <a:pt x="252" y="19980"/>
                      <a:pt x="197" y="19980"/>
                    </a:cubicBezTo>
                    <a:close/>
                    <a:moveTo>
                      <a:pt x="3956" y="19980"/>
                    </a:moveTo>
                    <a:cubicBezTo>
                      <a:pt x="3890" y="19980"/>
                      <a:pt x="3837" y="20037"/>
                      <a:pt x="3837" y="20107"/>
                    </a:cubicBezTo>
                    <a:cubicBezTo>
                      <a:pt x="3837" y="20176"/>
                      <a:pt x="3890" y="20232"/>
                      <a:pt x="3956" y="20232"/>
                    </a:cubicBezTo>
                    <a:cubicBezTo>
                      <a:pt x="4022" y="20232"/>
                      <a:pt x="4076" y="20176"/>
                      <a:pt x="4076" y="20107"/>
                    </a:cubicBezTo>
                    <a:cubicBezTo>
                      <a:pt x="4076" y="20037"/>
                      <a:pt x="4022" y="19980"/>
                      <a:pt x="3956" y="19980"/>
                    </a:cubicBezTo>
                    <a:close/>
                    <a:moveTo>
                      <a:pt x="17428" y="19980"/>
                    </a:moveTo>
                    <a:cubicBezTo>
                      <a:pt x="17360" y="19980"/>
                      <a:pt x="17306" y="20039"/>
                      <a:pt x="17306" y="20111"/>
                    </a:cubicBezTo>
                    <a:cubicBezTo>
                      <a:pt x="17305" y="20183"/>
                      <a:pt x="17360" y="20241"/>
                      <a:pt x="17428" y="20241"/>
                    </a:cubicBezTo>
                    <a:cubicBezTo>
                      <a:pt x="17497" y="20241"/>
                      <a:pt x="17551" y="20183"/>
                      <a:pt x="17551" y="20111"/>
                    </a:cubicBezTo>
                    <a:cubicBezTo>
                      <a:pt x="17551" y="20039"/>
                      <a:pt x="17497" y="19980"/>
                      <a:pt x="17428" y="19980"/>
                    </a:cubicBezTo>
                    <a:close/>
                    <a:moveTo>
                      <a:pt x="17044" y="19983"/>
                    </a:moveTo>
                    <a:cubicBezTo>
                      <a:pt x="16975" y="19983"/>
                      <a:pt x="16919" y="20042"/>
                      <a:pt x="16919" y="20116"/>
                    </a:cubicBezTo>
                    <a:cubicBezTo>
                      <a:pt x="16919" y="20189"/>
                      <a:pt x="16975" y="20248"/>
                      <a:pt x="17044" y="20248"/>
                    </a:cubicBezTo>
                    <a:cubicBezTo>
                      <a:pt x="17113" y="20248"/>
                      <a:pt x="17169" y="20189"/>
                      <a:pt x="17169" y="20116"/>
                    </a:cubicBezTo>
                    <a:cubicBezTo>
                      <a:pt x="17169" y="20042"/>
                      <a:pt x="17113" y="19983"/>
                      <a:pt x="17044" y="19983"/>
                    </a:cubicBezTo>
                    <a:close/>
                    <a:moveTo>
                      <a:pt x="4724" y="19986"/>
                    </a:moveTo>
                    <a:cubicBezTo>
                      <a:pt x="4656" y="19986"/>
                      <a:pt x="4600" y="20044"/>
                      <a:pt x="4600" y="20116"/>
                    </a:cubicBezTo>
                    <a:cubicBezTo>
                      <a:pt x="4600" y="20188"/>
                      <a:pt x="4656" y="20246"/>
                      <a:pt x="4724" y="20246"/>
                    </a:cubicBezTo>
                    <a:cubicBezTo>
                      <a:pt x="4792" y="20246"/>
                      <a:pt x="4847" y="20188"/>
                      <a:pt x="4847" y="20116"/>
                    </a:cubicBezTo>
                    <a:cubicBezTo>
                      <a:pt x="4847" y="20044"/>
                      <a:pt x="4792" y="19986"/>
                      <a:pt x="4724" y="19986"/>
                    </a:cubicBezTo>
                    <a:close/>
                    <a:moveTo>
                      <a:pt x="16657" y="19987"/>
                    </a:moveTo>
                    <a:cubicBezTo>
                      <a:pt x="16587" y="19987"/>
                      <a:pt x="16530" y="20047"/>
                      <a:pt x="16530" y="20122"/>
                    </a:cubicBezTo>
                    <a:cubicBezTo>
                      <a:pt x="16530" y="20196"/>
                      <a:pt x="16587" y="20256"/>
                      <a:pt x="16657" y="20256"/>
                    </a:cubicBezTo>
                    <a:cubicBezTo>
                      <a:pt x="16727" y="20256"/>
                      <a:pt x="16784" y="20196"/>
                      <a:pt x="16784" y="20122"/>
                    </a:cubicBezTo>
                    <a:cubicBezTo>
                      <a:pt x="16784" y="20047"/>
                      <a:pt x="16727" y="19987"/>
                      <a:pt x="16657" y="19987"/>
                    </a:cubicBezTo>
                    <a:close/>
                    <a:moveTo>
                      <a:pt x="16267" y="19993"/>
                    </a:moveTo>
                    <a:cubicBezTo>
                      <a:pt x="16196" y="19993"/>
                      <a:pt x="16139" y="20053"/>
                      <a:pt x="16139" y="20128"/>
                    </a:cubicBezTo>
                    <a:cubicBezTo>
                      <a:pt x="16139" y="20203"/>
                      <a:pt x="16196" y="20264"/>
                      <a:pt x="16267" y="20264"/>
                    </a:cubicBezTo>
                    <a:cubicBezTo>
                      <a:pt x="16338" y="20264"/>
                      <a:pt x="16395" y="20203"/>
                      <a:pt x="16395" y="20128"/>
                    </a:cubicBezTo>
                    <a:cubicBezTo>
                      <a:pt x="16395" y="20053"/>
                      <a:pt x="16338" y="19993"/>
                      <a:pt x="16267" y="19993"/>
                    </a:cubicBezTo>
                    <a:close/>
                    <a:moveTo>
                      <a:pt x="5500" y="19994"/>
                    </a:moveTo>
                    <a:cubicBezTo>
                      <a:pt x="5430" y="19994"/>
                      <a:pt x="5373" y="20054"/>
                      <a:pt x="5373" y="20128"/>
                    </a:cubicBezTo>
                    <a:cubicBezTo>
                      <a:pt x="5373" y="20203"/>
                      <a:pt x="5430" y="20263"/>
                      <a:pt x="5500" y="20263"/>
                    </a:cubicBezTo>
                    <a:cubicBezTo>
                      <a:pt x="5570" y="20263"/>
                      <a:pt x="5627" y="20203"/>
                      <a:pt x="5627" y="20128"/>
                    </a:cubicBezTo>
                    <a:cubicBezTo>
                      <a:pt x="5627" y="20054"/>
                      <a:pt x="5570" y="19994"/>
                      <a:pt x="5500" y="19994"/>
                    </a:cubicBezTo>
                    <a:close/>
                    <a:moveTo>
                      <a:pt x="15875" y="19999"/>
                    </a:moveTo>
                    <a:cubicBezTo>
                      <a:pt x="15803" y="19999"/>
                      <a:pt x="15744" y="20061"/>
                      <a:pt x="15744" y="20137"/>
                    </a:cubicBezTo>
                    <a:cubicBezTo>
                      <a:pt x="15744" y="20214"/>
                      <a:pt x="15803" y="20276"/>
                      <a:pt x="15875" y="20276"/>
                    </a:cubicBezTo>
                    <a:cubicBezTo>
                      <a:pt x="15947" y="20276"/>
                      <a:pt x="16005" y="20214"/>
                      <a:pt x="16005" y="20137"/>
                    </a:cubicBezTo>
                    <a:cubicBezTo>
                      <a:pt x="16005" y="20061"/>
                      <a:pt x="15947" y="19999"/>
                      <a:pt x="15875" y="19999"/>
                    </a:cubicBezTo>
                    <a:close/>
                    <a:moveTo>
                      <a:pt x="15478" y="20007"/>
                    </a:moveTo>
                    <a:cubicBezTo>
                      <a:pt x="15405" y="20007"/>
                      <a:pt x="15345" y="20070"/>
                      <a:pt x="15345" y="20148"/>
                    </a:cubicBezTo>
                    <a:cubicBezTo>
                      <a:pt x="15345" y="20225"/>
                      <a:pt x="15405" y="20287"/>
                      <a:pt x="15478" y="20287"/>
                    </a:cubicBezTo>
                    <a:cubicBezTo>
                      <a:pt x="15551" y="20287"/>
                      <a:pt x="15609" y="20225"/>
                      <a:pt x="15609" y="20148"/>
                    </a:cubicBezTo>
                    <a:cubicBezTo>
                      <a:pt x="15609" y="20070"/>
                      <a:pt x="15551" y="20007"/>
                      <a:pt x="15478" y="20007"/>
                    </a:cubicBezTo>
                    <a:close/>
                    <a:moveTo>
                      <a:pt x="6290" y="20010"/>
                    </a:moveTo>
                    <a:cubicBezTo>
                      <a:pt x="6218" y="20010"/>
                      <a:pt x="6160" y="20072"/>
                      <a:pt x="6160" y="20148"/>
                    </a:cubicBezTo>
                    <a:cubicBezTo>
                      <a:pt x="6160" y="20224"/>
                      <a:pt x="6218" y="20286"/>
                      <a:pt x="6290" y="20286"/>
                    </a:cubicBezTo>
                    <a:cubicBezTo>
                      <a:pt x="6362" y="20286"/>
                      <a:pt x="6421" y="20224"/>
                      <a:pt x="6421" y="20148"/>
                    </a:cubicBezTo>
                    <a:cubicBezTo>
                      <a:pt x="6421" y="20072"/>
                      <a:pt x="6362" y="20010"/>
                      <a:pt x="6290" y="20010"/>
                    </a:cubicBezTo>
                    <a:close/>
                    <a:moveTo>
                      <a:pt x="15076" y="20018"/>
                    </a:moveTo>
                    <a:cubicBezTo>
                      <a:pt x="15002" y="20018"/>
                      <a:pt x="14941" y="20082"/>
                      <a:pt x="14941" y="20160"/>
                    </a:cubicBezTo>
                    <a:cubicBezTo>
                      <a:pt x="14941" y="20239"/>
                      <a:pt x="15002" y="20303"/>
                      <a:pt x="15076" y="20303"/>
                    </a:cubicBezTo>
                    <a:cubicBezTo>
                      <a:pt x="15150" y="20303"/>
                      <a:pt x="15211" y="20239"/>
                      <a:pt x="15211" y="20160"/>
                    </a:cubicBezTo>
                    <a:cubicBezTo>
                      <a:pt x="15211" y="20082"/>
                      <a:pt x="15150" y="20018"/>
                      <a:pt x="15076" y="20018"/>
                    </a:cubicBezTo>
                    <a:close/>
                    <a:moveTo>
                      <a:pt x="14669" y="20030"/>
                    </a:moveTo>
                    <a:cubicBezTo>
                      <a:pt x="14593" y="20030"/>
                      <a:pt x="14532" y="20096"/>
                      <a:pt x="14532" y="20176"/>
                    </a:cubicBezTo>
                    <a:cubicBezTo>
                      <a:pt x="14532" y="20257"/>
                      <a:pt x="14593" y="20321"/>
                      <a:pt x="14669" y="20321"/>
                    </a:cubicBezTo>
                    <a:cubicBezTo>
                      <a:pt x="14745" y="20321"/>
                      <a:pt x="14806" y="20257"/>
                      <a:pt x="14806" y="20176"/>
                    </a:cubicBezTo>
                    <a:cubicBezTo>
                      <a:pt x="14806" y="20096"/>
                      <a:pt x="14745" y="20030"/>
                      <a:pt x="14669" y="20030"/>
                    </a:cubicBezTo>
                    <a:close/>
                    <a:moveTo>
                      <a:pt x="7099" y="20033"/>
                    </a:moveTo>
                    <a:cubicBezTo>
                      <a:pt x="7025" y="20033"/>
                      <a:pt x="6964" y="20097"/>
                      <a:pt x="6964" y="20176"/>
                    </a:cubicBezTo>
                    <a:cubicBezTo>
                      <a:pt x="6964" y="20256"/>
                      <a:pt x="7025" y="20319"/>
                      <a:pt x="7099" y="20319"/>
                    </a:cubicBezTo>
                    <a:cubicBezTo>
                      <a:pt x="7174" y="20319"/>
                      <a:pt x="7234" y="20256"/>
                      <a:pt x="7234" y="20176"/>
                    </a:cubicBezTo>
                    <a:cubicBezTo>
                      <a:pt x="7234" y="20097"/>
                      <a:pt x="7174" y="20033"/>
                      <a:pt x="7099" y="20033"/>
                    </a:cubicBezTo>
                    <a:close/>
                    <a:moveTo>
                      <a:pt x="11113" y="20034"/>
                    </a:moveTo>
                    <a:cubicBezTo>
                      <a:pt x="11032" y="20034"/>
                      <a:pt x="10966" y="20103"/>
                      <a:pt x="10966" y="20189"/>
                    </a:cubicBezTo>
                    <a:cubicBezTo>
                      <a:pt x="10966" y="20274"/>
                      <a:pt x="11031" y="20344"/>
                      <a:pt x="11113" y="20344"/>
                    </a:cubicBezTo>
                    <a:cubicBezTo>
                      <a:pt x="11194" y="20344"/>
                      <a:pt x="11259" y="20274"/>
                      <a:pt x="11259" y="20189"/>
                    </a:cubicBezTo>
                    <a:cubicBezTo>
                      <a:pt x="11259" y="20103"/>
                      <a:pt x="11193" y="20034"/>
                      <a:pt x="11113" y="20034"/>
                    </a:cubicBezTo>
                    <a:close/>
                    <a:moveTo>
                      <a:pt x="10656" y="20035"/>
                    </a:moveTo>
                    <a:cubicBezTo>
                      <a:pt x="10575" y="20035"/>
                      <a:pt x="10510" y="20104"/>
                      <a:pt x="10510" y="20189"/>
                    </a:cubicBezTo>
                    <a:cubicBezTo>
                      <a:pt x="10510" y="20274"/>
                      <a:pt x="10575" y="20343"/>
                      <a:pt x="10656" y="20343"/>
                    </a:cubicBezTo>
                    <a:cubicBezTo>
                      <a:pt x="10736" y="20343"/>
                      <a:pt x="10801" y="20274"/>
                      <a:pt x="10801" y="20189"/>
                    </a:cubicBezTo>
                    <a:cubicBezTo>
                      <a:pt x="10801" y="20104"/>
                      <a:pt x="10736" y="20035"/>
                      <a:pt x="10656" y="20035"/>
                    </a:cubicBezTo>
                    <a:close/>
                    <a:moveTo>
                      <a:pt x="14254" y="20050"/>
                    </a:moveTo>
                    <a:cubicBezTo>
                      <a:pt x="14177" y="20050"/>
                      <a:pt x="14116" y="20116"/>
                      <a:pt x="14116" y="20197"/>
                    </a:cubicBezTo>
                    <a:cubicBezTo>
                      <a:pt x="14116" y="20278"/>
                      <a:pt x="14177" y="20343"/>
                      <a:pt x="14254" y="20343"/>
                    </a:cubicBezTo>
                    <a:cubicBezTo>
                      <a:pt x="14330" y="20343"/>
                      <a:pt x="14392" y="20278"/>
                      <a:pt x="14392" y="20197"/>
                    </a:cubicBezTo>
                    <a:cubicBezTo>
                      <a:pt x="14392" y="20116"/>
                      <a:pt x="14330" y="20050"/>
                      <a:pt x="14254" y="20050"/>
                    </a:cubicBezTo>
                    <a:close/>
                    <a:moveTo>
                      <a:pt x="13830" y="20076"/>
                    </a:moveTo>
                    <a:cubicBezTo>
                      <a:pt x="13753" y="20076"/>
                      <a:pt x="13691" y="20142"/>
                      <a:pt x="13691" y="20223"/>
                    </a:cubicBezTo>
                    <a:cubicBezTo>
                      <a:pt x="13691" y="20304"/>
                      <a:pt x="13753" y="20371"/>
                      <a:pt x="13830" y="20371"/>
                    </a:cubicBezTo>
                    <a:cubicBezTo>
                      <a:pt x="13907" y="20371"/>
                      <a:pt x="13969" y="20304"/>
                      <a:pt x="13969" y="20223"/>
                    </a:cubicBezTo>
                    <a:cubicBezTo>
                      <a:pt x="13969" y="20142"/>
                      <a:pt x="13907" y="20076"/>
                      <a:pt x="13830" y="20076"/>
                    </a:cubicBezTo>
                    <a:close/>
                    <a:moveTo>
                      <a:pt x="7938" y="20077"/>
                    </a:moveTo>
                    <a:cubicBezTo>
                      <a:pt x="7861" y="20077"/>
                      <a:pt x="7799" y="20142"/>
                      <a:pt x="7799" y="20223"/>
                    </a:cubicBezTo>
                    <a:cubicBezTo>
                      <a:pt x="7799" y="20304"/>
                      <a:pt x="7861" y="20370"/>
                      <a:pt x="7938" y="20370"/>
                    </a:cubicBezTo>
                    <a:cubicBezTo>
                      <a:pt x="8014" y="20370"/>
                      <a:pt x="8076" y="20304"/>
                      <a:pt x="8076" y="20223"/>
                    </a:cubicBezTo>
                    <a:cubicBezTo>
                      <a:pt x="8076" y="20142"/>
                      <a:pt x="8014" y="20077"/>
                      <a:pt x="7938" y="20077"/>
                    </a:cubicBezTo>
                    <a:close/>
                    <a:moveTo>
                      <a:pt x="9479" y="20085"/>
                    </a:moveTo>
                    <a:cubicBezTo>
                      <a:pt x="9400" y="20085"/>
                      <a:pt x="9336" y="20153"/>
                      <a:pt x="9336" y="20237"/>
                    </a:cubicBezTo>
                    <a:cubicBezTo>
                      <a:pt x="9336" y="20321"/>
                      <a:pt x="9400" y="20388"/>
                      <a:pt x="9479" y="20388"/>
                    </a:cubicBezTo>
                    <a:cubicBezTo>
                      <a:pt x="9558" y="20388"/>
                      <a:pt x="9623" y="20321"/>
                      <a:pt x="9623" y="20237"/>
                    </a:cubicBezTo>
                    <a:cubicBezTo>
                      <a:pt x="9623" y="20153"/>
                      <a:pt x="9558" y="20085"/>
                      <a:pt x="9479" y="20085"/>
                    </a:cubicBezTo>
                    <a:close/>
                    <a:moveTo>
                      <a:pt x="13395" y="20109"/>
                    </a:moveTo>
                    <a:cubicBezTo>
                      <a:pt x="13317" y="20109"/>
                      <a:pt x="13254" y="20176"/>
                      <a:pt x="13254" y="20258"/>
                    </a:cubicBezTo>
                    <a:cubicBezTo>
                      <a:pt x="13254" y="20341"/>
                      <a:pt x="13317" y="20409"/>
                      <a:pt x="13395" y="20409"/>
                    </a:cubicBezTo>
                    <a:cubicBezTo>
                      <a:pt x="13473" y="20409"/>
                      <a:pt x="13536" y="20341"/>
                      <a:pt x="13536" y="20258"/>
                    </a:cubicBezTo>
                    <a:cubicBezTo>
                      <a:pt x="13536" y="20176"/>
                      <a:pt x="13473" y="20109"/>
                      <a:pt x="13395" y="20109"/>
                    </a:cubicBezTo>
                    <a:close/>
                    <a:moveTo>
                      <a:pt x="10208" y="20135"/>
                    </a:moveTo>
                    <a:cubicBezTo>
                      <a:pt x="10128" y="20135"/>
                      <a:pt x="10063" y="20204"/>
                      <a:pt x="10063" y="20289"/>
                    </a:cubicBezTo>
                    <a:cubicBezTo>
                      <a:pt x="10063" y="20374"/>
                      <a:pt x="10128" y="20443"/>
                      <a:pt x="10208" y="20443"/>
                    </a:cubicBezTo>
                    <a:cubicBezTo>
                      <a:pt x="10289" y="20443"/>
                      <a:pt x="10354" y="20374"/>
                      <a:pt x="10354" y="20289"/>
                    </a:cubicBezTo>
                    <a:cubicBezTo>
                      <a:pt x="10354" y="20204"/>
                      <a:pt x="10289" y="20135"/>
                      <a:pt x="10208" y="20135"/>
                    </a:cubicBezTo>
                    <a:close/>
                    <a:moveTo>
                      <a:pt x="11559" y="20135"/>
                    </a:moveTo>
                    <a:cubicBezTo>
                      <a:pt x="11478" y="20135"/>
                      <a:pt x="11414" y="20204"/>
                      <a:pt x="11414" y="20289"/>
                    </a:cubicBezTo>
                    <a:cubicBezTo>
                      <a:pt x="11414" y="20374"/>
                      <a:pt x="11478" y="20443"/>
                      <a:pt x="11559" y="20443"/>
                    </a:cubicBezTo>
                    <a:cubicBezTo>
                      <a:pt x="11639" y="20443"/>
                      <a:pt x="11704" y="20374"/>
                      <a:pt x="11704" y="20289"/>
                    </a:cubicBezTo>
                    <a:cubicBezTo>
                      <a:pt x="11704" y="20204"/>
                      <a:pt x="11639" y="20135"/>
                      <a:pt x="11559" y="20135"/>
                    </a:cubicBezTo>
                    <a:close/>
                    <a:moveTo>
                      <a:pt x="12944" y="20157"/>
                    </a:moveTo>
                    <a:cubicBezTo>
                      <a:pt x="12866" y="20157"/>
                      <a:pt x="12801" y="20225"/>
                      <a:pt x="12801" y="20309"/>
                    </a:cubicBezTo>
                    <a:cubicBezTo>
                      <a:pt x="12801" y="20392"/>
                      <a:pt x="12866" y="20459"/>
                      <a:pt x="12944" y="20459"/>
                    </a:cubicBezTo>
                    <a:cubicBezTo>
                      <a:pt x="13023" y="20459"/>
                      <a:pt x="13087" y="20392"/>
                      <a:pt x="13087" y="20309"/>
                    </a:cubicBezTo>
                    <a:cubicBezTo>
                      <a:pt x="13087" y="20225"/>
                      <a:pt x="13023" y="20157"/>
                      <a:pt x="12944" y="20157"/>
                    </a:cubicBezTo>
                    <a:close/>
                    <a:moveTo>
                      <a:pt x="8824" y="20159"/>
                    </a:moveTo>
                    <a:cubicBezTo>
                      <a:pt x="8746" y="20159"/>
                      <a:pt x="8682" y="20226"/>
                      <a:pt x="8682" y="20309"/>
                    </a:cubicBezTo>
                    <a:cubicBezTo>
                      <a:pt x="8682" y="20391"/>
                      <a:pt x="8746" y="20458"/>
                      <a:pt x="8824" y="20458"/>
                    </a:cubicBezTo>
                    <a:cubicBezTo>
                      <a:pt x="8902" y="20458"/>
                      <a:pt x="8965" y="20391"/>
                      <a:pt x="8965" y="20309"/>
                    </a:cubicBezTo>
                    <a:cubicBezTo>
                      <a:pt x="8965" y="20226"/>
                      <a:pt x="8902" y="20159"/>
                      <a:pt x="8824" y="20159"/>
                    </a:cubicBezTo>
                    <a:close/>
                    <a:moveTo>
                      <a:pt x="2011" y="20210"/>
                    </a:moveTo>
                    <a:cubicBezTo>
                      <a:pt x="1950" y="20210"/>
                      <a:pt x="1901" y="20263"/>
                      <a:pt x="1901" y="20328"/>
                    </a:cubicBezTo>
                    <a:cubicBezTo>
                      <a:pt x="1901" y="20393"/>
                      <a:pt x="1950" y="20444"/>
                      <a:pt x="2011" y="20444"/>
                    </a:cubicBezTo>
                    <a:cubicBezTo>
                      <a:pt x="2072" y="20444"/>
                      <a:pt x="2121" y="20393"/>
                      <a:pt x="2121" y="20328"/>
                    </a:cubicBezTo>
                    <a:cubicBezTo>
                      <a:pt x="2121" y="20264"/>
                      <a:pt x="2072" y="20210"/>
                      <a:pt x="2011" y="20210"/>
                    </a:cubicBezTo>
                    <a:close/>
                    <a:moveTo>
                      <a:pt x="2760" y="20212"/>
                    </a:moveTo>
                    <a:cubicBezTo>
                      <a:pt x="2697" y="20212"/>
                      <a:pt x="2647" y="20265"/>
                      <a:pt x="2647" y="20331"/>
                    </a:cubicBezTo>
                    <a:cubicBezTo>
                      <a:pt x="2647" y="20398"/>
                      <a:pt x="2697" y="20451"/>
                      <a:pt x="2760" y="20451"/>
                    </a:cubicBezTo>
                    <a:cubicBezTo>
                      <a:pt x="2822" y="20451"/>
                      <a:pt x="2873" y="20398"/>
                      <a:pt x="2873" y="20331"/>
                    </a:cubicBezTo>
                    <a:cubicBezTo>
                      <a:pt x="2873" y="20265"/>
                      <a:pt x="2822" y="20212"/>
                      <a:pt x="2760" y="20212"/>
                    </a:cubicBezTo>
                    <a:close/>
                    <a:moveTo>
                      <a:pt x="3512" y="20212"/>
                    </a:moveTo>
                    <a:cubicBezTo>
                      <a:pt x="3447" y="20212"/>
                      <a:pt x="3395" y="20266"/>
                      <a:pt x="3395" y="20335"/>
                    </a:cubicBezTo>
                    <a:cubicBezTo>
                      <a:pt x="3395" y="20404"/>
                      <a:pt x="3447" y="20459"/>
                      <a:pt x="3512" y="20459"/>
                    </a:cubicBezTo>
                    <a:cubicBezTo>
                      <a:pt x="3577" y="20459"/>
                      <a:pt x="3628" y="20404"/>
                      <a:pt x="3628" y="20335"/>
                    </a:cubicBezTo>
                    <a:cubicBezTo>
                      <a:pt x="3628" y="20266"/>
                      <a:pt x="3577" y="20212"/>
                      <a:pt x="3512" y="20212"/>
                    </a:cubicBezTo>
                    <a:close/>
                    <a:moveTo>
                      <a:pt x="1265" y="20213"/>
                    </a:moveTo>
                    <a:cubicBezTo>
                      <a:pt x="1207" y="20213"/>
                      <a:pt x="1160" y="20263"/>
                      <a:pt x="1160" y="20325"/>
                    </a:cubicBezTo>
                    <a:cubicBezTo>
                      <a:pt x="1160" y="20387"/>
                      <a:pt x="1207" y="20438"/>
                      <a:pt x="1265" y="20438"/>
                    </a:cubicBezTo>
                    <a:cubicBezTo>
                      <a:pt x="1324" y="20438"/>
                      <a:pt x="1372" y="20387"/>
                      <a:pt x="1372" y="20325"/>
                    </a:cubicBezTo>
                    <a:cubicBezTo>
                      <a:pt x="1372" y="20263"/>
                      <a:pt x="1324" y="20213"/>
                      <a:pt x="1265" y="20213"/>
                    </a:cubicBezTo>
                    <a:close/>
                    <a:moveTo>
                      <a:pt x="4268" y="20213"/>
                    </a:moveTo>
                    <a:cubicBezTo>
                      <a:pt x="4202" y="20213"/>
                      <a:pt x="4148" y="20271"/>
                      <a:pt x="4148" y="20342"/>
                    </a:cubicBezTo>
                    <a:cubicBezTo>
                      <a:pt x="4148" y="20412"/>
                      <a:pt x="4202" y="20469"/>
                      <a:pt x="4268" y="20469"/>
                    </a:cubicBezTo>
                    <a:cubicBezTo>
                      <a:pt x="4335" y="20469"/>
                      <a:pt x="4390" y="20412"/>
                      <a:pt x="4390" y="20342"/>
                    </a:cubicBezTo>
                    <a:cubicBezTo>
                      <a:pt x="4390" y="20271"/>
                      <a:pt x="4336" y="20213"/>
                      <a:pt x="4268" y="20213"/>
                    </a:cubicBezTo>
                    <a:close/>
                    <a:moveTo>
                      <a:pt x="523" y="20216"/>
                    </a:moveTo>
                    <a:cubicBezTo>
                      <a:pt x="467" y="20216"/>
                      <a:pt x="421" y="20263"/>
                      <a:pt x="421" y="20322"/>
                    </a:cubicBezTo>
                    <a:cubicBezTo>
                      <a:pt x="421" y="20381"/>
                      <a:pt x="467" y="20430"/>
                      <a:pt x="523" y="20430"/>
                    </a:cubicBezTo>
                    <a:cubicBezTo>
                      <a:pt x="578" y="20430"/>
                      <a:pt x="624" y="20381"/>
                      <a:pt x="624" y="20322"/>
                    </a:cubicBezTo>
                    <a:cubicBezTo>
                      <a:pt x="624" y="20263"/>
                      <a:pt x="578" y="20216"/>
                      <a:pt x="523" y="20216"/>
                    </a:cubicBezTo>
                    <a:close/>
                    <a:moveTo>
                      <a:pt x="5031" y="20216"/>
                    </a:moveTo>
                    <a:cubicBezTo>
                      <a:pt x="4962" y="20216"/>
                      <a:pt x="4906" y="20275"/>
                      <a:pt x="4906" y="20349"/>
                    </a:cubicBezTo>
                    <a:cubicBezTo>
                      <a:pt x="4906" y="20422"/>
                      <a:pt x="4962" y="20482"/>
                      <a:pt x="5031" y="20482"/>
                    </a:cubicBezTo>
                    <a:cubicBezTo>
                      <a:pt x="5101" y="20482"/>
                      <a:pt x="5158" y="20422"/>
                      <a:pt x="5158" y="20349"/>
                    </a:cubicBezTo>
                    <a:cubicBezTo>
                      <a:pt x="5158" y="20275"/>
                      <a:pt x="5101" y="20216"/>
                      <a:pt x="5031" y="20216"/>
                    </a:cubicBezTo>
                    <a:close/>
                    <a:moveTo>
                      <a:pt x="5784" y="20226"/>
                    </a:moveTo>
                    <a:cubicBezTo>
                      <a:pt x="5713" y="20239"/>
                      <a:pt x="5665" y="20309"/>
                      <a:pt x="5677" y="20384"/>
                    </a:cubicBezTo>
                    <a:cubicBezTo>
                      <a:pt x="5688" y="20459"/>
                      <a:pt x="5755" y="20509"/>
                      <a:pt x="5826" y="20497"/>
                    </a:cubicBezTo>
                    <a:cubicBezTo>
                      <a:pt x="5896" y="20485"/>
                      <a:pt x="5944" y="20414"/>
                      <a:pt x="5932" y="20339"/>
                    </a:cubicBezTo>
                    <a:cubicBezTo>
                      <a:pt x="5921" y="20265"/>
                      <a:pt x="5854" y="20214"/>
                      <a:pt x="5784" y="20226"/>
                    </a:cubicBezTo>
                    <a:close/>
                    <a:moveTo>
                      <a:pt x="12474" y="20226"/>
                    </a:moveTo>
                    <a:cubicBezTo>
                      <a:pt x="12394" y="20226"/>
                      <a:pt x="12329" y="20295"/>
                      <a:pt x="12329" y="20379"/>
                    </a:cubicBezTo>
                    <a:cubicBezTo>
                      <a:pt x="12329" y="20464"/>
                      <a:pt x="12394" y="20532"/>
                      <a:pt x="12474" y="20532"/>
                    </a:cubicBezTo>
                    <a:cubicBezTo>
                      <a:pt x="12553" y="20532"/>
                      <a:pt x="12618" y="20464"/>
                      <a:pt x="12618" y="20379"/>
                    </a:cubicBezTo>
                    <a:cubicBezTo>
                      <a:pt x="12618" y="20295"/>
                      <a:pt x="12553" y="20226"/>
                      <a:pt x="12474" y="20226"/>
                    </a:cubicBezTo>
                    <a:close/>
                    <a:moveTo>
                      <a:pt x="6591" y="20237"/>
                    </a:moveTo>
                    <a:cubicBezTo>
                      <a:pt x="6518" y="20237"/>
                      <a:pt x="6458" y="20300"/>
                      <a:pt x="6458" y="20377"/>
                    </a:cubicBezTo>
                    <a:cubicBezTo>
                      <a:pt x="6458" y="20455"/>
                      <a:pt x="6518" y="20517"/>
                      <a:pt x="6591" y="20517"/>
                    </a:cubicBezTo>
                    <a:cubicBezTo>
                      <a:pt x="6664" y="20517"/>
                      <a:pt x="6722" y="20454"/>
                      <a:pt x="6722" y="20377"/>
                    </a:cubicBezTo>
                    <a:cubicBezTo>
                      <a:pt x="6722" y="20300"/>
                      <a:pt x="6664" y="20237"/>
                      <a:pt x="6591" y="20237"/>
                    </a:cubicBezTo>
                    <a:close/>
                    <a:moveTo>
                      <a:pt x="7396" y="20261"/>
                    </a:moveTo>
                    <a:cubicBezTo>
                      <a:pt x="7321" y="20261"/>
                      <a:pt x="7260" y="20325"/>
                      <a:pt x="7260" y="20404"/>
                    </a:cubicBezTo>
                    <a:cubicBezTo>
                      <a:pt x="7260" y="20484"/>
                      <a:pt x="7321" y="20547"/>
                      <a:pt x="7396" y="20547"/>
                    </a:cubicBezTo>
                    <a:cubicBezTo>
                      <a:pt x="7471" y="20547"/>
                      <a:pt x="7530" y="20484"/>
                      <a:pt x="7530" y="20404"/>
                    </a:cubicBezTo>
                    <a:cubicBezTo>
                      <a:pt x="7530" y="20325"/>
                      <a:pt x="7470" y="20261"/>
                      <a:pt x="7396" y="20261"/>
                    </a:cubicBezTo>
                    <a:close/>
                    <a:moveTo>
                      <a:pt x="8232" y="20299"/>
                    </a:moveTo>
                    <a:cubicBezTo>
                      <a:pt x="8154" y="20299"/>
                      <a:pt x="8091" y="20367"/>
                      <a:pt x="8091" y="20450"/>
                    </a:cubicBezTo>
                    <a:cubicBezTo>
                      <a:pt x="8091" y="20533"/>
                      <a:pt x="8154" y="20600"/>
                      <a:pt x="8232" y="20600"/>
                    </a:cubicBezTo>
                    <a:cubicBezTo>
                      <a:pt x="8310" y="20600"/>
                      <a:pt x="8374" y="20533"/>
                      <a:pt x="8374" y="20450"/>
                    </a:cubicBezTo>
                    <a:cubicBezTo>
                      <a:pt x="8374" y="20367"/>
                      <a:pt x="8310" y="20299"/>
                      <a:pt x="8232" y="20299"/>
                    </a:cubicBezTo>
                    <a:close/>
                    <a:moveTo>
                      <a:pt x="11977" y="20330"/>
                    </a:moveTo>
                    <a:cubicBezTo>
                      <a:pt x="11895" y="20330"/>
                      <a:pt x="11829" y="20400"/>
                      <a:pt x="11829" y="20487"/>
                    </a:cubicBezTo>
                    <a:cubicBezTo>
                      <a:pt x="11829" y="20573"/>
                      <a:pt x="11895" y="20643"/>
                      <a:pt x="11977" y="20643"/>
                    </a:cubicBezTo>
                    <a:cubicBezTo>
                      <a:pt x="12058" y="20643"/>
                      <a:pt x="12124" y="20573"/>
                      <a:pt x="12124" y="20487"/>
                    </a:cubicBezTo>
                    <a:cubicBezTo>
                      <a:pt x="12124" y="20400"/>
                      <a:pt x="12058" y="20330"/>
                      <a:pt x="11977" y="20330"/>
                    </a:cubicBezTo>
                    <a:close/>
                    <a:moveTo>
                      <a:pt x="9791" y="20331"/>
                    </a:moveTo>
                    <a:cubicBezTo>
                      <a:pt x="9711" y="20331"/>
                      <a:pt x="9645" y="20401"/>
                      <a:pt x="9645" y="20487"/>
                    </a:cubicBezTo>
                    <a:cubicBezTo>
                      <a:pt x="9645" y="20572"/>
                      <a:pt x="9711" y="20642"/>
                      <a:pt x="9791" y="20642"/>
                    </a:cubicBezTo>
                    <a:cubicBezTo>
                      <a:pt x="9872" y="20642"/>
                      <a:pt x="9938" y="20572"/>
                      <a:pt x="9938" y="20487"/>
                    </a:cubicBezTo>
                    <a:cubicBezTo>
                      <a:pt x="9938" y="20401"/>
                      <a:pt x="9872" y="20331"/>
                      <a:pt x="9791" y="20331"/>
                    </a:cubicBezTo>
                    <a:close/>
                    <a:moveTo>
                      <a:pt x="9122" y="20385"/>
                    </a:moveTo>
                    <a:cubicBezTo>
                      <a:pt x="9042" y="20385"/>
                      <a:pt x="8977" y="20454"/>
                      <a:pt x="8977" y="20539"/>
                    </a:cubicBezTo>
                    <a:cubicBezTo>
                      <a:pt x="8977" y="20624"/>
                      <a:pt x="9042" y="20693"/>
                      <a:pt x="9122" y="20693"/>
                    </a:cubicBezTo>
                    <a:cubicBezTo>
                      <a:pt x="9202" y="20693"/>
                      <a:pt x="9268" y="20624"/>
                      <a:pt x="9268" y="20539"/>
                    </a:cubicBezTo>
                    <a:cubicBezTo>
                      <a:pt x="9268" y="20454"/>
                      <a:pt x="9202" y="20385"/>
                      <a:pt x="9122" y="20385"/>
                    </a:cubicBezTo>
                    <a:close/>
                    <a:moveTo>
                      <a:pt x="10998" y="20409"/>
                    </a:moveTo>
                    <a:cubicBezTo>
                      <a:pt x="10916" y="20409"/>
                      <a:pt x="10850" y="20479"/>
                      <a:pt x="10850" y="20565"/>
                    </a:cubicBezTo>
                    <a:cubicBezTo>
                      <a:pt x="10850" y="20652"/>
                      <a:pt x="10917" y="20723"/>
                      <a:pt x="10998" y="20723"/>
                    </a:cubicBezTo>
                    <a:cubicBezTo>
                      <a:pt x="11080" y="20723"/>
                      <a:pt x="11147" y="20652"/>
                      <a:pt x="11147" y="20565"/>
                    </a:cubicBezTo>
                    <a:cubicBezTo>
                      <a:pt x="11147" y="20478"/>
                      <a:pt x="11080" y="20409"/>
                      <a:pt x="10998" y="20409"/>
                    </a:cubicBezTo>
                    <a:close/>
                    <a:moveTo>
                      <a:pt x="10542" y="20439"/>
                    </a:moveTo>
                    <a:cubicBezTo>
                      <a:pt x="10460" y="20439"/>
                      <a:pt x="10395" y="20509"/>
                      <a:pt x="10395" y="20596"/>
                    </a:cubicBezTo>
                    <a:cubicBezTo>
                      <a:pt x="10395" y="20683"/>
                      <a:pt x="10460" y="20754"/>
                      <a:pt x="10542" y="20754"/>
                    </a:cubicBezTo>
                    <a:cubicBezTo>
                      <a:pt x="10624" y="20754"/>
                      <a:pt x="10691" y="20683"/>
                      <a:pt x="10691" y="20596"/>
                    </a:cubicBezTo>
                    <a:cubicBezTo>
                      <a:pt x="10691" y="20509"/>
                      <a:pt x="10624" y="20439"/>
                      <a:pt x="10542" y="20439"/>
                    </a:cubicBezTo>
                    <a:close/>
                    <a:moveTo>
                      <a:pt x="16807" y="20443"/>
                    </a:moveTo>
                    <a:cubicBezTo>
                      <a:pt x="16736" y="20443"/>
                      <a:pt x="16678" y="20505"/>
                      <a:pt x="16678" y="20580"/>
                    </a:cubicBezTo>
                    <a:cubicBezTo>
                      <a:pt x="16678" y="20655"/>
                      <a:pt x="16736" y="20716"/>
                      <a:pt x="16807" y="20716"/>
                    </a:cubicBezTo>
                    <a:cubicBezTo>
                      <a:pt x="16877" y="20716"/>
                      <a:pt x="16935" y="20655"/>
                      <a:pt x="16935" y="20580"/>
                    </a:cubicBezTo>
                    <a:cubicBezTo>
                      <a:pt x="16935" y="20505"/>
                      <a:pt x="16878" y="20443"/>
                      <a:pt x="16807" y="20443"/>
                    </a:cubicBezTo>
                    <a:close/>
                    <a:moveTo>
                      <a:pt x="17185" y="20443"/>
                    </a:moveTo>
                    <a:cubicBezTo>
                      <a:pt x="17115" y="20443"/>
                      <a:pt x="17059" y="20503"/>
                      <a:pt x="17059" y="20577"/>
                    </a:cubicBezTo>
                    <a:cubicBezTo>
                      <a:pt x="17059" y="20651"/>
                      <a:pt x="17115" y="20710"/>
                      <a:pt x="17185" y="20710"/>
                    </a:cubicBezTo>
                    <a:cubicBezTo>
                      <a:pt x="17255" y="20710"/>
                      <a:pt x="17311" y="20651"/>
                      <a:pt x="17311" y="20577"/>
                    </a:cubicBezTo>
                    <a:cubicBezTo>
                      <a:pt x="17311" y="20503"/>
                      <a:pt x="17254" y="20443"/>
                      <a:pt x="17185" y="20443"/>
                    </a:cubicBezTo>
                    <a:close/>
                    <a:moveTo>
                      <a:pt x="17563" y="20443"/>
                    </a:moveTo>
                    <a:cubicBezTo>
                      <a:pt x="17495" y="20443"/>
                      <a:pt x="17438" y="20502"/>
                      <a:pt x="17438" y="20574"/>
                    </a:cubicBezTo>
                    <a:cubicBezTo>
                      <a:pt x="17438" y="20647"/>
                      <a:pt x="17494" y="20706"/>
                      <a:pt x="17563" y="20706"/>
                    </a:cubicBezTo>
                    <a:cubicBezTo>
                      <a:pt x="17632" y="20706"/>
                      <a:pt x="17687" y="20647"/>
                      <a:pt x="17687" y="20574"/>
                    </a:cubicBezTo>
                    <a:cubicBezTo>
                      <a:pt x="17687" y="20502"/>
                      <a:pt x="17632" y="20443"/>
                      <a:pt x="17563" y="20443"/>
                    </a:cubicBezTo>
                    <a:close/>
                    <a:moveTo>
                      <a:pt x="17938" y="20443"/>
                    </a:moveTo>
                    <a:cubicBezTo>
                      <a:pt x="17871" y="20443"/>
                      <a:pt x="17816" y="20501"/>
                      <a:pt x="17816" y="20572"/>
                    </a:cubicBezTo>
                    <a:cubicBezTo>
                      <a:pt x="17816" y="20643"/>
                      <a:pt x="17871" y="20701"/>
                      <a:pt x="17938" y="20701"/>
                    </a:cubicBezTo>
                    <a:cubicBezTo>
                      <a:pt x="18006" y="20701"/>
                      <a:pt x="18061" y="20643"/>
                      <a:pt x="18061" y="20572"/>
                    </a:cubicBezTo>
                    <a:cubicBezTo>
                      <a:pt x="18061" y="20501"/>
                      <a:pt x="18006" y="20443"/>
                      <a:pt x="17938" y="20443"/>
                    </a:cubicBezTo>
                    <a:close/>
                    <a:moveTo>
                      <a:pt x="18313" y="20443"/>
                    </a:moveTo>
                    <a:cubicBezTo>
                      <a:pt x="18247" y="20443"/>
                      <a:pt x="18194" y="20500"/>
                      <a:pt x="18194" y="20570"/>
                    </a:cubicBezTo>
                    <a:cubicBezTo>
                      <a:pt x="18194" y="20640"/>
                      <a:pt x="18247" y="20698"/>
                      <a:pt x="18313" y="20698"/>
                    </a:cubicBezTo>
                    <a:cubicBezTo>
                      <a:pt x="18380" y="20698"/>
                      <a:pt x="18434" y="20640"/>
                      <a:pt x="18434" y="20570"/>
                    </a:cubicBezTo>
                    <a:cubicBezTo>
                      <a:pt x="18434" y="20500"/>
                      <a:pt x="18380" y="20443"/>
                      <a:pt x="18313" y="20443"/>
                    </a:cubicBezTo>
                    <a:close/>
                    <a:moveTo>
                      <a:pt x="18688" y="20443"/>
                    </a:moveTo>
                    <a:cubicBezTo>
                      <a:pt x="18623" y="20443"/>
                      <a:pt x="18570" y="20499"/>
                      <a:pt x="18570" y="20569"/>
                    </a:cubicBezTo>
                    <a:cubicBezTo>
                      <a:pt x="18570" y="20638"/>
                      <a:pt x="18623" y="20693"/>
                      <a:pt x="18688" y="20693"/>
                    </a:cubicBezTo>
                    <a:cubicBezTo>
                      <a:pt x="18753" y="20693"/>
                      <a:pt x="18806" y="20638"/>
                      <a:pt x="18806" y="20569"/>
                    </a:cubicBezTo>
                    <a:cubicBezTo>
                      <a:pt x="18806" y="20499"/>
                      <a:pt x="18754" y="20443"/>
                      <a:pt x="18688" y="20443"/>
                    </a:cubicBezTo>
                    <a:close/>
                    <a:moveTo>
                      <a:pt x="3829" y="20444"/>
                    </a:moveTo>
                    <a:cubicBezTo>
                      <a:pt x="3762" y="20444"/>
                      <a:pt x="3709" y="20502"/>
                      <a:pt x="3709" y="20572"/>
                    </a:cubicBezTo>
                    <a:cubicBezTo>
                      <a:pt x="3709" y="20642"/>
                      <a:pt x="3762" y="20699"/>
                      <a:pt x="3829" y="20699"/>
                    </a:cubicBezTo>
                    <a:cubicBezTo>
                      <a:pt x="3895" y="20699"/>
                      <a:pt x="3950" y="20642"/>
                      <a:pt x="3950" y="20572"/>
                    </a:cubicBezTo>
                    <a:cubicBezTo>
                      <a:pt x="3950" y="20502"/>
                      <a:pt x="3895" y="20444"/>
                      <a:pt x="3829" y="20444"/>
                    </a:cubicBezTo>
                    <a:close/>
                    <a:moveTo>
                      <a:pt x="19061" y="20444"/>
                    </a:moveTo>
                    <a:cubicBezTo>
                      <a:pt x="18997" y="20444"/>
                      <a:pt x="18945" y="20498"/>
                      <a:pt x="18945" y="20566"/>
                    </a:cubicBezTo>
                    <a:cubicBezTo>
                      <a:pt x="18945" y="20634"/>
                      <a:pt x="18997" y="20690"/>
                      <a:pt x="19061" y="20690"/>
                    </a:cubicBezTo>
                    <a:cubicBezTo>
                      <a:pt x="19125" y="20690"/>
                      <a:pt x="19176" y="20635"/>
                      <a:pt x="19176" y="20566"/>
                    </a:cubicBezTo>
                    <a:cubicBezTo>
                      <a:pt x="19176" y="20498"/>
                      <a:pt x="19125" y="20444"/>
                      <a:pt x="19061" y="20444"/>
                    </a:cubicBezTo>
                    <a:close/>
                    <a:moveTo>
                      <a:pt x="3080" y="20446"/>
                    </a:moveTo>
                    <a:cubicBezTo>
                      <a:pt x="3016" y="20446"/>
                      <a:pt x="2963" y="20501"/>
                      <a:pt x="2963" y="20569"/>
                    </a:cubicBezTo>
                    <a:cubicBezTo>
                      <a:pt x="2963" y="20637"/>
                      <a:pt x="3016" y="20691"/>
                      <a:pt x="3080" y="20691"/>
                    </a:cubicBezTo>
                    <a:cubicBezTo>
                      <a:pt x="3144" y="20691"/>
                      <a:pt x="3196" y="20637"/>
                      <a:pt x="3196" y="20569"/>
                    </a:cubicBezTo>
                    <a:cubicBezTo>
                      <a:pt x="3196" y="20501"/>
                      <a:pt x="3144" y="20446"/>
                      <a:pt x="3080" y="20446"/>
                    </a:cubicBezTo>
                    <a:close/>
                    <a:moveTo>
                      <a:pt x="4582" y="20446"/>
                    </a:moveTo>
                    <a:cubicBezTo>
                      <a:pt x="4514" y="20446"/>
                      <a:pt x="4458" y="20504"/>
                      <a:pt x="4458" y="20577"/>
                    </a:cubicBezTo>
                    <a:cubicBezTo>
                      <a:pt x="4458" y="20649"/>
                      <a:pt x="4514" y="20708"/>
                      <a:pt x="4582" y="20708"/>
                    </a:cubicBezTo>
                    <a:cubicBezTo>
                      <a:pt x="4651" y="20708"/>
                      <a:pt x="4707" y="20649"/>
                      <a:pt x="4707" y="20577"/>
                    </a:cubicBezTo>
                    <a:cubicBezTo>
                      <a:pt x="4707" y="20504"/>
                      <a:pt x="4651" y="20446"/>
                      <a:pt x="4582" y="20446"/>
                    </a:cubicBezTo>
                    <a:close/>
                    <a:moveTo>
                      <a:pt x="19433" y="20446"/>
                    </a:moveTo>
                    <a:cubicBezTo>
                      <a:pt x="19370" y="20446"/>
                      <a:pt x="19319" y="20499"/>
                      <a:pt x="19319" y="20565"/>
                    </a:cubicBezTo>
                    <a:cubicBezTo>
                      <a:pt x="19319" y="20632"/>
                      <a:pt x="19370" y="20686"/>
                      <a:pt x="19433" y="20686"/>
                    </a:cubicBezTo>
                    <a:cubicBezTo>
                      <a:pt x="19496" y="20686"/>
                      <a:pt x="19547" y="20632"/>
                      <a:pt x="19547" y="20565"/>
                    </a:cubicBezTo>
                    <a:cubicBezTo>
                      <a:pt x="19547" y="20499"/>
                      <a:pt x="19496" y="20446"/>
                      <a:pt x="19433" y="20446"/>
                    </a:cubicBezTo>
                    <a:close/>
                    <a:moveTo>
                      <a:pt x="19805" y="20446"/>
                    </a:moveTo>
                    <a:cubicBezTo>
                      <a:pt x="19743" y="20446"/>
                      <a:pt x="19693" y="20499"/>
                      <a:pt x="19693" y="20564"/>
                    </a:cubicBezTo>
                    <a:cubicBezTo>
                      <a:pt x="19693" y="20630"/>
                      <a:pt x="19743" y="20683"/>
                      <a:pt x="19805" y="20683"/>
                    </a:cubicBezTo>
                    <a:cubicBezTo>
                      <a:pt x="19867" y="20683"/>
                      <a:pt x="19917" y="20630"/>
                      <a:pt x="19917" y="20564"/>
                    </a:cubicBezTo>
                    <a:cubicBezTo>
                      <a:pt x="19917" y="20499"/>
                      <a:pt x="19867" y="20446"/>
                      <a:pt x="19805" y="20446"/>
                    </a:cubicBezTo>
                    <a:close/>
                    <a:moveTo>
                      <a:pt x="2334" y="20447"/>
                    </a:moveTo>
                    <a:cubicBezTo>
                      <a:pt x="2272" y="20447"/>
                      <a:pt x="2222" y="20500"/>
                      <a:pt x="2222" y="20565"/>
                    </a:cubicBezTo>
                    <a:cubicBezTo>
                      <a:pt x="2222" y="20631"/>
                      <a:pt x="2272" y="20684"/>
                      <a:pt x="2334" y="20684"/>
                    </a:cubicBezTo>
                    <a:cubicBezTo>
                      <a:pt x="2396" y="20684"/>
                      <a:pt x="2446" y="20631"/>
                      <a:pt x="2446" y="20565"/>
                    </a:cubicBezTo>
                    <a:cubicBezTo>
                      <a:pt x="2446" y="20500"/>
                      <a:pt x="2396" y="20447"/>
                      <a:pt x="2334" y="20447"/>
                    </a:cubicBezTo>
                    <a:close/>
                    <a:moveTo>
                      <a:pt x="16425" y="20447"/>
                    </a:moveTo>
                    <a:cubicBezTo>
                      <a:pt x="16354" y="20447"/>
                      <a:pt x="16296" y="20508"/>
                      <a:pt x="16296" y="20584"/>
                    </a:cubicBezTo>
                    <a:cubicBezTo>
                      <a:pt x="16296" y="20659"/>
                      <a:pt x="16354" y="20720"/>
                      <a:pt x="16425" y="20720"/>
                    </a:cubicBezTo>
                    <a:cubicBezTo>
                      <a:pt x="16497" y="20720"/>
                      <a:pt x="16555" y="20659"/>
                      <a:pt x="16555" y="20584"/>
                    </a:cubicBezTo>
                    <a:cubicBezTo>
                      <a:pt x="16555" y="20508"/>
                      <a:pt x="16497" y="20447"/>
                      <a:pt x="16425" y="20447"/>
                    </a:cubicBezTo>
                    <a:close/>
                    <a:moveTo>
                      <a:pt x="5342" y="20448"/>
                    </a:moveTo>
                    <a:cubicBezTo>
                      <a:pt x="5271" y="20448"/>
                      <a:pt x="5214" y="20509"/>
                      <a:pt x="5214" y="20584"/>
                    </a:cubicBezTo>
                    <a:cubicBezTo>
                      <a:pt x="5214" y="20658"/>
                      <a:pt x="5271" y="20719"/>
                      <a:pt x="5342" y="20719"/>
                    </a:cubicBezTo>
                    <a:cubicBezTo>
                      <a:pt x="5413" y="20719"/>
                      <a:pt x="5470" y="20659"/>
                      <a:pt x="5470" y="20584"/>
                    </a:cubicBezTo>
                    <a:cubicBezTo>
                      <a:pt x="5470" y="20509"/>
                      <a:pt x="5413" y="20448"/>
                      <a:pt x="5342" y="20448"/>
                    </a:cubicBezTo>
                    <a:close/>
                    <a:moveTo>
                      <a:pt x="16043" y="20449"/>
                    </a:moveTo>
                    <a:cubicBezTo>
                      <a:pt x="15970" y="20449"/>
                      <a:pt x="15911" y="20511"/>
                      <a:pt x="15911" y="20588"/>
                    </a:cubicBezTo>
                    <a:cubicBezTo>
                      <a:pt x="15911" y="20665"/>
                      <a:pt x="15970" y="20726"/>
                      <a:pt x="16043" y="20726"/>
                    </a:cubicBezTo>
                    <a:cubicBezTo>
                      <a:pt x="16115" y="20726"/>
                      <a:pt x="16174" y="20665"/>
                      <a:pt x="16174" y="20588"/>
                    </a:cubicBezTo>
                    <a:cubicBezTo>
                      <a:pt x="16174" y="20511"/>
                      <a:pt x="16115" y="20449"/>
                      <a:pt x="16043" y="20449"/>
                    </a:cubicBezTo>
                    <a:close/>
                    <a:moveTo>
                      <a:pt x="20176" y="20449"/>
                    </a:moveTo>
                    <a:cubicBezTo>
                      <a:pt x="20117" y="20449"/>
                      <a:pt x="20069" y="20500"/>
                      <a:pt x="20069" y="20563"/>
                    </a:cubicBezTo>
                    <a:cubicBezTo>
                      <a:pt x="20069" y="20626"/>
                      <a:pt x="20117" y="20678"/>
                      <a:pt x="20176" y="20678"/>
                    </a:cubicBezTo>
                    <a:cubicBezTo>
                      <a:pt x="20236" y="20678"/>
                      <a:pt x="20284" y="20626"/>
                      <a:pt x="20284" y="20563"/>
                    </a:cubicBezTo>
                    <a:cubicBezTo>
                      <a:pt x="20284" y="20500"/>
                      <a:pt x="20236" y="20449"/>
                      <a:pt x="20176" y="20449"/>
                    </a:cubicBezTo>
                    <a:close/>
                    <a:moveTo>
                      <a:pt x="20547" y="20450"/>
                    </a:moveTo>
                    <a:cubicBezTo>
                      <a:pt x="20489" y="20450"/>
                      <a:pt x="20440" y="20501"/>
                      <a:pt x="20440" y="20563"/>
                    </a:cubicBezTo>
                    <a:cubicBezTo>
                      <a:pt x="20440" y="20625"/>
                      <a:pt x="20489" y="20675"/>
                      <a:pt x="20547" y="20675"/>
                    </a:cubicBezTo>
                    <a:cubicBezTo>
                      <a:pt x="20606" y="20675"/>
                      <a:pt x="20653" y="20625"/>
                      <a:pt x="20653" y="20563"/>
                    </a:cubicBezTo>
                    <a:cubicBezTo>
                      <a:pt x="20653" y="20501"/>
                      <a:pt x="20606" y="20450"/>
                      <a:pt x="20547" y="20450"/>
                    </a:cubicBezTo>
                    <a:close/>
                    <a:moveTo>
                      <a:pt x="1592" y="20451"/>
                    </a:moveTo>
                    <a:cubicBezTo>
                      <a:pt x="1533" y="20451"/>
                      <a:pt x="1485" y="20501"/>
                      <a:pt x="1485" y="20563"/>
                    </a:cubicBezTo>
                    <a:cubicBezTo>
                      <a:pt x="1485" y="20625"/>
                      <a:pt x="1533" y="20676"/>
                      <a:pt x="1592" y="20676"/>
                    </a:cubicBezTo>
                    <a:cubicBezTo>
                      <a:pt x="1650" y="20676"/>
                      <a:pt x="1697" y="20625"/>
                      <a:pt x="1697" y="20563"/>
                    </a:cubicBezTo>
                    <a:cubicBezTo>
                      <a:pt x="1697" y="20501"/>
                      <a:pt x="1650" y="20451"/>
                      <a:pt x="1592" y="20451"/>
                    </a:cubicBezTo>
                    <a:close/>
                    <a:moveTo>
                      <a:pt x="15657" y="20451"/>
                    </a:moveTo>
                    <a:cubicBezTo>
                      <a:pt x="15583" y="20451"/>
                      <a:pt x="15524" y="20515"/>
                      <a:pt x="15524" y="20593"/>
                    </a:cubicBezTo>
                    <a:cubicBezTo>
                      <a:pt x="15524" y="20671"/>
                      <a:pt x="15583" y="20734"/>
                      <a:pt x="15657" y="20734"/>
                    </a:cubicBezTo>
                    <a:cubicBezTo>
                      <a:pt x="15731" y="20734"/>
                      <a:pt x="15791" y="20671"/>
                      <a:pt x="15791" y="20593"/>
                    </a:cubicBezTo>
                    <a:cubicBezTo>
                      <a:pt x="15790" y="20515"/>
                      <a:pt x="15730" y="20451"/>
                      <a:pt x="15657" y="20451"/>
                    </a:cubicBezTo>
                    <a:close/>
                    <a:moveTo>
                      <a:pt x="20917" y="20451"/>
                    </a:moveTo>
                    <a:cubicBezTo>
                      <a:pt x="20859" y="20451"/>
                      <a:pt x="20812" y="20500"/>
                      <a:pt x="20812" y="20562"/>
                    </a:cubicBezTo>
                    <a:cubicBezTo>
                      <a:pt x="20812" y="20623"/>
                      <a:pt x="20859" y="20674"/>
                      <a:pt x="20917" y="20674"/>
                    </a:cubicBezTo>
                    <a:cubicBezTo>
                      <a:pt x="20975" y="20674"/>
                      <a:pt x="21022" y="20623"/>
                      <a:pt x="21022" y="20562"/>
                    </a:cubicBezTo>
                    <a:cubicBezTo>
                      <a:pt x="21022" y="20500"/>
                      <a:pt x="20975" y="20451"/>
                      <a:pt x="20917" y="20451"/>
                    </a:cubicBezTo>
                    <a:close/>
                    <a:moveTo>
                      <a:pt x="850" y="20452"/>
                    </a:moveTo>
                    <a:cubicBezTo>
                      <a:pt x="793" y="20452"/>
                      <a:pt x="748" y="20501"/>
                      <a:pt x="748" y="20562"/>
                    </a:cubicBezTo>
                    <a:cubicBezTo>
                      <a:pt x="748" y="20622"/>
                      <a:pt x="793" y="20671"/>
                      <a:pt x="850" y="20671"/>
                    </a:cubicBezTo>
                    <a:cubicBezTo>
                      <a:pt x="907" y="20671"/>
                      <a:pt x="954" y="20622"/>
                      <a:pt x="954" y="20562"/>
                    </a:cubicBezTo>
                    <a:cubicBezTo>
                      <a:pt x="954" y="20501"/>
                      <a:pt x="907" y="20452"/>
                      <a:pt x="850" y="20452"/>
                    </a:cubicBezTo>
                    <a:close/>
                    <a:moveTo>
                      <a:pt x="21286" y="20452"/>
                    </a:moveTo>
                    <a:cubicBezTo>
                      <a:pt x="21230" y="20452"/>
                      <a:pt x="21184" y="20500"/>
                      <a:pt x="21184" y="20561"/>
                    </a:cubicBezTo>
                    <a:cubicBezTo>
                      <a:pt x="21184" y="20621"/>
                      <a:pt x="21229" y="20670"/>
                      <a:pt x="21286" y="20670"/>
                    </a:cubicBezTo>
                    <a:cubicBezTo>
                      <a:pt x="21343" y="20670"/>
                      <a:pt x="21390" y="20621"/>
                      <a:pt x="21390" y="20561"/>
                    </a:cubicBezTo>
                    <a:cubicBezTo>
                      <a:pt x="21390" y="20501"/>
                      <a:pt x="21343" y="20452"/>
                      <a:pt x="21286" y="20452"/>
                    </a:cubicBezTo>
                    <a:close/>
                    <a:moveTo>
                      <a:pt x="6110" y="20453"/>
                    </a:moveTo>
                    <a:cubicBezTo>
                      <a:pt x="6038" y="20453"/>
                      <a:pt x="5980" y="20516"/>
                      <a:pt x="5980" y="20593"/>
                    </a:cubicBezTo>
                    <a:cubicBezTo>
                      <a:pt x="5980" y="20669"/>
                      <a:pt x="6038" y="20732"/>
                      <a:pt x="6110" y="20732"/>
                    </a:cubicBezTo>
                    <a:cubicBezTo>
                      <a:pt x="6183" y="20732"/>
                      <a:pt x="6242" y="20670"/>
                      <a:pt x="6242" y="20593"/>
                    </a:cubicBezTo>
                    <a:cubicBezTo>
                      <a:pt x="6242" y="20516"/>
                      <a:pt x="6183" y="20453"/>
                      <a:pt x="6110" y="20453"/>
                    </a:cubicBezTo>
                    <a:close/>
                    <a:moveTo>
                      <a:pt x="15269" y="20456"/>
                    </a:moveTo>
                    <a:cubicBezTo>
                      <a:pt x="15194" y="20456"/>
                      <a:pt x="15133" y="20520"/>
                      <a:pt x="15133" y="20600"/>
                    </a:cubicBezTo>
                    <a:cubicBezTo>
                      <a:pt x="15133" y="20679"/>
                      <a:pt x="15194" y="20743"/>
                      <a:pt x="15269" y="20743"/>
                    </a:cubicBezTo>
                    <a:cubicBezTo>
                      <a:pt x="15344" y="20743"/>
                      <a:pt x="15404" y="20679"/>
                      <a:pt x="15404" y="20600"/>
                    </a:cubicBezTo>
                    <a:cubicBezTo>
                      <a:pt x="15404" y="20520"/>
                      <a:pt x="15344" y="20456"/>
                      <a:pt x="15269" y="20456"/>
                    </a:cubicBezTo>
                    <a:close/>
                    <a:moveTo>
                      <a:pt x="111" y="20457"/>
                    </a:moveTo>
                    <a:cubicBezTo>
                      <a:pt x="57" y="20457"/>
                      <a:pt x="13" y="20503"/>
                      <a:pt x="13" y="20561"/>
                    </a:cubicBezTo>
                    <a:cubicBezTo>
                      <a:pt x="13" y="20618"/>
                      <a:pt x="57" y="20665"/>
                      <a:pt x="111" y="20665"/>
                    </a:cubicBezTo>
                    <a:cubicBezTo>
                      <a:pt x="165" y="20665"/>
                      <a:pt x="209" y="20618"/>
                      <a:pt x="209" y="20561"/>
                    </a:cubicBezTo>
                    <a:cubicBezTo>
                      <a:pt x="209" y="20503"/>
                      <a:pt x="165" y="20457"/>
                      <a:pt x="111" y="20457"/>
                    </a:cubicBezTo>
                    <a:close/>
                    <a:moveTo>
                      <a:pt x="14877" y="20463"/>
                    </a:moveTo>
                    <a:cubicBezTo>
                      <a:pt x="14801" y="20463"/>
                      <a:pt x="14739" y="20527"/>
                      <a:pt x="14739" y="20607"/>
                    </a:cubicBezTo>
                    <a:cubicBezTo>
                      <a:pt x="14739" y="20688"/>
                      <a:pt x="14801" y="20754"/>
                      <a:pt x="14877" y="20754"/>
                    </a:cubicBezTo>
                    <a:cubicBezTo>
                      <a:pt x="14953" y="20754"/>
                      <a:pt x="15014" y="20688"/>
                      <a:pt x="15014" y="20607"/>
                    </a:cubicBezTo>
                    <a:cubicBezTo>
                      <a:pt x="15014" y="20527"/>
                      <a:pt x="14953" y="20463"/>
                      <a:pt x="14877" y="20463"/>
                    </a:cubicBezTo>
                    <a:close/>
                    <a:moveTo>
                      <a:pt x="6891" y="20465"/>
                    </a:moveTo>
                    <a:cubicBezTo>
                      <a:pt x="6817" y="20465"/>
                      <a:pt x="6756" y="20528"/>
                      <a:pt x="6756" y="20607"/>
                    </a:cubicBezTo>
                    <a:cubicBezTo>
                      <a:pt x="6756" y="20687"/>
                      <a:pt x="6817" y="20751"/>
                      <a:pt x="6891" y="20751"/>
                    </a:cubicBezTo>
                    <a:cubicBezTo>
                      <a:pt x="6966" y="20751"/>
                      <a:pt x="7027" y="20687"/>
                      <a:pt x="7027" y="20607"/>
                    </a:cubicBezTo>
                    <a:cubicBezTo>
                      <a:pt x="7027" y="20528"/>
                      <a:pt x="6966" y="20465"/>
                      <a:pt x="6891" y="20465"/>
                    </a:cubicBezTo>
                    <a:close/>
                    <a:moveTo>
                      <a:pt x="14479" y="20472"/>
                    </a:moveTo>
                    <a:cubicBezTo>
                      <a:pt x="14403" y="20472"/>
                      <a:pt x="14341" y="20537"/>
                      <a:pt x="14341" y="20618"/>
                    </a:cubicBezTo>
                    <a:cubicBezTo>
                      <a:pt x="14341" y="20699"/>
                      <a:pt x="14403" y="20765"/>
                      <a:pt x="14479" y="20765"/>
                    </a:cubicBezTo>
                    <a:cubicBezTo>
                      <a:pt x="14555" y="20765"/>
                      <a:pt x="14617" y="20699"/>
                      <a:pt x="14617" y="20618"/>
                    </a:cubicBezTo>
                    <a:cubicBezTo>
                      <a:pt x="14617" y="20537"/>
                      <a:pt x="14555" y="20472"/>
                      <a:pt x="14479" y="20472"/>
                    </a:cubicBezTo>
                    <a:close/>
                    <a:moveTo>
                      <a:pt x="21600" y="20480"/>
                    </a:moveTo>
                    <a:cubicBezTo>
                      <a:pt x="21575" y="20499"/>
                      <a:pt x="21557" y="20526"/>
                      <a:pt x="21557" y="20561"/>
                    </a:cubicBezTo>
                    <a:cubicBezTo>
                      <a:pt x="21557" y="20596"/>
                      <a:pt x="21575" y="20622"/>
                      <a:pt x="21600" y="20642"/>
                    </a:cubicBezTo>
                    <a:lnTo>
                      <a:pt x="21600" y="20480"/>
                    </a:lnTo>
                    <a:close/>
                    <a:moveTo>
                      <a:pt x="14075" y="20483"/>
                    </a:moveTo>
                    <a:cubicBezTo>
                      <a:pt x="13997" y="20483"/>
                      <a:pt x="13935" y="20551"/>
                      <a:pt x="13935" y="20633"/>
                    </a:cubicBezTo>
                    <a:cubicBezTo>
                      <a:pt x="13935" y="20715"/>
                      <a:pt x="13998" y="20781"/>
                      <a:pt x="14075" y="20781"/>
                    </a:cubicBezTo>
                    <a:cubicBezTo>
                      <a:pt x="14153" y="20781"/>
                      <a:pt x="14215" y="20715"/>
                      <a:pt x="14215" y="20633"/>
                    </a:cubicBezTo>
                    <a:cubicBezTo>
                      <a:pt x="14215" y="20550"/>
                      <a:pt x="14152" y="20483"/>
                      <a:pt x="14075" y="20483"/>
                    </a:cubicBezTo>
                    <a:close/>
                    <a:moveTo>
                      <a:pt x="7692" y="20485"/>
                    </a:moveTo>
                    <a:cubicBezTo>
                      <a:pt x="7616" y="20485"/>
                      <a:pt x="7554" y="20552"/>
                      <a:pt x="7554" y="20633"/>
                    </a:cubicBezTo>
                    <a:cubicBezTo>
                      <a:pt x="7554" y="20714"/>
                      <a:pt x="7616" y="20779"/>
                      <a:pt x="7692" y="20779"/>
                    </a:cubicBezTo>
                    <a:cubicBezTo>
                      <a:pt x="7768" y="20779"/>
                      <a:pt x="7831" y="20714"/>
                      <a:pt x="7831" y="20633"/>
                    </a:cubicBezTo>
                    <a:cubicBezTo>
                      <a:pt x="7831" y="20552"/>
                      <a:pt x="7768" y="20485"/>
                      <a:pt x="7692" y="20485"/>
                    </a:cubicBezTo>
                    <a:close/>
                    <a:moveTo>
                      <a:pt x="11447" y="20499"/>
                    </a:moveTo>
                    <a:cubicBezTo>
                      <a:pt x="11365" y="20499"/>
                      <a:pt x="11298" y="20570"/>
                      <a:pt x="11298" y="20657"/>
                    </a:cubicBezTo>
                    <a:cubicBezTo>
                      <a:pt x="11298" y="20743"/>
                      <a:pt x="11365" y="20813"/>
                      <a:pt x="11447" y="20813"/>
                    </a:cubicBezTo>
                    <a:cubicBezTo>
                      <a:pt x="11529" y="20813"/>
                      <a:pt x="11595" y="20743"/>
                      <a:pt x="11595" y="20657"/>
                    </a:cubicBezTo>
                    <a:cubicBezTo>
                      <a:pt x="11595" y="20570"/>
                      <a:pt x="11529" y="20499"/>
                      <a:pt x="11447" y="20499"/>
                    </a:cubicBezTo>
                    <a:close/>
                    <a:moveTo>
                      <a:pt x="13663" y="20501"/>
                    </a:moveTo>
                    <a:cubicBezTo>
                      <a:pt x="13585" y="20501"/>
                      <a:pt x="13522" y="20568"/>
                      <a:pt x="13522" y="20651"/>
                    </a:cubicBezTo>
                    <a:cubicBezTo>
                      <a:pt x="13522" y="20734"/>
                      <a:pt x="13585" y="20800"/>
                      <a:pt x="13663" y="20800"/>
                    </a:cubicBezTo>
                    <a:cubicBezTo>
                      <a:pt x="13741" y="20800"/>
                      <a:pt x="13804" y="20734"/>
                      <a:pt x="13804" y="20651"/>
                    </a:cubicBezTo>
                    <a:cubicBezTo>
                      <a:pt x="13804" y="20568"/>
                      <a:pt x="13741" y="20501"/>
                      <a:pt x="13663" y="20501"/>
                    </a:cubicBezTo>
                    <a:close/>
                    <a:moveTo>
                      <a:pt x="13241" y="20523"/>
                    </a:moveTo>
                    <a:cubicBezTo>
                      <a:pt x="13161" y="20523"/>
                      <a:pt x="13095" y="20592"/>
                      <a:pt x="13095" y="20677"/>
                    </a:cubicBezTo>
                    <a:cubicBezTo>
                      <a:pt x="13095" y="20762"/>
                      <a:pt x="13161" y="20831"/>
                      <a:pt x="13241" y="20831"/>
                    </a:cubicBezTo>
                    <a:cubicBezTo>
                      <a:pt x="13321" y="20831"/>
                      <a:pt x="13386" y="20762"/>
                      <a:pt x="13386" y="20677"/>
                    </a:cubicBezTo>
                    <a:cubicBezTo>
                      <a:pt x="13386" y="20592"/>
                      <a:pt x="13321" y="20523"/>
                      <a:pt x="13241" y="20523"/>
                    </a:cubicBezTo>
                    <a:close/>
                    <a:moveTo>
                      <a:pt x="8527" y="20524"/>
                    </a:moveTo>
                    <a:cubicBezTo>
                      <a:pt x="8448" y="20524"/>
                      <a:pt x="8383" y="20593"/>
                      <a:pt x="8383" y="20677"/>
                    </a:cubicBezTo>
                    <a:cubicBezTo>
                      <a:pt x="8383" y="20761"/>
                      <a:pt x="8448" y="20829"/>
                      <a:pt x="8527" y="20829"/>
                    </a:cubicBezTo>
                    <a:cubicBezTo>
                      <a:pt x="8607" y="20829"/>
                      <a:pt x="8671" y="20761"/>
                      <a:pt x="8671" y="20677"/>
                    </a:cubicBezTo>
                    <a:cubicBezTo>
                      <a:pt x="8671" y="20593"/>
                      <a:pt x="8607" y="20524"/>
                      <a:pt x="8527" y="20524"/>
                    </a:cubicBezTo>
                    <a:close/>
                    <a:moveTo>
                      <a:pt x="12803" y="20558"/>
                    </a:moveTo>
                    <a:cubicBezTo>
                      <a:pt x="12723" y="20558"/>
                      <a:pt x="12658" y="20628"/>
                      <a:pt x="12658" y="20714"/>
                    </a:cubicBezTo>
                    <a:cubicBezTo>
                      <a:pt x="12658" y="20799"/>
                      <a:pt x="12723" y="20869"/>
                      <a:pt x="12803" y="20869"/>
                    </a:cubicBezTo>
                    <a:cubicBezTo>
                      <a:pt x="12884" y="20869"/>
                      <a:pt x="12950" y="20799"/>
                      <a:pt x="12950" y="20714"/>
                    </a:cubicBezTo>
                    <a:cubicBezTo>
                      <a:pt x="12950" y="20628"/>
                      <a:pt x="12884" y="20558"/>
                      <a:pt x="12803" y="20558"/>
                    </a:cubicBezTo>
                    <a:close/>
                    <a:moveTo>
                      <a:pt x="10108" y="20589"/>
                    </a:moveTo>
                    <a:cubicBezTo>
                      <a:pt x="10027" y="20589"/>
                      <a:pt x="9962" y="20659"/>
                      <a:pt x="9962" y="20746"/>
                    </a:cubicBezTo>
                    <a:cubicBezTo>
                      <a:pt x="9962" y="20832"/>
                      <a:pt x="10027" y="20902"/>
                      <a:pt x="10108" y="20902"/>
                    </a:cubicBezTo>
                    <a:cubicBezTo>
                      <a:pt x="10189" y="20902"/>
                      <a:pt x="10256" y="20832"/>
                      <a:pt x="10256" y="20746"/>
                    </a:cubicBezTo>
                    <a:cubicBezTo>
                      <a:pt x="10256" y="20659"/>
                      <a:pt x="10190" y="20589"/>
                      <a:pt x="10108" y="20589"/>
                    </a:cubicBezTo>
                    <a:close/>
                    <a:moveTo>
                      <a:pt x="9422" y="20615"/>
                    </a:moveTo>
                    <a:cubicBezTo>
                      <a:pt x="9341" y="20615"/>
                      <a:pt x="9275" y="20685"/>
                      <a:pt x="9275" y="20771"/>
                    </a:cubicBezTo>
                    <a:cubicBezTo>
                      <a:pt x="9275" y="20856"/>
                      <a:pt x="9341" y="20926"/>
                      <a:pt x="9422" y="20926"/>
                    </a:cubicBezTo>
                    <a:cubicBezTo>
                      <a:pt x="9502" y="20926"/>
                      <a:pt x="9568" y="20856"/>
                      <a:pt x="9568" y="20771"/>
                    </a:cubicBezTo>
                    <a:cubicBezTo>
                      <a:pt x="9568" y="20685"/>
                      <a:pt x="9502" y="20615"/>
                      <a:pt x="9422" y="20615"/>
                    </a:cubicBezTo>
                    <a:close/>
                    <a:moveTo>
                      <a:pt x="12346" y="20615"/>
                    </a:moveTo>
                    <a:cubicBezTo>
                      <a:pt x="12265" y="20615"/>
                      <a:pt x="12200" y="20685"/>
                      <a:pt x="12200" y="20771"/>
                    </a:cubicBezTo>
                    <a:cubicBezTo>
                      <a:pt x="12200" y="20856"/>
                      <a:pt x="12266" y="20926"/>
                      <a:pt x="12346" y="20926"/>
                    </a:cubicBezTo>
                    <a:cubicBezTo>
                      <a:pt x="12427" y="20926"/>
                      <a:pt x="12492" y="20856"/>
                      <a:pt x="12492" y="20771"/>
                    </a:cubicBezTo>
                    <a:cubicBezTo>
                      <a:pt x="12492" y="20685"/>
                      <a:pt x="12427" y="20615"/>
                      <a:pt x="12346" y="20615"/>
                    </a:cubicBezTo>
                    <a:close/>
                    <a:moveTo>
                      <a:pt x="4899" y="20678"/>
                    </a:moveTo>
                    <a:cubicBezTo>
                      <a:pt x="4829" y="20678"/>
                      <a:pt x="4772" y="20738"/>
                      <a:pt x="4772" y="20813"/>
                    </a:cubicBezTo>
                    <a:cubicBezTo>
                      <a:pt x="4772" y="20888"/>
                      <a:pt x="4829" y="20947"/>
                      <a:pt x="4899" y="20947"/>
                    </a:cubicBezTo>
                    <a:cubicBezTo>
                      <a:pt x="4969" y="20947"/>
                      <a:pt x="5026" y="20887"/>
                      <a:pt x="5026" y="20813"/>
                    </a:cubicBezTo>
                    <a:cubicBezTo>
                      <a:pt x="5026" y="20738"/>
                      <a:pt x="4969" y="20678"/>
                      <a:pt x="4899" y="20678"/>
                    </a:cubicBezTo>
                    <a:close/>
                    <a:moveTo>
                      <a:pt x="5654" y="20679"/>
                    </a:moveTo>
                    <a:cubicBezTo>
                      <a:pt x="5582" y="20679"/>
                      <a:pt x="5523" y="20742"/>
                      <a:pt x="5523" y="20819"/>
                    </a:cubicBezTo>
                    <a:cubicBezTo>
                      <a:pt x="5523" y="20895"/>
                      <a:pt x="5582" y="20957"/>
                      <a:pt x="5654" y="20957"/>
                    </a:cubicBezTo>
                    <a:cubicBezTo>
                      <a:pt x="5727" y="20957"/>
                      <a:pt x="5786" y="20895"/>
                      <a:pt x="5786" y="20819"/>
                    </a:cubicBezTo>
                    <a:cubicBezTo>
                      <a:pt x="5786" y="20742"/>
                      <a:pt x="5727" y="20679"/>
                      <a:pt x="5654" y="20679"/>
                    </a:cubicBezTo>
                    <a:close/>
                    <a:moveTo>
                      <a:pt x="4149" y="20681"/>
                    </a:moveTo>
                    <a:cubicBezTo>
                      <a:pt x="4082" y="20681"/>
                      <a:pt x="4028" y="20739"/>
                      <a:pt x="4028" y="20809"/>
                    </a:cubicBezTo>
                    <a:cubicBezTo>
                      <a:pt x="4028" y="20880"/>
                      <a:pt x="4082" y="20937"/>
                      <a:pt x="4149" y="20937"/>
                    </a:cubicBezTo>
                    <a:cubicBezTo>
                      <a:pt x="4216" y="20937"/>
                      <a:pt x="4270" y="20880"/>
                      <a:pt x="4270" y="20809"/>
                    </a:cubicBezTo>
                    <a:cubicBezTo>
                      <a:pt x="4270" y="20739"/>
                      <a:pt x="4216" y="20681"/>
                      <a:pt x="4149" y="20681"/>
                    </a:cubicBezTo>
                    <a:close/>
                    <a:moveTo>
                      <a:pt x="3403" y="20683"/>
                    </a:moveTo>
                    <a:cubicBezTo>
                      <a:pt x="3339" y="20683"/>
                      <a:pt x="3286" y="20738"/>
                      <a:pt x="3286" y="20806"/>
                    </a:cubicBezTo>
                    <a:cubicBezTo>
                      <a:pt x="3286" y="20874"/>
                      <a:pt x="3339" y="20930"/>
                      <a:pt x="3403" y="20930"/>
                    </a:cubicBezTo>
                    <a:cubicBezTo>
                      <a:pt x="3468" y="20930"/>
                      <a:pt x="3520" y="20875"/>
                      <a:pt x="3520" y="20806"/>
                    </a:cubicBezTo>
                    <a:cubicBezTo>
                      <a:pt x="3520" y="20738"/>
                      <a:pt x="3468" y="20683"/>
                      <a:pt x="3403" y="20683"/>
                    </a:cubicBezTo>
                    <a:close/>
                    <a:moveTo>
                      <a:pt x="2661" y="20684"/>
                    </a:moveTo>
                    <a:cubicBezTo>
                      <a:pt x="2598" y="20684"/>
                      <a:pt x="2548" y="20738"/>
                      <a:pt x="2548" y="20804"/>
                    </a:cubicBezTo>
                    <a:cubicBezTo>
                      <a:pt x="2548" y="20870"/>
                      <a:pt x="2598" y="20924"/>
                      <a:pt x="2661" y="20924"/>
                    </a:cubicBezTo>
                    <a:cubicBezTo>
                      <a:pt x="2723" y="20923"/>
                      <a:pt x="2774" y="20870"/>
                      <a:pt x="2774" y="20804"/>
                    </a:cubicBezTo>
                    <a:cubicBezTo>
                      <a:pt x="2774" y="20738"/>
                      <a:pt x="2723" y="20684"/>
                      <a:pt x="2661" y="20684"/>
                    </a:cubicBezTo>
                    <a:close/>
                    <a:moveTo>
                      <a:pt x="6417" y="20684"/>
                    </a:moveTo>
                    <a:cubicBezTo>
                      <a:pt x="6343" y="20684"/>
                      <a:pt x="6284" y="20747"/>
                      <a:pt x="6284" y="20825"/>
                    </a:cubicBezTo>
                    <a:cubicBezTo>
                      <a:pt x="6284" y="20904"/>
                      <a:pt x="6343" y="20968"/>
                      <a:pt x="6417" y="20968"/>
                    </a:cubicBezTo>
                    <a:cubicBezTo>
                      <a:pt x="6491" y="20968"/>
                      <a:pt x="6552" y="20904"/>
                      <a:pt x="6552" y="20825"/>
                    </a:cubicBezTo>
                    <a:cubicBezTo>
                      <a:pt x="6552" y="20747"/>
                      <a:pt x="6491" y="20684"/>
                      <a:pt x="6417" y="20684"/>
                    </a:cubicBezTo>
                    <a:close/>
                    <a:moveTo>
                      <a:pt x="1919" y="20687"/>
                    </a:moveTo>
                    <a:cubicBezTo>
                      <a:pt x="1859" y="20687"/>
                      <a:pt x="1810" y="20739"/>
                      <a:pt x="1810" y="20803"/>
                    </a:cubicBezTo>
                    <a:cubicBezTo>
                      <a:pt x="1810" y="20866"/>
                      <a:pt x="1859" y="20919"/>
                      <a:pt x="1919" y="20919"/>
                    </a:cubicBezTo>
                    <a:cubicBezTo>
                      <a:pt x="1979" y="20919"/>
                      <a:pt x="2029" y="20867"/>
                      <a:pt x="2029" y="20803"/>
                    </a:cubicBezTo>
                    <a:cubicBezTo>
                      <a:pt x="2029" y="20739"/>
                      <a:pt x="1979" y="20687"/>
                      <a:pt x="1919" y="20687"/>
                    </a:cubicBezTo>
                    <a:close/>
                    <a:moveTo>
                      <a:pt x="1181" y="20690"/>
                    </a:moveTo>
                    <a:cubicBezTo>
                      <a:pt x="1123" y="20690"/>
                      <a:pt x="1075" y="20740"/>
                      <a:pt x="1075" y="20801"/>
                    </a:cubicBezTo>
                    <a:cubicBezTo>
                      <a:pt x="1075" y="20863"/>
                      <a:pt x="1123" y="20912"/>
                      <a:pt x="1181" y="20912"/>
                    </a:cubicBezTo>
                    <a:cubicBezTo>
                      <a:pt x="1239" y="20912"/>
                      <a:pt x="1286" y="20863"/>
                      <a:pt x="1286" y="20801"/>
                    </a:cubicBezTo>
                    <a:cubicBezTo>
                      <a:pt x="1286" y="20740"/>
                      <a:pt x="1239" y="20690"/>
                      <a:pt x="1181" y="20690"/>
                    </a:cubicBezTo>
                    <a:close/>
                    <a:moveTo>
                      <a:pt x="7194" y="20692"/>
                    </a:moveTo>
                    <a:cubicBezTo>
                      <a:pt x="7118" y="20692"/>
                      <a:pt x="7055" y="20758"/>
                      <a:pt x="7055" y="20839"/>
                    </a:cubicBezTo>
                    <a:cubicBezTo>
                      <a:pt x="7055" y="20920"/>
                      <a:pt x="7118" y="20985"/>
                      <a:pt x="7194" y="20985"/>
                    </a:cubicBezTo>
                    <a:cubicBezTo>
                      <a:pt x="7271" y="20985"/>
                      <a:pt x="7332" y="20920"/>
                      <a:pt x="7332" y="20839"/>
                    </a:cubicBezTo>
                    <a:cubicBezTo>
                      <a:pt x="7332" y="20758"/>
                      <a:pt x="7271" y="20692"/>
                      <a:pt x="7194" y="20692"/>
                    </a:cubicBezTo>
                    <a:close/>
                    <a:moveTo>
                      <a:pt x="444" y="20693"/>
                    </a:moveTo>
                    <a:cubicBezTo>
                      <a:pt x="388" y="20693"/>
                      <a:pt x="343" y="20741"/>
                      <a:pt x="343" y="20800"/>
                    </a:cubicBezTo>
                    <a:cubicBezTo>
                      <a:pt x="343" y="20859"/>
                      <a:pt x="388" y="20908"/>
                      <a:pt x="444" y="20908"/>
                    </a:cubicBezTo>
                    <a:cubicBezTo>
                      <a:pt x="500" y="20908"/>
                      <a:pt x="544" y="20859"/>
                      <a:pt x="544" y="20800"/>
                    </a:cubicBezTo>
                    <a:cubicBezTo>
                      <a:pt x="544" y="20741"/>
                      <a:pt x="500" y="20693"/>
                      <a:pt x="444" y="20693"/>
                    </a:cubicBezTo>
                    <a:close/>
                    <a:moveTo>
                      <a:pt x="11860" y="20702"/>
                    </a:moveTo>
                    <a:cubicBezTo>
                      <a:pt x="11777" y="20702"/>
                      <a:pt x="11710" y="20774"/>
                      <a:pt x="11710" y="20862"/>
                    </a:cubicBezTo>
                    <a:cubicBezTo>
                      <a:pt x="11709" y="20950"/>
                      <a:pt x="11776" y="21021"/>
                      <a:pt x="11859" y="21022"/>
                    </a:cubicBezTo>
                    <a:cubicBezTo>
                      <a:pt x="11943" y="21022"/>
                      <a:pt x="12010" y="20951"/>
                      <a:pt x="12010" y="20863"/>
                    </a:cubicBezTo>
                    <a:cubicBezTo>
                      <a:pt x="12010" y="20775"/>
                      <a:pt x="11944" y="20703"/>
                      <a:pt x="11860" y="20702"/>
                    </a:cubicBezTo>
                    <a:close/>
                    <a:moveTo>
                      <a:pt x="7990" y="20710"/>
                    </a:moveTo>
                    <a:cubicBezTo>
                      <a:pt x="7911" y="20710"/>
                      <a:pt x="7847" y="20777"/>
                      <a:pt x="7847" y="20861"/>
                    </a:cubicBezTo>
                    <a:cubicBezTo>
                      <a:pt x="7847" y="20944"/>
                      <a:pt x="7911" y="21011"/>
                      <a:pt x="7990" y="21011"/>
                    </a:cubicBezTo>
                    <a:cubicBezTo>
                      <a:pt x="8068" y="21011"/>
                      <a:pt x="8132" y="20944"/>
                      <a:pt x="8132" y="20861"/>
                    </a:cubicBezTo>
                    <a:cubicBezTo>
                      <a:pt x="8132" y="20778"/>
                      <a:pt x="8068" y="20710"/>
                      <a:pt x="7990" y="20710"/>
                    </a:cubicBezTo>
                    <a:close/>
                    <a:moveTo>
                      <a:pt x="8821" y="20749"/>
                    </a:moveTo>
                    <a:cubicBezTo>
                      <a:pt x="8741" y="20749"/>
                      <a:pt x="8676" y="20818"/>
                      <a:pt x="8676" y="20903"/>
                    </a:cubicBezTo>
                    <a:cubicBezTo>
                      <a:pt x="8676" y="20988"/>
                      <a:pt x="8741" y="21057"/>
                      <a:pt x="8821" y="21057"/>
                    </a:cubicBezTo>
                    <a:cubicBezTo>
                      <a:pt x="8902" y="21057"/>
                      <a:pt x="8967" y="20988"/>
                      <a:pt x="8967" y="20903"/>
                    </a:cubicBezTo>
                    <a:cubicBezTo>
                      <a:pt x="8967" y="20818"/>
                      <a:pt x="8902" y="20749"/>
                      <a:pt x="8821" y="20749"/>
                    </a:cubicBezTo>
                    <a:close/>
                    <a:moveTo>
                      <a:pt x="10884" y="20787"/>
                    </a:moveTo>
                    <a:cubicBezTo>
                      <a:pt x="10800" y="20787"/>
                      <a:pt x="10732" y="20859"/>
                      <a:pt x="10732" y="20947"/>
                    </a:cubicBezTo>
                    <a:cubicBezTo>
                      <a:pt x="10732" y="21036"/>
                      <a:pt x="10800" y="21108"/>
                      <a:pt x="10884" y="21108"/>
                    </a:cubicBezTo>
                    <a:cubicBezTo>
                      <a:pt x="10968" y="21108"/>
                      <a:pt x="11035" y="21036"/>
                      <a:pt x="11035" y="20947"/>
                    </a:cubicBezTo>
                    <a:cubicBezTo>
                      <a:pt x="11035" y="20859"/>
                      <a:pt x="10968" y="20787"/>
                      <a:pt x="10884" y="20787"/>
                    </a:cubicBezTo>
                    <a:close/>
                    <a:moveTo>
                      <a:pt x="9723" y="20846"/>
                    </a:moveTo>
                    <a:cubicBezTo>
                      <a:pt x="9641" y="20846"/>
                      <a:pt x="9574" y="20917"/>
                      <a:pt x="9574" y="21004"/>
                    </a:cubicBezTo>
                    <a:cubicBezTo>
                      <a:pt x="9574" y="21092"/>
                      <a:pt x="9641" y="21163"/>
                      <a:pt x="9723" y="21163"/>
                    </a:cubicBezTo>
                    <a:cubicBezTo>
                      <a:pt x="9806" y="21163"/>
                      <a:pt x="9872" y="21092"/>
                      <a:pt x="9872" y="21004"/>
                    </a:cubicBezTo>
                    <a:cubicBezTo>
                      <a:pt x="9872" y="20917"/>
                      <a:pt x="9806" y="20846"/>
                      <a:pt x="9723" y="20846"/>
                    </a:cubicBezTo>
                    <a:close/>
                    <a:moveTo>
                      <a:pt x="10434" y="20863"/>
                    </a:moveTo>
                    <a:cubicBezTo>
                      <a:pt x="10350" y="20863"/>
                      <a:pt x="10282" y="20934"/>
                      <a:pt x="10282" y="21023"/>
                    </a:cubicBezTo>
                    <a:cubicBezTo>
                      <a:pt x="10282" y="21111"/>
                      <a:pt x="10350" y="21184"/>
                      <a:pt x="10434" y="21184"/>
                    </a:cubicBezTo>
                    <a:cubicBezTo>
                      <a:pt x="10517" y="21184"/>
                      <a:pt x="10586" y="21111"/>
                      <a:pt x="10586" y="21023"/>
                    </a:cubicBezTo>
                    <a:cubicBezTo>
                      <a:pt x="10586" y="20934"/>
                      <a:pt x="10517" y="20863"/>
                      <a:pt x="10434" y="20863"/>
                    </a:cubicBezTo>
                    <a:close/>
                    <a:moveTo>
                      <a:pt x="11333" y="20863"/>
                    </a:moveTo>
                    <a:cubicBezTo>
                      <a:pt x="11250" y="20863"/>
                      <a:pt x="11183" y="20934"/>
                      <a:pt x="11183" y="21023"/>
                    </a:cubicBezTo>
                    <a:cubicBezTo>
                      <a:pt x="11183" y="21111"/>
                      <a:pt x="11250" y="21184"/>
                      <a:pt x="11333" y="21184"/>
                    </a:cubicBezTo>
                    <a:cubicBezTo>
                      <a:pt x="11417" y="21184"/>
                      <a:pt x="11485" y="21111"/>
                      <a:pt x="11485" y="21023"/>
                    </a:cubicBezTo>
                    <a:cubicBezTo>
                      <a:pt x="11485" y="20934"/>
                      <a:pt x="11417" y="20863"/>
                      <a:pt x="11333" y="20863"/>
                    </a:cubicBezTo>
                    <a:close/>
                    <a:moveTo>
                      <a:pt x="15799" y="20911"/>
                    </a:moveTo>
                    <a:cubicBezTo>
                      <a:pt x="15725" y="20911"/>
                      <a:pt x="15664" y="20975"/>
                      <a:pt x="15664" y="21054"/>
                    </a:cubicBezTo>
                    <a:cubicBezTo>
                      <a:pt x="15664" y="21132"/>
                      <a:pt x="15725" y="21196"/>
                      <a:pt x="15799" y="21196"/>
                    </a:cubicBezTo>
                    <a:cubicBezTo>
                      <a:pt x="15873" y="21196"/>
                      <a:pt x="15933" y="21132"/>
                      <a:pt x="15933" y="21054"/>
                    </a:cubicBezTo>
                    <a:cubicBezTo>
                      <a:pt x="15933" y="20975"/>
                      <a:pt x="15873" y="20911"/>
                      <a:pt x="15799" y="20911"/>
                    </a:cubicBezTo>
                    <a:close/>
                    <a:moveTo>
                      <a:pt x="15421" y="20912"/>
                    </a:moveTo>
                    <a:cubicBezTo>
                      <a:pt x="15345" y="20912"/>
                      <a:pt x="15284" y="20977"/>
                      <a:pt x="15284" y="21057"/>
                    </a:cubicBezTo>
                    <a:cubicBezTo>
                      <a:pt x="15284" y="21137"/>
                      <a:pt x="15345" y="21201"/>
                      <a:pt x="15421" y="21201"/>
                    </a:cubicBezTo>
                    <a:cubicBezTo>
                      <a:pt x="15496" y="21201"/>
                      <a:pt x="15557" y="21137"/>
                      <a:pt x="15557" y="21057"/>
                    </a:cubicBezTo>
                    <a:cubicBezTo>
                      <a:pt x="15557" y="20977"/>
                      <a:pt x="15496" y="20912"/>
                      <a:pt x="15421" y="20912"/>
                    </a:cubicBezTo>
                    <a:close/>
                    <a:moveTo>
                      <a:pt x="15040" y="20913"/>
                    </a:moveTo>
                    <a:cubicBezTo>
                      <a:pt x="14964" y="20913"/>
                      <a:pt x="14901" y="20979"/>
                      <a:pt x="14901" y="21060"/>
                    </a:cubicBezTo>
                    <a:cubicBezTo>
                      <a:pt x="14901" y="21141"/>
                      <a:pt x="14964" y="21206"/>
                      <a:pt x="15040" y="21206"/>
                    </a:cubicBezTo>
                    <a:cubicBezTo>
                      <a:pt x="15117" y="21206"/>
                      <a:pt x="15178" y="21141"/>
                      <a:pt x="15178" y="21060"/>
                    </a:cubicBezTo>
                    <a:cubicBezTo>
                      <a:pt x="15178" y="20980"/>
                      <a:pt x="15117" y="20913"/>
                      <a:pt x="15040" y="20913"/>
                    </a:cubicBezTo>
                    <a:close/>
                    <a:moveTo>
                      <a:pt x="16175" y="20913"/>
                    </a:moveTo>
                    <a:cubicBezTo>
                      <a:pt x="16103" y="20913"/>
                      <a:pt x="16044" y="20975"/>
                      <a:pt x="16044" y="21051"/>
                    </a:cubicBezTo>
                    <a:cubicBezTo>
                      <a:pt x="16044" y="21128"/>
                      <a:pt x="16103" y="21190"/>
                      <a:pt x="16175" y="21190"/>
                    </a:cubicBezTo>
                    <a:cubicBezTo>
                      <a:pt x="16248" y="21190"/>
                      <a:pt x="16306" y="21128"/>
                      <a:pt x="16306" y="21051"/>
                    </a:cubicBezTo>
                    <a:cubicBezTo>
                      <a:pt x="16306" y="20975"/>
                      <a:pt x="16248" y="20913"/>
                      <a:pt x="16175" y="20913"/>
                    </a:cubicBezTo>
                    <a:close/>
                    <a:moveTo>
                      <a:pt x="16550" y="20913"/>
                    </a:moveTo>
                    <a:cubicBezTo>
                      <a:pt x="16479" y="20913"/>
                      <a:pt x="16421" y="20974"/>
                      <a:pt x="16421" y="21050"/>
                    </a:cubicBezTo>
                    <a:cubicBezTo>
                      <a:pt x="16421" y="21126"/>
                      <a:pt x="16479" y="21187"/>
                      <a:pt x="16550" y="21187"/>
                    </a:cubicBezTo>
                    <a:cubicBezTo>
                      <a:pt x="16622" y="21187"/>
                      <a:pt x="16678" y="21126"/>
                      <a:pt x="16678" y="21050"/>
                    </a:cubicBezTo>
                    <a:cubicBezTo>
                      <a:pt x="16678" y="20974"/>
                      <a:pt x="16622" y="20913"/>
                      <a:pt x="16550" y="20913"/>
                    </a:cubicBezTo>
                    <a:close/>
                    <a:moveTo>
                      <a:pt x="16923" y="20913"/>
                    </a:moveTo>
                    <a:cubicBezTo>
                      <a:pt x="16853" y="20913"/>
                      <a:pt x="16796" y="20973"/>
                      <a:pt x="16796" y="21048"/>
                    </a:cubicBezTo>
                    <a:cubicBezTo>
                      <a:pt x="16796" y="21122"/>
                      <a:pt x="16853" y="21182"/>
                      <a:pt x="16923" y="21182"/>
                    </a:cubicBezTo>
                    <a:cubicBezTo>
                      <a:pt x="16993" y="21182"/>
                      <a:pt x="17050" y="21122"/>
                      <a:pt x="17050" y="21048"/>
                    </a:cubicBezTo>
                    <a:cubicBezTo>
                      <a:pt x="17050" y="20973"/>
                      <a:pt x="16993" y="20913"/>
                      <a:pt x="16923" y="20913"/>
                    </a:cubicBezTo>
                    <a:close/>
                    <a:moveTo>
                      <a:pt x="5218" y="20914"/>
                    </a:moveTo>
                    <a:cubicBezTo>
                      <a:pt x="5148" y="20914"/>
                      <a:pt x="5091" y="20976"/>
                      <a:pt x="5091" y="21050"/>
                    </a:cubicBezTo>
                    <a:cubicBezTo>
                      <a:pt x="5091" y="21125"/>
                      <a:pt x="5148" y="21185"/>
                      <a:pt x="5218" y="21185"/>
                    </a:cubicBezTo>
                    <a:cubicBezTo>
                      <a:pt x="5288" y="21185"/>
                      <a:pt x="5345" y="21125"/>
                      <a:pt x="5345" y="21050"/>
                    </a:cubicBezTo>
                    <a:cubicBezTo>
                      <a:pt x="5345" y="20976"/>
                      <a:pt x="5288" y="20914"/>
                      <a:pt x="5218" y="20914"/>
                    </a:cubicBezTo>
                    <a:close/>
                    <a:moveTo>
                      <a:pt x="5969" y="20914"/>
                    </a:moveTo>
                    <a:cubicBezTo>
                      <a:pt x="5897" y="20914"/>
                      <a:pt x="5838" y="20977"/>
                      <a:pt x="5838" y="21054"/>
                    </a:cubicBezTo>
                    <a:cubicBezTo>
                      <a:pt x="5838" y="21130"/>
                      <a:pt x="5897" y="21193"/>
                      <a:pt x="5969" y="21193"/>
                    </a:cubicBezTo>
                    <a:cubicBezTo>
                      <a:pt x="6041" y="21193"/>
                      <a:pt x="6100" y="21130"/>
                      <a:pt x="6100" y="21054"/>
                    </a:cubicBezTo>
                    <a:cubicBezTo>
                      <a:pt x="6100" y="20977"/>
                      <a:pt x="6041" y="20914"/>
                      <a:pt x="5969" y="20914"/>
                    </a:cubicBezTo>
                    <a:close/>
                    <a:moveTo>
                      <a:pt x="17296" y="20914"/>
                    </a:moveTo>
                    <a:cubicBezTo>
                      <a:pt x="17227" y="20914"/>
                      <a:pt x="17171" y="20973"/>
                      <a:pt x="17171" y="21047"/>
                    </a:cubicBezTo>
                    <a:cubicBezTo>
                      <a:pt x="17171" y="21120"/>
                      <a:pt x="17227" y="21180"/>
                      <a:pt x="17296" y="21180"/>
                    </a:cubicBezTo>
                    <a:cubicBezTo>
                      <a:pt x="17365" y="21180"/>
                      <a:pt x="17421" y="21120"/>
                      <a:pt x="17421" y="21047"/>
                    </a:cubicBezTo>
                    <a:cubicBezTo>
                      <a:pt x="17421" y="20973"/>
                      <a:pt x="17365" y="20914"/>
                      <a:pt x="17296" y="20914"/>
                    </a:cubicBezTo>
                    <a:close/>
                    <a:moveTo>
                      <a:pt x="6728" y="20916"/>
                    </a:moveTo>
                    <a:cubicBezTo>
                      <a:pt x="6652" y="20916"/>
                      <a:pt x="6591" y="20981"/>
                      <a:pt x="6591" y="21060"/>
                    </a:cubicBezTo>
                    <a:cubicBezTo>
                      <a:pt x="6591" y="21140"/>
                      <a:pt x="6652" y="21204"/>
                      <a:pt x="6728" y="21204"/>
                    </a:cubicBezTo>
                    <a:cubicBezTo>
                      <a:pt x="6803" y="21204"/>
                      <a:pt x="6863" y="21140"/>
                      <a:pt x="6863" y="21060"/>
                    </a:cubicBezTo>
                    <a:cubicBezTo>
                      <a:pt x="6863" y="20981"/>
                      <a:pt x="6803" y="20916"/>
                      <a:pt x="6728" y="20916"/>
                    </a:cubicBezTo>
                    <a:close/>
                    <a:moveTo>
                      <a:pt x="14657" y="20916"/>
                    </a:moveTo>
                    <a:cubicBezTo>
                      <a:pt x="14579" y="20916"/>
                      <a:pt x="14517" y="20983"/>
                      <a:pt x="14517" y="21065"/>
                    </a:cubicBezTo>
                    <a:cubicBezTo>
                      <a:pt x="14517" y="21147"/>
                      <a:pt x="14579" y="21213"/>
                      <a:pt x="14657" y="21213"/>
                    </a:cubicBezTo>
                    <a:cubicBezTo>
                      <a:pt x="14734" y="21213"/>
                      <a:pt x="14797" y="21147"/>
                      <a:pt x="14797" y="21065"/>
                    </a:cubicBezTo>
                    <a:cubicBezTo>
                      <a:pt x="14797" y="20983"/>
                      <a:pt x="14734" y="20916"/>
                      <a:pt x="14657" y="20916"/>
                    </a:cubicBezTo>
                    <a:close/>
                    <a:moveTo>
                      <a:pt x="17668" y="20916"/>
                    </a:moveTo>
                    <a:cubicBezTo>
                      <a:pt x="17600" y="20916"/>
                      <a:pt x="17545" y="20973"/>
                      <a:pt x="17545" y="21046"/>
                    </a:cubicBezTo>
                    <a:cubicBezTo>
                      <a:pt x="17545" y="21118"/>
                      <a:pt x="17600" y="21177"/>
                      <a:pt x="17668" y="21177"/>
                    </a:cubicBezTo>
                    <a:cubicBezTo>
                      <a:pt x="17736" y="21177"/>
                      <a:pt x="17791" y="21118"/>
                      <a:pt x="17791" y="21046"/>
                    </a:cubicBezTo>
                    <a:cubicBezTo>
                      <a:pt x="17791" y="20973"/>
                      <a:pt x="17736" y="20916"/>
                      <a:pt x="17668" y="20916"/>
                    </a:cubicBezTo>
                    <a:close/>
                    <a:moveTo>
                      <a:pt x="4472" y="20917"/>
                    </a:moveTo>
                    <a:cubicBezTo>
                      <a:pt x="4404" y="20917"/>
                      <a:pt x="4348" y="20975"/>
                      <a:pt x="4348" y="21047"/>
                    </a:cubicBezTo>
                    <a:cubicBezTo>
                      <a:pt x="4348" y="21119"/>
                      <a:pt x="4404" y="21177"/>
                      <a:pt x="4472" y="21177"/>
                    </a:cubicBezTo>
                    <a:cubicBezTo>
                      <a:pt x="4540" y="21177"/>
                      <a:pt x="4595" y="21119"/>
                      <a:pt x="4595" y="21047"/>
                    </a:cubicBezTo>
                    <a:cubicBezTo>
                      <a:pt x="4595" y="20975"/>
                      <a:pt x="4540" y="20917"/>
                      <a:pt x="4472" y="20917"/>
                    </a:cubicBezTo>
                    <a:close/>
                    <a:moveTo>
                      <a:pt x="18038" y="20917"/>
                    </a:moveTo>
                    <a:cubicBezTo>
                      <a:pt x="17971" y="20917"/>
                      <a:pt x="17918" y="20975"/>
                      <a:pt x="17918" y="21046"/>
                    </a:cubicBezTo>
                    <a:cubicBezTo>
                      <a:pt x="17918" y="21116"/>
                      <a:pt x="17971" y="21173"/>
                      <a:pt x="18038" y="21173"/>
                    </a:cubicBezTo>
                    <a:cubicBezTo>
                      <a:pt x="18105" y="21173"/>
                      <a:pt x="18160" y="21116"/>
                      <a:pt x="18160" y="21046"/>
                    </a:cubicBezTo>
                    <a:cubicBezTo>
                      <a:pt x="18160" y="20975"/>
                      <a:pt x="18105" y="20917"/>
                      <a:pt x="18038" y="20917"/>
                    </a:cubicBezTo>
                    <a:close/>
                    <a:moveTo>
                      <a:pt x="18409" y="20918"/>
                    </a:moveTo>
                    <a:cubicBezTo>
                      <a:pt x="18343" y="20918"/>
                      <a:pt x="18290" y="20975"/>
                      <a:pt x="18290" y="21044"/>
                    </a:cubicBezTo>
                    <a:cubicBezTo>
                      <a:pt x="18290" y="21114"/>
                      <a:pt x="18343" y="21170"/>
                      <a:pt x="18409" y="21170"/>
                    </a:cubicBezTo>
                    <a:cubicBezTo>
                      <a:pt x="18475" y="21170"/>
                      <a:pt x="18528" y="21114"/>
                      <a:pt x="18528" y="21044"/>
                    </a:cubicBezTo>
                    <a:cubicBezTo>
                      <a:pt x="18528" y="20975"/>
                      <a:pt x="18475" y="20918"/>
                      <a:pt x="18409" y="20918"/>
                    </a:cubicBezTo>
                    <a:close/>
                    <a:moveTo>
                      <a:pt x="3729" y="20919"/>
                    </a:moveTo>
                    <a:cubicBezTo>
                      <a:pt x="3663" y="20919"/>
                      <a:pt x="3610" y="20976"/>
                      <a:pt x="3610" y="21046"/>
                    </a:cubicBezTo>
                    <a:cubicBezTo>
                      <a:pt x="3610" y="21115"/>
                      <a:pt x="3663" y="21171"/>
                      <a:pt x="3729" y="21171"/>
                    </a:cubicBezTo>
                    <a:cubicBezTo>
                      <a:pt x="3794" y="21171"/>
                      <a:pt x="3848" y="21115"/>
                      <a:pt x="3848" y="21046"/>
                    </a:cubicBezTo>
                    <a:cubicBezTo>
                      <a:pt x="3848" y="20976"/>
                      <a:pt x="3794" y="20919"/>
                      <a:pt x="3729" y="20919"/>
                    </a:cubicBezTo>
                    <a:close/>
                    <a:moveTo>
                      <a:pt x="14270" y="20920"/>
                    </a:moveTo>
                    <a:cubicBezTo>
                      <a:pt x="14191" y="20920"/>
                      <a:pt x="14128" y="20987"/>
                      <a:pt x="14128" y="21071"/>
                    </a:cubicBezTo>
                    <a:cubicBezTo>
                      <a:pt x="14128" y="21154"/>
                      <a:pt x="14191" y="21221"/>
                      <a:pt x="14270" y="21221"/>
                    </a:cubicBezTo>
                    <a:cubicBezTo>
                      <a:pt x="14349" y="21221"/>
                      <a:pt x="14412" y="21154"/>
                      <a:pt x="14412" y="21071"/>
                    </a:cubicBezTo>
                    <a:cubicBezTo>
                      <a:pt x="14412" y="20987"/>
                      <a:pt x="14349" y="20920"/>
                      <a:pt x="14270" y="20920"/>
                    </a:cubicBezTo>
                    <a:close/>
                    <a:moveTo>
                      <a:pt x="18779" y="20920"/>
                    </a:moveTo>
                    <a:cubicBezTo>
                      <a:pt x="18714" y="20920"/>
                      <a:pt x="18661" y="20975"/>
                      <a:pt x="18661" y="21043"/>
                    </a:cubicBezTo>
                    <a:cubicBezTo>
                      <a:pt x="18661" y="21112"/>
                      <a:pt x="18714" y="21168"/>
                      <a:pt x="18779" y="21168"/>
                    </a:cubicBezTo>
                    <a:cubicBezTo>
                      <a:pt x="18843" y="21167"/>
                      <a:pt x="18895" y="21112"/>
                      <a:pt x="18895" y="21043"/>
                    </a:cubicBezTo>
                    <a:cubicBezTo>
                      <a:pt x="18895" y="20975"/>
                      <a:pt x="18843" y="20920"/>
                      <a:pt x="18779" y="20920"/>
                    </a:cubicBezTo>
                    <a:close/>
                    <a:moveTo>
                      <a:pt x="2989" y="20921"/>
                    </a:moveTo>
                    <a:cubicBezTo>
                      <a:pt x="2926" y="20921"/>
                      <a:pt x="2874" y="20976"/>
                      <a:pt x="2874" y="21043"/>
                    </a:cubicBezTo>
                    <a:cubicBezTo>
                      <a:pt x="2874" y="21111"/>
                      <a:pt x="2926" y="21165"/>
                      <a:pt x="2989" y="21165"/>
                    </a:cubicBezTo>
                    <a:cubicBezTo>
                      <a:pt x="3053" y="21165"/>
                      <a:pt x="3104" y="21110"/>
                      <a:pt x="3104" y="21043"/>
                    </a:cubicBezTo>
                    <a:cubicBezTo>
                      <a:pt x="3104" y="20976"/>
                      <a:pt x="3053" y="20921"/>
                      <a:pt x="2989" y="20921"/>
                    </a:cubicBezTo>
                    <a:close/>
                    <a:moveTo>
                      <a:pt x="19148" y="20921"/>
                    </a:moveTo>
                    <a:cubicBezTo>
                      <a:pt x="19085" y="20921"/>
                      <a:pt x="19033" y="20976"/>
                      <a:pt x="19033" y="21043"/>
                    </a:cubicBezTo>
                    <a:cubicBezTo>
                      <a:pt x="19033" y="21111"/>
                      <a:pt x="19085" y="21165"/>
                      <a:pt x="19148" y="21165"/>
                    </a:cubicBezTo>
                    <a:cubicBezTo>
                      <a:pt x="19212" y="21165"/>
                      <a:pt x="19263" y="21110"/>
                      <a:pt x="19263" y="21043"/>
                    </a:cubicBezTo>
                    <a:cubicBezTo>
                      <a:pt x="19263" y="20976"/>
                      <a:pt x="19212" y="20921"/>
                      <a:pt x="19148" y="20921"/>
                    </a:cubicBezTo>
                    <a:close/>
                    <a:moveTo>
                      <a:pt x="7498" y="20922"/>
                    </a:moveTo>
                    <a:cubicBezTo>
                      <a:pt x="7421" y="20922"/>
                      <a:pt x="7358" y="20989"/>
                      <a:pt x="7358" y="21071"/>
                    </a:cubicBezTo>
                    <a:cubicBezTo>
                      <a:pt x="7358" y="21153"/>
                      <a:pt x="7421" y="21219"/>
                      <a:pt x="7498" y="21219"/>
                    </a:cubicBezTo>
                    <a:cubicBezTo>
                      <a:pt x="7576" y="21219"/>
                      <a:pt x="7638" y="21153"/>
                      <a:pt x="7638" y="21071"/>
                    </a:cubicBezTo>
                    <a:cubicBezTo>
                      <a:pt x="7638" y="20988"/>
                      <a:pt x="7576" y="20922"/>
                      <a:pt x="7498" y="20922"/>
                    </a:cubicBezTo>
                    <a:close/>
                    <a:moveTo>
                      <a:pt x="19517" y="20922"/>
                    </a:moveTo>
                    <a:cubicBezTo>
                      <a:pt x="19455" y="20922"/>
                      <a:pt x="19404" y="20976"/>
                      <a:pt x="19404" y="21042"/>
                    </a:cubicBezTo>
                    <a:cubicBezTo>
                      <a:pt x="19404" y="21108"/>
                      <a:pt x="19455" y="21162"/>
                      <a:pt x="19517" y="21162"/>
                    </a:cubicBezTo>
                    <a:cubicBezTo>
                      <a:pt x="19579" y="21162"/>
                      <a:pt x="19630" y="21109"/>
                      <a:pt x="19630" y="21042"/>
                    </a:cubicBezTo>
                    <a:cubicBezTo>
                      <a:pt x="19630" y="20976"/>
                      <a:pt x="19579" y="20922"/>
                      <a:pt x="19517" y="20922"/>
                    </a:cubicBezTo>
                    <a:close/>
                    <a:moveTo>
                      <a:pt x="19885" y="20924"/>
                    </a:moveTo>
                    <a:cubicBezTo>
                      <a:pt x="19824" y="20924"/>
                      <a:pt x="19774" y="20977"/>
                      <a:pt x="19774" y="21042"/>
                    </a:cubicBezTo>
                    <a:cubicBezTo>
                      <a:pt x="19774" y="21107"/>
                      <a:pt x="19824" y="21160"/>
                      <a:pt x="19885" y="21160"/>
                    </a:cubicBezTo>
                    <a:cubicBezTo>
                      <a:pt x="19947" y="21160"/>
                      <a:pt x="19996" y="21107"/>
                      <a:pt x="19996" y="21042"/>
                    </a:cubicBezTo>
                    <a:cubicBezTo>
                      <a:pt x="19996" y="20977"/>
                      <a:pt x="19947" y="20924"/>
                      <a:pt x="19885" y="20924"/>
                    </a:cubicBezTo>
                    <a:close/>
                    <a:moveTo>
                      <a:pt x="2251" y="20925"/>
                    </a:moveTo>
                    <a:cubicBezTo>
                      <a:pt x="2190" y="20925"/>
                      <a:pt x="2140" y="20977"/>
                      <a:pt x="2140" y="21042"/>
                    </a:cubicBezTo>
                    <a:cubicBezTo>
                      <a:pt x="2140" y="21107"/>
                      <a:pt x="2190" y="21160"/>
                      <a:pt x="2251" y="21160"/>
                    </a:cubicBezTo>
                    <a:cubicBezTo>
                      <a:pt x="2313" y="21160"/>
                      <a:pt x="2362" y="21107"/>
                      <a:pt x="2362" y="21042"/>
                    </a:cubicBezTo>
                    <a:cubicBezTo>
                      <a:pt x="2362" y="20977"/>
                      <a:pt x="2313" y="20925"/>
                      <a:pt x="2251" y="20925"/>
                    </a:cubicBezTo>
                    <a:close/>
                    <a:moveTo>
                      <a:pt x="20253" y="20926"/>
                    </a:moveTo>
                    <a:cubicBezTo>
                      <a:pt x="20193" y="20926"/>
                      <a:pt x="20144" y="20977"/>
                      <a:pt x="20144" y="21041"/>
                    </a:cubicBezTo>
                    <a:cubicBezTo>
                      <a:pt x="20144" y="21105"/>
                      <a:pt x="20193" y="21157"/>
                      <a:pt x="20253" y="21157"/>
                    </a:cubicBezTo>
                    <a:cubicBezTo>
                      <a:pt x="20313" y="21157"/>
                      <a:pt x="20362" y="21105"/>
                      <a:pt x="20362" y="21041"/>
                    </a:cubicBezTo>
                    <a:cubicBezTo>
                      <a:pt x="20362" y="20977"/>
                      <a:pt x="20313" y="20926"/>
                      <a:pt x="20253" y="20926"/>
                    </a:cubicBezTo>
                    <a:close/>
                    <a:moveTo>
                      <a:pt x="13878" y="20927"/>
                    </a:moveTo>
                    <a:cubicBezTo>
                      <a:pt x="13798" y="20927"/>
                      <a:pt x="13734" y="20995"/>
                      <a:pt x="13734" y="21079"/>
                    </a:cubicBezTo>
                    <a:cubicBezTo>
                      <a:pt x="13734" y="21162"/>
                      <a:pt x="13798" y="21230"/>
                      <a:pt x="13878" y="21230"/>
                    </a:cubicBezTo>
                    <a:cubicBezTo>
                      <a:pt x="13957" y="21230"/>
                      <a:pt x="14022" y="21163"/>
                      <a:pt x="14022" y="21079"/>
                    </a:cubicBezTo>
                    <a:cubicBezTo>
                      <a:pt x="14022" y="20995"/>
                      <a:pt x="13957" y="20927"/>
                      <a:pt x="13878" y="20927"/>
                    </a:cubicBezTo>
                    <a:close/>
                    <a:moveTo>
                      <a:pt x="1514" y="20928"/>
                    </a:moveTo>
                    <a:cubicBezTo>
                      <a:pt x="1455" y="20928"/>
                      <a:pt x="1407" y="20979"/>
                      <a:pt x="1407" y="21041"/>
                    </a:cubicBezTo>
                    <a:cubicBezTo>
                      <a:pt x="1407" y="21104"/>
                      <a:pt x="1455" y="21155"/>
                      <a:pt x="1514" y="21155"/>
                    </a:cubicBezTo>
                    <a:cubicBezTo>
                      <a:pt x="1573" y="21155"/>
                      <a:pt x="1622" y="21104"/>
                      <a:pt x="1622" y="21041"/>
                    </a:cubicBezTo>
                    <a:cubicBezTo>
                      <a:pt x="1622" y="20978"/>
                      <a:pt x="1573" y="20928"/>
                      <a:pt x="1514" y="20928"/>
                    </a:cubicBezTo>
                    <a:close/>
                    <a:moveTo>
                      <a:pt x="20622" y="20928"/>
                    </a:moveTo>
                    <a:cubicBezTo>
                      <a:pt x="20562" y="20928"/>
                      <a:pt x="20515" y="20979"/>
                      <a:pt x="20515" y="21041"/>
                    </a:cubicBezTo>
                    <a:cubicBezTo>
                      <a:pt x="20515" y="21104"/>
                      <a:pt x="20563" y="21154"/>
                      <a:pt x="20622" y="21154"/>
                    </a:cubicBezTo>
                    <a:cubicBezTo>
                      <a:pt x="20681" y="21154"/>
                      <a:pt x="20728" y="21104"/>
                      <a:pt x="20728" y="21041"/>
                    </a:cubicBezTo>
                    <a:cubicBezTo>
                      <a:pt x="20728" y="20979"/>
                      <a:pt x="20681" y="20928"/>
                      <a:pt x="20622" y="20928"/>
                    </a:cubicBezTo>
                    <a:close/>
                    <a:moveTo>
                      <a:pt x="20989" y="20929"/>
                    </a:moveTo>
                    <a:cubicBezTo>
                      <a:pt x="20931" y="20929"/>
                      <a:pt x="20883" y="20980"/>
                      <a:pt x="20883" y="21041"/>
                    </a:cubicBezTo>
                    <a:cubicBezTo>
                      <a:pt x="20883" y="21102"/>
                      <a:pt x="20931" y="21152"/>
                      <a:pt x="20989" y="21152"/>
                    </a:cubicBezTo>
                    <a:cubicBezTo>
                      <a:pt x="21047" y="21152"/>
                      <a:pt x="21094" y="21102"/>
                      <a:pt x="21094" y="21041"/>
                    </a:cubicBezTo>
                    <a:cubicBezTo>
                      <a:pt x="21094" y="20980"/>
                      <a:pt x="21047" y="20929"/>
                      <a:pt x="20989" y="20929"/>
                    </a:cubicBezTo>
                    <a:close/>
                    <a:moveTo>
                      <a:pt x="779" y="20931"/>
                    </a:moveTo>
                    <a:cubicBezTo>
                      <a:pt x="722" y="20931"/>
                      <a:pt x="676" y="20981"/>
                      <a:pt x="676" y="21041"/>
                    </a:cubicBezTo>
                    <a:cubicBezTo>
                      <a:pt x="676" y="21101"/>
                      <a:pt x="722" y="21149"/>
                      <a:pt x="779" y="21149"/>
                    </a:cubicBezTo>
                    <a:cubicBezTo>
                      <a:pt x="836" y="21149"/>
                      <a:pt x="882" y="21101"/>
                      <a:pt x="882" y="21041"/>
                    </a:cubicBezTo>
                    <a:cubicBezTo>
                      <a:pt x="882" y="20981"/>
                      <a:pt x="836" y="20931"/>
                      <a:pt x="779" y="20931"/>
                    </a:cubicBezTo>
                    <a:close/>
                    <a:moveTo>
                      <a:pt x="21356" y="20931"/>
                    </a:moveTo>
                    <a:cubicBezTo>
                      <a:pt x="21300" y="20931"/>
                      <a:pt x="21253" y="20979"/>
                      <a:pt x="21253" y="21040"/>
                    </a:cubicBezTo>
                    <a:cubicBezTo>
                      <a:pt x="21253" y="21100"/>
                      <a:pt x="21299" y="21149"/>
                      <a:pt x="21356" y="21149"/>
                    </a:cubicBezTo>
                    <a:cubicBezTo>
                      <a:pt x="21413" y="21149"/>
                      <a:pt x="21459" y="21100"/>
                      <a:pt x="21459" y="21040"/>
                    </a:cubicBezTo>
                    <a:cubicBezTo>
                      <a:pt x="21459" y="20980"/>
                      <a:pt x="21413" y="20931"/>
                      <a:pt x="21356" y="20931"/>
                    </a:cubicBezTo>
                    <a:close/>
                    <a:moveTo>
                      <a:pt x="44" y="20935"/>
                    </a:moveTo>
                    <a:cubicBezTo>
                      <a:pt x="27" y="20935"/>
                      <a:pt x="14" y="20946"/>
                      <a:pt x="0" y="20954"/>
                    </a:cubicBezTo>
                    <a:lnTo>
                      <a:pt x="0" y="21125"/>
                    </a:lnTo>
                    <a:cubicBezTo>
                      <a:pt x="14" y="21134"/>
                      <a:pt x="27" y="21145"/>
                      <a:pt x="44" y="21145"/>
                    </a:cubicBezTo>
                    <a:cubicBezTo>
                      <a:pt x="99" y="21145"/>
                      <a:pt x="143" y="21098"/>
                      <a:pt x="143" y="21040"/>
                    </a:cubicBezTo>
                    <a:cubicBezTo>
                      <a:pt x="143" y="20982"/>
                      <a:pt x="99" y="20935"/>
                      <a:pt x="44" y="20935"/>
                    </a:cubicBezTo>
                    <a:close/>
                    <a:moveTo>
                      <a:pt x="13480" y="20936"/>
                    </a:moveTo>
                    <a:cubicBezTo>
                      <a:pt x="13400" y="20936"/>
                      <a:pt x="13335" y="21005"/>
                      <a:pt x="13335" y="21090"/>
                    </a:cubicBezTo>
                    <a:cubicBezTo>
                      <a:pt x="13335" y="21175"/>
                      <a:pt x="13400" y="21244"/>
                      <a:pt x="13480" y="21244"/>
                    </a:cubicBezTo>
                    <a:cubicBezTo>
                      <a:pt x="13560" y="21244"/>
                      <a:pt x="13626" y="21175"/>
                      <a:pt x="13626" y="21090"/>
                    </a:cubicBezTo>
                    <a:cubicBezTo>
                      <a:pt x="13626" y="21005"/>
                      <a:pt x="13560" y="20936"/>
                      <a:pt x="13480" y="20936"/>
                    </a:cubicBezTo>
                    <a:close/>
                    <a:moveTo>
                      <a:pt x="8288" y="20937"/>
                    </a:moveTo>
                    <a:cubicBezTo>
                      <a:pt x="8209" y="20937"/>
                      <a:pt x="8145" y="21006"/>
                      <a:pt x="8145" y="21090"/>
                    </a:cubicBezTo>
                    <a:cubicBezTo>
                      <a:pt x="8145" y="21174"/>
                      <a:pt x="8209" y="21242"/>
                      <a:pt x="8288" y="21242"/>
                    </a:cubicBezTo>
                    <a:cubicBezTo>
                      <a:pt x="8367" y="21242"/>
                      <a:pt x="8431" y="21174"/>
                      <a:pt x="8431" y="21090"/>
                    </a:cubicBezTo>
                    <a:cubicBezTo>
                      <a:pt x="8431" y="21006"/>
                      <a:pt x="8367" y="20937"/>
                      <a:pt x="8288" y="20937"/>
                    </a:cubicBezTo>
                    <a:close/>
                    <a:moveTo>
                      <a:pt x="13073" y="20951"/>
                    </a:moveTo>
                    <a:cubicBezTo>
                      <a:pt x="12992" y="20951"/>
                      <a:pt x="12926" y="21020"/>
                      <a:pt x="12926" y="21106"/>
                    </a:cubicBezTo>
                    <a:cubicBezTo>
                      <a:pt x="12926" y="21192"/>
                      <a:pt x="12992" y="21261"/>
                      <a:pt x="13073" y="21261"/>
                    </a:cubicBezTo>
                    <a:cubicBezTo>
                      <a:pt x="13154" y="21261"/>
                      <a:pt x="13218" y="21192"/>
                      <a:pt x="13218" y="21106"/>
                    </a:cubicBezTo>
                    <a:cubicBezTo>
                      <a:pt x="13218" y="21020"/>
                      <a:pt x="13154" y="20951"/>
                      <a:pt x="13073" y="20951"/>
                    </a:cubicBezTo>
                    <a:close/>
                    <a:moveTo>
                      <a:pt x="12651" y="20974"/>
                    </a:moveTo>
                    <a:cubicBezTo>
                      <a:pt x="12569" y="20974"/>
                      <a:pt x="12504" y="21043"/>
                      <a:pt x="12504" y="21130"/>
                    </a:cubicBezTo>
                    <a:cubicBezTo>
                      <a:pt x="12503" y="21217"/>
                      <a:pt x="12569" y="21287"/>
                      <a:pt x="12651" y="21287"/>
                    </a:cubicBezTo>
                    <a:cubicBezTo>
                      <a:pt x="12733" y="21287"/>
                      <a:pt x="12800" y="21217"/>
                      <a:pt x="12800" y="21130"/>
                    </a:cubicBezTo>
                    <a:cubicBezTo>
                      <a:pt x="12800" y="21043"/>
                      <a:pt x="12733" y="20974"/>
                      <a:pt x="12651" y="20974"/>
                    </a:cubicBezTo>
                    <a:close/>
                    <a:moveTo>
                      <a:pt x="9116" y="20975"/>
                    </a:moveTo>
                    <a:cubicBezTo>
                      <a:pt x="9035" y="20975"/>
                      <a:pt x="8969" y="21044"/>
                      <a:pt x="8969" y="21130"/>
                    </a:cubicBezTo>
                    <a:cubicBezTo>
                      <a:pt x="8969" y="21216"/>
                      <a:pt x="9035" y="21285"/>
                      <a:pt x="9116" y="21285"/>
                    </a:cubicBezTo>
                    <a:cubicBezTo>
                      <a:pt x="9197" y="21285"/>
                      <a:pt x="9262" y="21216"/>
                      <a:pt x="9262" y="21130"/>
                    </a:cubicBezTo>
                    <a:cubicBezTo>
                      <a:pt x="9262" y="21044"/>
                      <a:pt x="9196" y="20975"/>
                      <a:pt x="9116" y="20975"/>
                    </a:cubicBezTo>
                    <a:close/>
                    <a:moveTo>
                      <a:pt x="12212" y="21011"/>
                    </a:moveTo>
                    <a:cubicBezTo>
                      <a:pt x="12129" y="21011"/>
                      <a:pt x="12062" y="21082"/>
                      <a:pt x="12062" y="21170"/>
                    </a:cubicBezTo>
                    <a:cubicBezTo>
                      <a:pt x="12062" y="21258"/>
                      <a:pt x="12129" y="21328"/>
                      <a:pt x="12212" y="21328"/>
                    </a:cubicBezTo>
                    <a:cubicBezTo>
                      <a:pt x="12294" y="21328"/>
                      <a:pt x="12360" y="21258"/>
                      <a:pt x="12360" y="21170"/>
                    </a:cubicBezTo>
                    <a:cubicBezTo>
                      <a:pt x="12360" y="21082"/>
                      <a:pt x="12294" y="21011"/>
                      <a:pt x="12212" y="21011"/>
                    </a:cubicBezTo>
                    <a:close/>
                    <a:moveTo>
                      <a:pt x="11740" y="21080"/>
                    </a:moveTo>
                    <a:cubicBezTo>
                      <a:pt x="11655" y="21080"/>
                      <a:pt x="11587" y="21153"/>
                      <a:pt x="11587" y="21243"/>
                    </a:cubicBezTo>
                    <a:cubicBezTo>
                      <a:pt x="11587" y="21333"/>
                      <a:pt x="11655" y="21405"/>
                      <a:pt x="11740" y="21405"/>
                    </a:cubicBezTo>
                    <a:cubicBezTo>
                      <a:pt x="11825" y="21405"/>
                      <a:pt x="11894" y="21333"/>
                      <a:pt x="11894" y="21243"/>
                    </a:cubicBezTo>
                    <a:cubicBezTo>
                      <a:pt x="11894" y="21153"/>
                      <a:pt x="11824" y="21080"/>
                      <a:pt x="11740" y="21080"/>
                    </a:cubicBezTo>
                    <a:close/>
                    <a:moveTo>
                      <a:pt x="10027" y="21081"/>
                    </a:moveTo>
                    <a:cubicBezTo>
                      <a:pt x="9943" y="21081"/>
                      <a:pt x="9875" y="21153"/>
                      <a:pt x="9875" y="21242"/>
                    </a:cubicBezTo>
                    <a:cubicBezTo>
                      <a:pt x="9875" y="21331"/>
                      <a:pt x="9943" y="21404"/>
                      <a:pt x="10027" y="21404"/>
                    </a:cubicBezTo>
                    <a:cubicBezTo>
                      <a:pt x="10112" y="21404"/>
                      <a:pt x="10180" y="21331"/>
                      <a:pt x="10180" y="21242"/>
                    </a:cubicBezTo>
                    <a:cubicBezTo>
                      <a:pt x="10180" y="21153"/>
                      <a:pt x="10112" y="21081"/>
                      <a:pt x="10027" y="21081"/>
                    </a:cubicBezTo>
                    <a:close/>
                    <a:moveTo>
                      <a:pt x="6287" y="21148"/>
                    </a:moveTo>
                    <a:cubicBezTo>
                      <a:pt x="6213" y="21148"/>
                      <a:pt x="6152" y="21212"/>
                      <a:pt x="6152" y="21291"/>
                    </a:cubicBezTo>
                    <a:cubicBezTo>
                      <a:pt x="6152" y="21369"/>
                      <a:pt x="6213" y="21433"/>
                      <a:pt x="6287" y="21433"/>
                    </a:cubicBezTo>
                    <a:cubicBezTo>
                      <a:pt x="6361" y="21433"/>
                      <a:pt x="6422" y="21369"/>
                      <a:pt x="6422" y="21291"/>
                    </a:cubicBezTo>
                    <a:cubicBezTo>
                      <a:pt x="6422" y="21212"/>
                      <a:pt x="6361" y="21148"/>
                      <a:pt x="6287" y="21148"/>
                    </a:cubicBezTo>
                    <a:close/>
                    <a:moveTo>
                      <a:pt x="7040" y="21148"/>
                    </a:moveTo>
                    <a:cubicBezTo>
                      <a:pt x="6964" y="21148"/>
                      <a:pt x="6902" y="21214"/>
                      <a:pt x="6902" y="21295"/>
                    </a:cubicBezTo>
                    <a:cubicBezTo>
                      <a:pt x="6902" y="21376"/>
                      <a:pt x="6964" y="21441"/>
                      <a:pt x="7040" y="21441"/>
                    </a:cubicBezTo>
                    <a:cubicBezTo>
                      <a:pt x="7117" y="21441"/>
                      <a:pt x="7178" y="21376"/>
                      <a:pt x="7178" y="21295"/>
                    </a:cubicBezTo>
                    <a:cubicBezTo>
                      <a:pt x="7178" y="21215"/>
                      <a:pt x="7117" y="21148"/>
                      <a:pt x="7040" y="21148"/>
                    </a:cubicBezTo>
                    <a:close/>
                    <a:moveTo>
                      <a:pt x="5540" y="21149"/>
                    </a:moveTo>
                    <a:cubicBezTo>
                      <a:pt x="5468" y="21149"/>
                      <a:pt x="5410" y="21211"/>
                      <a:pt x="5410" y="21287"/>
                    </a:cubicBezTo>
                    <a:cubicBezTo>
                      <a:pt x="5410" y="21364"/>
                      <a:pt x="5468" y="21425"/>
                      <a:pt x="5540" y="21425"/>
                    </a:cubicBezTo>
                    <a:cubicBezTo>
                      <a:pt x="5612" y="21425"/>
                      <a:pt x="5670" y="21364"/>
                      <a:pt x="5670" y="21287"/>
                    </a:cubicBezTo>
                    <a:cubicBezTo>
                      <a:pt x="5670" y="21211"/>
                      <a:pt x="5612" y="21149"/>
                      <a:pt x="5540" y="21149"/>
                    </a:cubicBezTo>
                    <a:close/>
                    <a:moveTo>
                      <a:pt x="4799" y="21152"/>
                    </a:moveTo>
                    <a:cubicBezTo>
                      <a:pt x="4729" y="21152"/>
                      <a:pt x="4673" y="21211"/>
                      <a:pt x="4673" y="21285"/>
                    </a:cubicBezTo>
                    <a:cubicBezTo>
                      <a:pt x="4673" y="21359"/>
                      <a:pt x="4729" y="21420"/>
                      <a:pt x="4799" y="21420"/>
                    </a:cubicBezTo>
                    <a:cubicBezTo>
                      <a:pt x="4868" y="21420"/>
                      <a:pt x="4925" y="21359"/>
                      <a:pt x="4925" y="21285"/>
                    </a:cubicBezTo>
                    <a:cubicBezTo>
                      <a:pt x="4925" y="21211"/>
                      <a:pt x="4868" y="21152"/>
                      <a:pt x="4799" y="21152"/>
                    </a:cubicBezTo>
                    <a:close/>
                    <a:moveTo>
                      <a:pt x="7804" y="21152"/>
                    </a:moveTo>
                    <a:cubicBezTo>
                      <a:pt x="7725" y="21152"/>
                      <a:pt x="7661" y="21219"/>
                      <a:pt x="7661" y="21303"/>
                    </a:cubicBezTo>
                    <a:cubicBezTo>
                      <a:pt x="7661" y="21387"/>
                      <a:pt x="7725" y="21455"/>
                      <a:pt x="7804" y="21455"/>
                    </a:cubicBezTo>
                    <a:cubicBezTo>
                      <a:pt x="7884" y="21455"/>
                      <a:pt x="7948" y="21387"/>
                      <a:pt x="7948" y="21303"/>
                    </a:cubicBezTo>
                    <a:cubicBezTo>
                      <a:pt x="7948" y="21219"/>
                      <a:pt x="7884" y="21152"/>
                      <a:pt x="7804" y="21152"/>
                    </a:cubicBezTo>
                    <a:close/>
                    <a:moveTo>
                      <a:pt x="4058" y="21155"/>
                    </a:moveTo>
                    <a:cubicBezTo>
                      <a:pt x="3991" y="21155"/>
                      <a:pt x="3937" y="21213"/>
                      <a:pt x="3937" y="21284"/>
                    </a:cubicBezTo>
                    <a:cubicBezTo>
                      <a:pt x="3937" y="21356"/>
                      <a:pt x="3991" y="21414"/>
                      <a:pt x="4058" y="21414"/>
                    </a:cubicBezTo>
                    <a:cubicBezTo>
                      <a:pt x="4126" y="21414"/>
                      <a:pt x="4181" y="21356"/>
                      <a:pt x="4181" y="21284"/>
                    </a:cubicBezTo>
                    <a:cubicBezTo>
                      <a:pt x="4181" y="21213"/>
                      <a:pt x="4126" y="21155"/>
                      <a:pt x="4058" y="21155"/>
                    </a:cubicBezTo>
                    <a:close/>
                    <a:moveTo>
                      <a:pt x="3321" y="21159"/>
                    </a:moveTo>
                    <a:cubicBezTo>
                      <a:pt x="3256" y="21159"/>
                      <a:pt x="3203" y="21214"/>
                      <a:pt x="3203" y="21283"/>
                    </a:cubicBezTo>
                    <a:cubicBezTo>
                      <a:pt x="3203" y="21352"/>
                      <a:pt x="3256" y="21408"/>
                      <a:pt x="3321" y="21408"/>
                    </a:cubicBezTo>
                    <a:cubicBezTo>
                      <a:pt x="3386" y="21408"/>
                      <a:pt x="3440" y="21352"/>
                      <a:pt x="3440" y="21283"/>
                    </a:cubicBezTo>
                    <a:cubicBezTo>
                      <a:pt x="3440" y="21214"/>
                      <a:pt x="3386" y="21159"/>
                      <a:pt x="3321" y="21159"/>
                    </a:cubicBezTo>
                    <a:close/>
                    <a:moveTo>
                      <a:pt x="2585" y="21163"/>
                    </a:moveTo>
                    <a:cubicBezTo>
                      <a:pt x="2523" y="21163"/>
                      <a:pt x="2472" y="21217"/>
                      <a:pt x="2472" y="21283"/>
                    </a:cubicBezTo>
                    <a:cubicBezTo>
                      <a:pt x="2472" y="21349"/>
                      <a:pt x="2523" y="21403"/>
                      <a:pt x="2585" y="21403"/>
                    </a:cubicBezTo>
                    <a:cubicBezTo>
                      <a:pt x="2648" y="21403"/>
                      <a:pt x="2698" y="21349"/>
                      <a:pt x="2698" y="21283"/>
                    </a:cubicBezTo>
                    <a:cubicBezTo>
                      <a:pt x="2698" y="21217"/>
                      <a:pt x="2648" y="21163"/>
                      <a:pt x="2585" y="21163"/>
                    </a:cubicBezTo>
                    <a:close/>
                    <a:moveTo>
                      <a:pt x="8587" y="21164"/>
                    </a:moveTo>
                    <a:cubicBezTo>
                      <a:pt x="8506" y="21164"/>
                      <a:pt x="8441" y="21234"/>
                      <a:pt x="8441" y="21319"/>
                    </a:cubicBezTo>
                    <a:cubicBezTo>
                      <a:pt x="8441" y="21405"/>
                      <a:pt x="8506" y="21475"/>
                      <a:pt x="8587" y="21475"/>
                    </a:cubicBezTo>
                    <a:cubicBezTo>
                      <a:pt x="8668" y="21475"/>
                      <a:pt x="8733" y="21405"/>
                      <a:pt x="8733" y="21319"/>
                    </a:cubicBezTo>
                    <a:cubicBezTo>
                      <a:pt x="8733" y="21234"/>
                      <a:pt x="8667" y="21164"/>
                      <a:pt x="8587" y="21164"/>
                    </a:cubicBezTo>
                    <a:close/>
                    <a:moveTo>
                      <a:pt x="1851" y="21165"/>
                    </a:moveTo>
                    <a:cubicBezTo>
                      <a:pt x="1791" y="21165"/>
                      <a:pt x="1740" y="21217"/>
                      <a:pt x="1740" y="21282"/>
                    </a:cubicBezTo>
                    <a:cubicBezTo>
                      <a:pt x="1740" y="21346"/>
                      <a:pt x="1790" y="21399"/>
                      <a:pt x="1851" y="21399"/>
                    </a:cubicBezTo>
                    <a:cubicBezTo>
                      <a:pt x="1912" y="21399"/>
                      <a:pt x="1961" y="21346"/>
                      <a:pt x="1961" y="21282"/>
                    </a:cubicBezTo>
                    <a:cubicBezTo>
                      <a:pt x="1961" y="21217"/>
                      <a:pt x="1912" y="21165"/>
                      <a:pt x="1851" y="21165"/>
                    </a:cubicBezTo>
                    <a:close/>
                    <a:moveTo>
                      <a:pt x="1118" y="21169"/>
                    </a:moveTo>
                    <a:cubicBezTo>
                      <a:pt x="1059" y="21169"/>
                      <a:pt x="1011" y="21220"/>
                      <a:pt x="1011" y="21282"/>
                    </a:cubicBezTo>
                    <a:cubicBezTo>
                      <a:pt x="1011" y="21344"/>
                      <a:pt x="1059" y="21394"/>
                      <a:pt x="1118" y="21394"/>
                    </a:cubicBezTo>
                    <a:cubicBezTo>
                      <a:pt x="1176" y="21394"/>
                      <a:pt x="1223" y="21344"/>
                      <a:pt x="1223" y="21282"/>
                    </a:cubicBezTo>
                    <a:cubicBezTo>
                      <a:pt x="1223" y="21220"/>
                      <a:pt x="1176" y="21169"/>
                      <a:pt x="1118" y="21169"/>
                    </a:cubicBezTo>
                    <a:close/>
                    <a:moveTo>
                      <a:pt x="385" y="21174"/>
                    </a:moveTo>
                    <a:cubicBezTo>
                      <a:pt x="329" y="21174"/>
                      <a:pt x="283" y="21223"/>
                      <a:pt x="283" y="21282"/>
                    </a:cubicBezTo>
                    <a:cubicBezTo>
                      <a:pt x="283" y="21341"/>
                      <a:pt x="329" y="21388"/>
                      <a:pt x="385" y="21388"/>
                    </a:cubicBezTo>
                    <a:cubicBezTo>
                      <a:pt x="441" y="21388"/>
                      <a:pt x="485" y="21341"/>
                      <a:pt x="485" y="21282"/>
                    </a:cubicBezTo>
                    <a:cubicBezTo>
                      <a:pt x="485" y="21222"/>
                      <a:pt x="441" y="21174"/>
                      <a:pt x="385" y="21174"/>
                    </a:cubicBezTo>
                    <a:close/>
                    <a:moveTo>
                      <a:pt x="10770" y="21177"/>
                    </a:moveTo>
                    <a:cubicBezTo>
                      <a:pt x="10685" y="21177"/>
                      <a:pt x="10616" y="21250"/>
                      <a:pt x="10616" y="21340"/>
                    </a:cubicBezTo>
                    <a:cubicBezTo>
                      <a:pt x="10616" y="21430"/>
                      <a:pt x="10685" y="21502"/>
                      <a:pt x="10770" y="21502"/>
                    </a:cubicBezTo>
                    <a:cubicBezTo>
                      <a:pt x="10855" y="21502"/>
                      <a:pt x="10923" y="21430"/>
                      <a:pt x="10923" y="21340"/>
                    </a:cubicBezTo>
                    <a:cubicBezTo>
                      <a:pt x="10923" y="21250"/>
                      <a:pt x="10855" y="21177"/>
                      <a:pt x="10770" y="21177"/>
                    </a:cubicBezTo>
                    <a:close/>
                    <a:moveTo>
                      <a:pt x="9411" y="21197"/>
                    </a:moveTo>
                    <a:cubicBezTo>
                      <a:pt x="9328" y="21197"/>
                      <a:pt x="9260" y="21269"/>
                      <a:pt x="9260" y="21357"/>
                    </a:cubicBezTo>
                    <a:cubicBezTo>
                      <a:pt x="9260" y="21445"/>
                      <a:pt x="9328" y="21517"/>
                      <a:pt x="9411" y="21517"/>
                    </a:cubicBezTo>
                    <a:cubicBezTo>
                      <a:pt x="9494" y="21517"/>
                      <a:pt x="9562" y="21445"/>
                      <a:pt x="9562" y="21357"/>
                    </a:cubicBezTo>
                    <a:cubicBezTo>
                      <a:pt x="9562" y="21269"/>
                      <a:pt x="9494" y="21197"/>
                      <a:pt x="9411" y="21197"/>
                    </a:cubicBezTo>
                    <a:close/>
                    <a:moveTo>
                      <a:pt x="11221" y="21227"/>
                    </a:moveTo>
                    <a:cubicBezTo>
                      <a:pt x="11137" y="21227"/>
                      <a:pt x="11068" y="21300"/>
                      <a:pt x="11068" y="21390"/>
                    </a:cubicBezTo>
                    <a:cubicBezTo>
                      <a:pt x="11068" y="21480"/>
                      <a:pt x="11137" y="21552"/>
                      <a:pt x="11221" y="21552"/>
                    </a:cubicBezTo>
                    <a:cubicBezTo>
                      <a:pt x="11306" y="21552"/>
                      <a:pt x="11375" y="21480"/>
                      <a:pt x="11375" y="21390"/>
                    </a:cubicBezTo>
                    <a:cubicBezTo>
                      <a:pt x="11375" y="21300"/>
                      <a:pt x="11306" y="21227"/>
                      <a:pt x="11221" y="21227"/>
                    </a:cubicBezTo>
                    <a:close/>
                    <a:moveTo>
                      <a:pt x="10338" y="21327"/>
                    </a:moveTo>
                    <a:cubicBezTo>
                      <a:pt x="10253" y="21327"/>
                      <a:pt x="10185" y="21399"/>
                      <a:pt x="10185" y="21488"/>
                    </a:cubicBezTo>
                    <a:cubicBezTo>
                      <a:pt x="10185" y="21532"/>
                      <a:pt x="10202" y="21571"/>
                      <a:pt x="10229" y="21600"/>
                    </a:cubicBezTo>
                    <a:lnTo>
                      <a:pt x="10447" y="21600"/>
                    </a:lnTo>
                    <a:cubicBezTo>
                      <a:pt x="10473" y="21571"/>
                      <a:pt x="10490" y="21532"/>
                      <a:pt x="10490" y="21488"/>
                    </a:cubicBezTo>
                    <a:cubicBezTo>
                      <a:pt x="10490" y="21399"/>
                      <a:pt x="10422" y="21327"/>
                      <a:pt x="10338" y="21327"/>
                    </a:cubicBezTo>
                    <a:close/>
                    <a:moveTo>
                      <a:pt x="14411" y="21381"/>
                    </a:moveTo>
                    <a:cubicBezTo>
                      <a:pt x="14333" y="21381"/>
                      <a:pt x="14270" y="21449"/>
                      <a:pt x="14270" y="21532"/>
                    </a:cubicBezTo>
                    <a:cubicBezTo>
                      <a:pt x="14270" y="21557"/>
                      <a:pt x="14277" y="21579"/>
                      <a:pt x="14287" y="21600"/>
                    </a:cubicBezTo>
                    <a:lnTo>
                      <a:pt x="14535" y="21600"/>
                    </a:lnTo>
                    <a:cubicBezTo>
                      <a:pt x="14545" y="21579"/>
                      <a:pt x="14552" y="21557"/>
                      <a:pt x="14552" y="21532"/>
                    </a:cubicBezTo>
                    <a:cubicBezTo>
                      <a:pt x="14552" y="21449"/>
                      <a:pt x="14489" y="21381"/>
                      <a:pt x="14411" y="21381"/>
                    </a:cubicBezTo>
                    <a:close/>
                    <a:moveTo>
                      <a:pt x="14035" y="21382"/>
                    </a:moveTo>
                    <a:cubicBezTo>
                      <a:pt x="13956" y="21382"/>
                      <a:pt x="13891" y="21450"/>
                      <a:pt x="13891" y="21534"/>
                    </a:cubicBezTo>
                    <a:cubicBezTo>
                      <a:pt x="13891" y="21558"/>
                      <a:pt x="13897" y="21580"/>
                      <a:pt x="13907" y="21600"/>
                    </a:cubicBezTo>
                    <a:lnTo>
                      <a:pt x="14162" y="21600"/>
                    </a:lnTo>
                    <a:cubicBezTo>
                      <a:pt x="14172" y="21580"/>
                      <a:pt x="14177" y="21558"/>
                      <a:pt x="14177" y="21534"/>
                    </a:cubicBezTo>
                    <a:cubicBezTo>
                      <a:pt x="14177" y="21450"/>
                      <a:pt x="14114" y="21382"/>
                      <a:pt x="14035" y="21382"/>
                    </a:cubicBezTo>
                    <a:close/>
                    <a:moveTo>
                      <a:pt x="14786" y="21382"/>
                    </a:moveTo>
                    <a:cubicBezTo>
                      <a:pt x="14709" y="21382"/>
                      <a:pt x="14647" y="21448"/>
                      <a:pt x="14647" y="21529"/>
                    </a:cubicBezTo>
                    <a:cubicBezTo>
                      <a:pt x="14647" y="21556"/>
                      <a:pt x="14655" y="21579"/>
                      <a:pt x="14667" y="21600"/>
                    </a:cubicBezTo>
                    <a:lnTo>
                      <a:pt x="14906" y="21600"/>
                    </a:lnTo>
                    <a:cubicBezTo>
                      <a:pt x="14917" y="21579"/>
                      <a:pt x="14925" y="21555"/>
                      <a:pt x="14925" y="21529"/>
                    </a:cubicBezTo>
                    <a:cubicBezTo>
                      <a:pt x="14925" y="21448"/>
                      <a:pt x="14863" y="21382"/>
                      <a:pt x="14786" y="21382"/>
                    </a:cubicBezTo>
                    <a:close/>
                    <a:moveTo>
                      <a:pt x="15159" y="21382"/>
                    </a:moveTo>
                    <a:cubicBezTo>
                      <a:pt x="15083" y="21382"/>
                      <a:pt x="15020" y="21447"/>
                      <a:pt x="15020" y="21528"/>
                    </a:cubicBezTo>
                    <a:cubicBezTo>
                      <a:pt x="15020" y="21555"/>
                      <a:pt x="15029" y="21578"/>
                      <a:pt x="15040" y="21600"/>
                    </a:cubicBezTo>
                    <a:lnTo>
                      <a:pt x="15276" y="21600"/>
                    </a:lnTo>
                    <a:cubicBezTo>
                      <a:pt x="15288" y="21578"/>
                      <a:pt x="15297" y="21555"/>
                      <a:pt x="15297" y="21528"/>
                    </a:cubicBezTo>
                    <a:cubicBezTo>
                      <a:pt x="15297" y="21447"/>
                      <a:pt x="15235" y="21382"/>
                      <a:pt x="15159" y="21382"/>
                    </a:cubicBezTo>
                    <a:close/>
                    <a:moveTo>
                      <a:pt x="6609" y="21383"/>
                    </a:moveTo>
                    <a:cubicBezTo>
                      <a:pt x="6534" y="21383"/>
                      <a:pt x="6473" y="21448"/>
                      <a:pt x="6473" y="21528"/>
                    </a:cubicBezTo>
                    <a:cubicBezTo>
                      <a:pt x="6473" y="21555"/>
                      <a:pt x="6482" y="21578"/>
                      <a:pt x="6494" y="21600"/>
                    </a:cubicBezTo>
                    <a:lnTo>
                      <a:pt x="6725" y="21600"/>
                    </a:lnTo>
                    <a:cubicBezTo>
                      <a:pt x="6737" y="21579"/>
                      <a:pt x="6746" y="21555"/>
                      <a:pt x="6746" y="21528"/>
                    </a:cubicBezTo>
                    <a:cubicBezTo>
                      <a:pt x="6746" y="21448"/>
                      <a:pt x="6684" y="21383"/>
                      <a:pt x="6609" y="21383"/>
                    </a:cubicBezTo>
                    <a:close/>
                    <a:moveTo>
                      <a:pt x="7356" y="21383"/>
                    </a:moveTo>
                    <a:cubicBezTo>
                      <a:pt x="7279" y="21383"/>
                      <a:pt x="7217" y="21450"/>
                      <a:pt x="7217" y="21532"/>
                    </a:cubicBezTo>
                    <a:cubicBezTo>
                      <a:pt x="7217" y="21557"/>
                      <a:pt x="7225" y="21579"/>
                      <a:pt x="7235" y="21600"/>
                    </a:cubicBezTo>
                    <a:lnTo>
                      <a:pt x="7478" y="21600"/>
                    </a:lnTo>
                    <a:cubicBezTo>
                      <a:pt x="7488" y="21579"/>
                      <a:pt x="7496" y="21557"/>
                      <a:pt x="7496" y="21532"/>
                    </a:cubicBezTo>
                    <a:cubicBezTo>
                      <a:pt x="7496" y="21450"/>
                      <a:pt x="7433" y="21383"/>
                      <a:pt x="7356" y="21383"/>
                    </a:cubicBezTo>
                    <a:close/>
                    <a:moveTo>
                      <a:pt x="13655" y="21383"/>
                    </a:moveTo>
                    <a:cubicBezTo>
                      <a:pt x="13574" y="21383"/>
                      <a:pt x="13509" y="21452"/>
                      <a:pt x="13509" y="21537"/>
                    </a:cubicBezTo>
                    <a:cubicBezTo>
                      <a:pt x="13509" y="21560"/>
                      <a:pt x="13515" y="21581"/>
                      <a:pt x="13523" y="21600"/>
                    </a:cubicBezTo>
                    <a:lnTo>
                      <a:pt x="13786" y="21600"/>
                    </a:lnTo>
                    <a:cubicBezTo>
                      <a:pt x="13794" y="21581"/>
                      <a:pt x="13800" y="21560"/>
                      <a:pt x="13800" y="21537"/>
                    </a:cubicBezTo>
                    <a:cubicBezTo>
                      <a:pt x="13800" y="21452"/>
                      <a:pt x="13735" y="21383"/>
                      <a:pt x="13655" y="21383"/>
                    </a:cubicBezTo>
                    <a:close/>
                    <a:moveTo>
                      <a:pt x="15530" y="21383"/>
                    </a:moveTo>
                    <a:cubicBezTo>
                      <a:pt x="15454" y="21383"/>
                      <a:pt x="15394" y="21447"/>
                      <a:pt x="15394" y="21527"/>
                    </a:cubicBezTo>
                    <a:cubicBezTo>
                      <a:pt x="15394" y="21554"/>
                      <a:pt x="15403" y="21578"/>
                      <a:pt x="15415" y="21600"/>
                    </a:cubicBezTo>
                    <a:lnTo>
                      <a:pt x="15645" y="21600"/>
                    </a:lnTo>
                    <a:cubicBezTo>
                      <a:pt x="15657" y="21578"/>
                      <a:pt x="15667" y="21554"/>
                      <a:pt x="15667" y="21527"/>
                    </a:cubicBezTo>
                    <a:cubicBezTo>
                      <a:pt x="15667" y="21447"/>
                      <a:pt x="15605" y="21383"/>
                      <a:pt x="15530" y="21383"/>
                    </a:cubicBezTo>
                    <a:close/>
                    <a:moveTo>
                      <a:pt x="15900" y="21384"/>
                    </a:moveTo>
                    <a:cubicBezTo>
                      <a:pt x="15826" y="21384"/>
                      <a:pt x="15767" y="21447"/>
                      <a:pt x="15767" y="21526"/>
                    </a:cubicBezTo>
                    <a:cubicBezTo>
                      <a:pt x="15767" y="21553"/>
                      <a:pt x="15776" y="21578"/>
                      <a:pt x="15788" y="21600"/>
                    </a:cubicBezTo>
                    <a:lnTo>
                      <a:pt x="16012" y="21600"/>
                    </a:lnTo>
                    <a:cubicBezTo>
                      <a:pt x="16025" y="21578"/>
                      <a:pt x="16035" y="21553"/>
                      <a:pt x="16035" y="21526"/>
                    </a:cubicBezTo>
                    <a:cubicBezTo>
                      <a:pt x="16035" y="21447"/>
                      <a:pt x="15974" y="21384"/>
                      <a:pt x="15900" y="21384"/>
                    </a:cubicBezTo>
                    <a:close/>
                    <a:moveTo>
                      <a:pt x="5868" y="21386"/>
                    </a:moveTo>
                    <a:cubicBezTo>
                      <a:pt x="5794" y="21386"/>
                      <a:pt x="5735" y="21449"/>
                      <a:pt x="5735" y="21526"/>
                    </a:cubicBezTo>
                    <a:cubicBezTo>
                      <a:pt x="5735" y="21554"/>
                      <a:pt x="5745" y="21578"/>
                      <a:pt x="5758" y="21600"/>
                    </a:cubicBezTo>
                    <a:lnTo>
                      <a:pt x="5977" y="21600"/>
                    </a:lnTo>
                    <a:cubicBezTo>
                      <a:pt x="5990" y="21578"/>
                      <a:pt x="5999" y="21554"/>
                      <a:pt x="5999" y="21526"/>
                    </a:cubicBezTo>
                    <a:cubicBezTo>
                      <a:pt x="5999" y="21449"/>
                      <a:pt x="5941" y="21386"/>
                      <a:pt x="5868" y="21386"/>
                    </a:cubicBezTo>
                    <a:close/>
                    <a:moveTo>
                      <a:pt x="8113" y="21386"/>
                    </a:moveTo>
                    <a:cubicBezTo>
                      <a:pt x="8034" y="21386"/>
                      <a:pt x="7969" y="21453"/>
                      <a:pt x="7969" y="21537"/>
                    </a:cubicBezTo>
                    <a:cubicBezTo>
                      <a:pt x="7969" y="21560"/>
                      <a:pt x="7975" y="21581"/>
                      <a:pt x="7983" y="21600"/>
                    </a:cubicBezTo>
                    <a:lnTo>
                      <a:pt x="8243" y="21600"/>
                    </a:lnTo>
                    <a:cubicBezTo>
                      <a:pt x="8251" y="21581"/>
                      <a:pt x="8257" y="21560"/>
                      <a:pt x="8257" y="21537"/>
                    </a:cubicBezTo>
                    <a:cubicBezTo>
                      <a:pt x="8257" y="21453"/>
                      <a:pt x="8193" y="21386"/>
                      <a:pt x="8113" y="21386"/>
                    </a:cubicBezTo>
                    <a:close/>
                    <a:moveTo>
                      <a:pt x="16270" y="21386"/>
                    </a:moveTo>
                    <a:cubicBezTo>
                      <a:pt x="16197" y="21386"/>
                      <a:pt x="16137" y="21449"/>
                      <a:pt x="16137" y="21526"/>
                    </a:cubicBezTo>
                    <a:cubicBezTo>
                      <a:pt x="16137" y="21554"/>
                      <a:pt x="16147" y="21578"/>
                      <a:pt x="16160" y="21600"/>
                    </a:cubicBezTo>
                    <a:lnTo>
                      <a:pt x="16380" y="21600"/>
                    </a:lnTo>
                    <a:cubicBezTo>
                      <a:pt x="16393" y="21578"/>
                      <a:pt x="16403" y="21554"/>
                      <a:pt x="16403" y="21526"/>
                    </a:cubicBezTo>
                    <a:cubicBezTo>
                      <a:pt x="16403" y="21448"/>
                      <a:pt x="16343" y="21386"/>
                      <a:pt x="16270" y="21386"/>
                    </a:cubicBezTo>
                    <a:close/>
                    <a:moveTo>
                      <a:pt x="13271" y="21387"/>
                    </a:moveTo>
                    <a:cubicBezTo>
                      <a:pt x="13190" y="21387"/>
                      <a:pt x="13124" y="21456"/>
                      <a:pt x="13124" y="21542"/>
                    </a:cubicBezTo>
                    <a:cubicBezTo>
                      <a:pt x="13124" y="21562"/>
                      <a:pt x="13128" y="21582"/>
                      <a:pt x="13135" y="21600"/>
                    </a:cubicBezTo>
                    <a:lnTo>
                      <a:pt x="13406" y="21600"/>
                    </a:lnTo>
                    <a:cubicBezTo>
                      <a:pt x="13413" y="21582"/>
                      <a:pt x="13416" y="21562"/>
                      <a:pt x="13416" y="21542"/>
                    </a:cubicBezTo>
                    <a:cubicBezTo>
                      <a:pt x="13416" y="21456"/>
                      <a:pt x="13352" y="21387"/>
                      <a:pt x="13271" y="21387"/>
                    </a:cubicBezTo>
                    <a:close/>
                    <a:moveTo>
                      <a:pt x="16639" y="21387"/>
                    </a:moveTo>
                    <a:cubicBezTo>
                      <a:pt x="16567" y="21387"/>
                      <a:pt x="16509" y="21448"/>
                      <a:pt x="16509" y="21525"/>
                    </a:cubicBezTo>
                    <a:cubicBezTo>
                      <a:pt x="16509" y="21553"/>
                      <a:pt x="16519" y="21578"/>
                      <a:pt x="16533" y="21600"/>
                    </a:cubicBezTo>
                    <a:lnTo>
                      <a:pt x="16745" y="21600"/>
                    </a:lnTo>
                    <a:cubicBezTo>
                      <a:pt x="16759" y="21578"/>
                      <a:pt x="16769" y="21553"/>
                      <a:pt x="16769" y="21525"/>
                    </a:cubicBezTo>
                    <a:cubicBezTo>
                      <a:pt x="16769" y="21448"/>
                      <a:pt x="16711" y="21387"/>
                      <a:pt x="16639" y="21387"/>
                    </a:cubicBezTo>
                    <a:close/>
                    <a:moveTo>
                      <a:pt x="5128" y="21390"/>
                    </a:moveTo>
                    <a:cubicBezTo>
                      <a:pt x="5058" y="21390"/>
                      <a:pt x="5001" y="21450"/>
                      <a:pt x="5001" y="21525"/>
                    </a:cubicBezTo>
                    <a:cubicBezTo>
                      <a:pt x="5001" y="21553"/>
                      <a:pt x="5012" y="21578"/>
                      <a:pt x="5026" y="21600"/>
                    </a:cubicBezTo>
                    <a:lnTo>
                      <a:pt x="5232" y="21600"/>
                    </a:lnTo>
                    <a:cubicBezTo>
                      <a:pt x="5246" y="21578"/>
                      <a:pt x="5256" y="21553"/>
                      <a:pt x="5256" y="21525"/>
                    </a:cubicBezTo>
                    <a:cubicBezTo>
                      <a:pt x="5256" y="21450"/>
                      <a:pt x="5199" y="21390"/>
                      <a:pt x="5128" y="21390"/>
                    </a:cubicBezTo>
                    <a:close/>
                    <a:moveTo>
                      <a:pt x="12880" y="21390"/>
                    </a:moveTo>
                    <a:cubicBezTo>
                      <a:pt x="12797" y="21390"/>
                      <a:pt x="12730" y="21460"/>
                      <a:pt x="12730" y="21549"/>
                    </a:cubicBezTo>
                    <a:cubicBezTo>
                      <a:pt x="12730" y="21567"/>
                      <a:pt x="12735" y="21584"/>
                      <a:pt x="12740" y="21600"/>
                    </a:cubicBezTo>
                    <a:lnTo>
                      <a:pt x="13021" y="21600"/>
                    </a:lnTo>
                    <a:cubicBezTo>
                      <a:pt x="13026" y="21584"/>
                      <a:pt x="13031" y="21567"/>
                      <a:pt x="13031" y="21549"/>
                    </a:cubicBezTo>
                    <a:cubicBezTo>
                      <a:pt x="13031" y="21460"/>
                      <a:pt x="12963" y="21390"/>
                      <a:pt x="12880" y="21390"/>
                    </a:cubicBezTo>
                    <a:close/>
                    <a:moveTo>
                      <a:pt x="17007" y="21390"/>
                    </a:moveTo>
                    <a:cubicBezTo>
                      <a:pt x="16937" y="21390"/>
                      <a:pt x="16880" y="21450"/>
                      <a:pt x="16880" y="21525"/>
                    </a:cubicBezTo>
                    <a:cubicBezTo>
                      <a:pt x="16880" y="21553"/>
                      <a:pt x="16890" y="21578"/>
                      <a:pt x="16905" y="21600"/>
                    </a:cubicBezTo>
                    <a:lnTo>
                      <a:pt x="17110" y="21600"/>
                    </a:lnTo>
                    <a:cubicBezTo>
                      <a:pt x="17124" y="21578"/>
                      <a:pt x="17134" y="21553"/>
                      <a:pt x="17134" y="21525"/>
                    </a:cubicBezTo>
                    <a:cubicBezTo>
                      <a:pt x="17134" y="21450"/>
                      <a:pt x="17077" y="21390"/>
                      <a:pt x="17007" y="21390"/>
                    </a:cubicBezTo>
                    <a:close/>
                    <a:moveTo>
                      <a:pt x="17376" y="21390"/>
                    </a:moveTo>
                    <a:cubicBezTo>
                      <a:pt x="17306" y="21390"/>
                      <a:pt x="17250" y="21451"/>
                      <a:pt x="17250" y="21525"/>
                    </a:cubicBezTo>
                    <a:cubicBezTo>
                      <a:pt x="17250" y="21553"/>
                      <a:pt x="17260" y="21578"/>
                      <a:pt x="17274" y="21600"/>
                    </a:cubicBezTo>
                    <a:lnTo>
                      <a:pt x="17477" y="21600"/>
                    </a:lnTo>
                    <a:cubicBezTo>
                      <a:pt x="17491" y="21578"/>
                      <a:pt x="17502" y="21553"/>
                      <a:pt x="17502" y="21525"/>
                    </a:cubicBezTo>
                    <a:cubicBezTo>
                      <a:pt x="17502" y="21451"/>
                      <a:pt x="17445" y="21390"/>
                      <a:pt x="17376" y="21390"/>
                    </a:cubicBezTo>
                    <a:close/>
                    <a:moveTo>
                      <a:pt x="4392" y="21392"/>
                    </a:moveTo>
                    <a:cubicBezTo>
                      <a:pt x="4324" y="21392"/>
                      <a:pt x="4268" y="21451"/>
                      <a:pt x="4268" y="21524"/>
                    </a:cubicBezTo>
                    <a:cubicBezTo>
                      <a:pt x="4268" y="21552"/>
                      <a:pt x="4278" y="21578"/>
                      <a:pt x="4293" y="21600"/>
                    </a:cubicBezTo>
                    <a:lnTo>
                      <a:pt x="4490" y="21600"/>
                    </a:lnTo>
                    <a:cubicBezTo>
                      <a:pt x="4505" y="21578"/>
                      <a:pt x="4516" y="21553"/>
                      <a:pt x="4516" y="21524"/>
                    </a:cubicBezTo>
                    <a:cubicBezTo>
                      <a:pt x="4517" y="21451"/>
                      <a:pt x="4461" y="21392"/>
                      <a:pt x="4392" y="21392"/>
                    </a:cubicBezTo>
                    <a:close/>
                    <a:moveTo>
                      <a:pt x="8887" y="21392"/>
                    </a:moveTo>
                    <a:cubicBezTo>
                      <a:pt x="8805" y="21392"/>
                      <a:pt x="8740" y="21463"/>
                      <a:pt x="8740" y="21550"/>
                    </a:cubicBezTo>
                    <a:cubicBezTo>
                      <a:pt x="8740" y="21568"/>
                      <a:pt x="8744" y="21584"/>
                      <a:pt x="8749" y="21600"/>
                    </a:cubicBezTo>
                    <a:lnTo>
                      <a:pt x="9026" y="21600"/>
                    </a:lnTo>
                    <a:cubicBezTo>
                      <a:pt x="9031" y="21584"/>
                      <a:pt x="9036" y="21568"/>
                      <a:pt x="9036" y="21550"/>
                    </a:cubicBezTo>
                    <a:cubicBezTo>
                      <a:pt x="9036" y="21463"/>
                      <a:pt x="8969" y="21392"/>
                      <a:pt x="8887" y="21392"/>
                    </a:cubicBezTo>
                    <a:close/>
                    <a:moveTo>
                      <a:pt x="17743" y="21392"/>
                    </a:moveTo>
                    <a:cubicBezTo>
                      <a:pt x="17675" y="21392"/>
                      <a:pt x="17619" y="21451"/>
                      <a:pt x="17619" y="21524"/>
                    </a:cubicBezTo>
                    <a:cubicBezTo>
                      <a:pt x="17619" y="21552"/>
                      <a:pt x="17629" y="21578"/>
                      <a:pt x="17644" y="21600"/>
                    </a:cubicBezTo>
                    <a:lnTo>
                      <a:pt x="17841" y="21600"/>
                    </a:lnTo>
                    <a:cubicBezTo>
                      <a:pt x="17856" y="21578"/>
                      <a:pt x="17867" y="21553"/>
                      <a:pt x="17867" y="21524"/>
                    </a:cubicBezTo>
                    <a:cubicBezTo>
                      <a:pt x="17867" y="21451"/>
                      <a:pt x="17812" y="21392"/>
                      <a:pt x="17743" y="21392"/>
                    </a:cubicBezTo>
                    <a:close/>
                    <a:moveTo>
                      <a:pt x="18110" y="21395"/>
                    </a:moveTo>
                    <a:cubicBezTo>
                      <a:pt x="18042" y="21395"/>
                      <a:pt x="17988" y="21452"/>
                      <a:pt x="17988" y="21524"/>
                    </a:cubicBezTo>
                    <a:cubicBezTo>
                      <a:pt x="17988" y="21553"/>
                      <a:pt x="17998" y="21578"/>
                      <a:pt x="18014" y="21600"/>
                    </a:cubicBezTo>
                    <a:lnTo>
                      <a:pt x="18207" y="21600"/>
                    </a:lnTo>
                    <a:cubicBezTo>
                      <a:pt x="18222" y="21578"/>
                      <a:pt x="18232" y="21553"/>
                      <a:pt x="18232" y="21524"/>
                    </a:cubicBezTo>
                    <a:cubicBezTo>
                      <a:pt x="18232" y="21452"/>
                      <a:pt x="18177" y="21395"/>
                      <a:pt x="18110" y="21395"/>
                    </a:cubicBezTo>
                    <a:close/>
                    <a:moveTo>
                      <a:pt x="18477" y="21396"/>
                    </a:moveTo>
                    <a:cubicBezTo>
                      <a:pt x="18411" y="21396"/>
                      <a:pt x="18356" y="21453"/>
                      <a:pt x="18356" y="21524"/>
                    </a:cubicBezTo>
                    <a:cubicBezTo>
                      <a:pt x="18356" y="21553"/>
                      <a:pt x="18368" y="21578"/>
                      <a:pt x="18383" y="21600"/>
                    </a:cubicBezTo>
                    <a:lnTo>
                      <a:pt x="18571" y="21600"/>
                    </a:lnTo>
                    <a:cubicBezTo>
                      <a:pt x="18586" y="21578"/>
                      <a:pt x="18598" y="21553"/>
                      <a:pt x="18598" y="21524"/>
                    </a:cubicBezTo>
                    <a:cubicBezTo>
                      <a:pt x="18598" y="21453"/>
                      <a:pt x="18543" y="21396"/>
                      <a:pt x="18477" y="21396"/>
                    </a:cubicBezTo>
                    <a:close/>
                    <a:moveTo>
                      <a:pt x="3657" y="21397"/>
                    </a:moveTo>
                    <a:cubicBezTo>
                      <a:pt x="3591" y="21397"/>
                      <a:pt x="3538" y="21453"/>
                      <a:pt x="3538" y="21524"/>
                    </a:cubicBezTo>
                    <a:cubicBezTo>
                      <a:pt x="3538" y="21553"/>
                      <a:pt x="3548" y="21579"/>
                      <a:pt x="3564" y="21600"/>
                    </a:cubicBezTo>
                    <a:lnTo>
                      <a:pt x="3751" y="21600"/>
                    </a:lnTo>
                    <a:cubicBezTo>
                      <a:pt x="3767" y="21579"/>
                      <a:pt x="3778" y="21553"/>
                      <a:pt x="3778" y="21524"/>
                    </a:cubicBezTo>
                    <a:cubicBezTo>
                      <a:pt x="3778" y="21453"/>
                      <a:pt x="3724" y="21397"/>
                      <a:pt x="3657" y="21397"/>
                    </a:cubicBezTo>
                    <a:close/>
                    <a:moveTo>
                      <a:pt x="18843" y="21398"/>
                    </a:moveTo>
                    <a:cubicBezTo>
                      <a:pt x="18778" y="21398"/>
                      <a:pt x="18726" y="21454"/>
                      <a:pt x="18726" y="21524"/>
                    </a:cubicBezTo>
                    <a:cubicBezTo>
                      <a:pt x="18726" y="21553"/>
                      <a:pt x="18737" y="21579"/>
                      <a:pt x="18753" y="21600"/>
                    </a:cubicBezTo>
                    <a:lnTo>
                      <a:pt x="18935" y="21600"/>
                    </a:lnTo>
                    <a:cubicBezTo>
                      <a:pt x="18951" y="21579"/>
                      <a:pt x="18962" y="21553"/>
                      <a:pt x="18962" y="21524"/>
                    </a:cubicBezTo>
                    <a:cubicBezTo>
                      <a:pt x="18962" y="21454"/>
                      <a:pt x="18909" y="21398"/>
                      <a:pt x="18843" y="21398"/>
                    </a:cubicBezTo>
                    <a:close/>
                    <a:moveTo>
                      <a:pt x="12480" y="21400"/>
                    </a:moveTo>
                    <a:cubicBezTo>
                      <a:pt x="12396" y="21400"/>
                      <a:pt x="12327" y="21472"/>
                      <a:pt x="12327" y="21561"/>
                    </a:cubicBezTo>
                    <a:cubicBezTo>
                      <a:pt x="12327" y="21575"/>
                      <a:pt x="12331" y="21587"/>
                      <a:pt x="12335" y="21600"/>
                    </a:cubicBezTo>
                    <a:lnTo>
                      <a:pt x="12624" y="21600"/>
                    </a:lnTo>
                    <a:cubicBezTo>
                      <a:pt x="12628" y="21587"/>
                      <a:pt x="12632" y="21575"/>
                      <a:pt x="12632" y="21561"/>
                    </a:cubicBezTo>
                    <a:cubicBezTo>
                      <a:pt x="12632" y="21472"/>
                      <a:pt x="12564" y="21400"/>
                      <a:pt x="12480" y="21400"/>
                    </a:cubicBezTo>
                    <a:close/>
                    <a:moveTo>
                      <a:pt x="2924" y="21402"/>
                    </a:moveTo>
                    <a:cubicBezTo>
                      <a:pt x="2860" y="21402"/>
                      <a:pt x="2809" y="21456"/>
                      <a:pt x="2809" y="21524"/>
                    </a:cubicBezTo>
                    <a:cubicBezTo>
                      <a:pt x="2809" y="21553"/>
                      <a:pt x="2821" y="21579"/>
                      <a:pt x="2837" y="21600"/>
                    </a:cubicBezTo>
                    <a:lnTo>
                      <a:pt x="3011" y="21600"/>
                    </a:lnTo>
                    <a:cubicBezTo>
                      <a:pt x="3028" y="21579"/>
                      <a:pt x="3039" y="21553"/>
                      <a:pt x="3039" y="21524"/>
                    </a:cubicBezTo>
                    <a:cubicBezTo>
                      <a:pt x="3039" y="21456"/>
                      <a:pt x="2987" y="21402"/>
                      <a:pt x="2924" y="21402"/>
                    </a:cubicBezTo>
                    <a:close/>
                    <a:moveTo>
                      <a:pt x="19210" y="21402"/>
                    </a:moveTo>
                    <a:cubicBezTo>
                      <a:pt x="19146" y="21402"/>
                      <a:pt x="19096" y="21455"/>
                      <a:pt x="19096" y="21522"/>
                    </a:cubicBezTo>
                    <a:cubicBezTo>
                      <a:pt x="19096" y="21552"/>
                      <a:pt x="19107" y="21579"/>
                      <a:pt x="19124" y="21600"/>
                    </a:cubicBezTo>
                    <a:lnTo>
                      <a:pt x="19297" y="21600"/>
                    </a:lnTo>
                    <a:cubicBezTo>
                      <a:pt x="19314" y="21579"/>
                      <a:pt x="19325" y="21552"/>
                      <a:pt x="19325" y="21522"/>
                    </a:cubicBezTo>
                    <a:cubicBezTo>
                      <a:pt x="19325" y="21455"/>
                      <a:pt x="19273" y="21402"/>
                      <a:pt x="19210" y="21402"/>
                    </a:cubicBezTo>
                    <a:close/>
                    <a:moveTo>
                      <a:pt x="19576" y="21403"/>
                    </a:moveTo>
                    <a:cubicBezTo>
                      <a:pt x="19514" y="21403"/>
                      <a:pt x="19463" y="21456"/>
                      <a:pt x="19463" y="21522"/>
                    </a:cubicBezTo>
                    <a:cubicBezTo>
                      <a:pt x="19463" y="21552"/>
                      <a:pt x="19474" y="21579"/>
                      <a:pt x="19491" y="21600"/>
                    </a:cubicBezTo>
                    <a:lnTo>
                      <a:pt x="19661" y="21600"/>
                    </a:lnTo>
                    <a:cubicBezTo>
                      <a:pt x="19678" y="21579"/>
                      <a:pt x="19689" y="21552"/>
                      <a:pt x="19689" y="21522"/>
                    </a:cubicBezTo>
                    <a:cubicBezTo>
                      <a:pt x="19689" y="21456"/>
                      <a:pt x="19639" y="21403"/>
                      <a:pt x="19576" y="21403"/>
                    </a:cubicBezTo>
                    <a:close/>
                    <a:moveTo>
                      <a:pt x="2191" y="21404"/>
                    </a:moveTo>
                    <a:cubicBezTo>
                      <a:pt x="2129" y="21404"/>
                      <a:pt x="2079" y="21457"/>
                      <a:pt x="2079" y="21522"/>
                    </a:cubicBezTo>
                    <a:cubicBezTo>
                      <a:pt x="2079" y="21552"/>
                      <a:pt x="2091" y="21579"/>
                      <a:pt x="2108" y="21600"/>
                    </a:cubicBezTo>
                    <a:lnTo>
                      <a:pt x="2275" y="21600"/>
                    </a:lnTo>
                    <a:cubicBezTo>
                      <a:pt x="2292" y="21579"/>
                      <a:pt x="2303" y="21552"/>
                      <a:pt x="2303" y="21522"/>
                    </a:cubicBezTo>
                    <a:cubicBezTo>
                      <a:pt x="2303" y="21457"/>
                      <a:pt x="2253" y="21404"/>
                      <a:pt x="2191" y="21404"/>
                    </a:cubicBezTo>
                    <a:close/>
                    <a:moveTo>
                      <a:pt x="19943" y="21404"/>
                    </a:moveTo>
                    <a:cubicBezTo>
                      <a:pt x="19881" y="21404"/>
                      <a:pt x="19831" y="21457"/>
                      <a:pt x="19831" y="21522"/>
                    </a:cubicBezTo>
                    <a:cubicBezTo>
                      <a:pt x="19831" y="21552"/>
                      <a:pt x="19841" y="21579"/>
                      <a:pt x="19859" y="21600"/>
                    </a:cubicBezTo>
                    <a:lnTo>
                      <a:pt x="20026" y="21600"/>
                    </a:lnTo>
                    <a:cubicBezTo>
                      <a:pt x="20043" y="21579"/>
                      <a:pt x="20055" y="21552"/>
                      <a:pt x="20055" y="21522"/>
                    </a:cubicBezTo>
                    <a:cubicBezTo>
                      <a:pt x="20055" y="21457"/>
                      <a:pt x="20005" y="21404"/>
                      <a:pt x="19943" y="21404"/>
                    </a:cubicBezTo>
                    <a:close/>
                    <a:moveTo>
                      <a:pt x="20308" y="21406"/>
                    </a:moveTo>
                    <a:cubicBezTo>
                      <a:pt x="20247" y="21406"/>
                      <a:pt x="20198" y="21458"/>
                      <a:pt x="20198" y="21522"/>
                    </a:cubicBezTo>
                    <a:cubicBezTo>
                      <a:pt x="20198" y="21552"/>
                      <a:pt x="20210" y="21579"/>
                      <a:pt x="20227" y="21600"/>
                    </a:cubicBezTo>
                    <a:lnTo>
                      <a:pt x="20390" y="21600"/>
                    </a:lnTo>
                    <a:cubicBezTo>
                      <a:pt x="20407" y="21579"/>
                      <a:pt x="20419" y="21552"/>
                      <a:pt x="20419" y="21522"/>
                    </a:cubicBezTo>
                    <a:cubicBezTo>
                      <a:pt x="20419" y="21458"/>
                      <a:pt x="20369" y="21406"/>
                      <a:pt x="20308" y="21406"/>
                    </a:cubicBezTo>
                    <a:close/>
                    <a:moveTo>
                      <a:pt x="1459" y="21408"/>
                    </a:moveTo>
                    <a:cubicBezTo>
                      <a:pt x="1399" y="21408"/>
                      <a:pt x="1351" y="21459"/>
                      <a:pt x="1351" y="21522"/>
                    </a:cubicBezTo>
                    <a:cubicBezTo>
                      <a:pt x="1351" y="21553"/>
                      <a:pt x="1363" y="21580"/>
                      <a:pt x="1382" y="21600"/>
                    </a:cubicBezTo>
                    <a:lnTo>
                      <a:pt x="1537" y="21600"/>
                    </a:lnTo>
                    <a:cubicBezTo>
                      <a:pt x="1555" y="21580"/>
                      <a:pt x="1567" y="21553"/>
                      <a:pt x="1567" y="21522"/>
                    </a:cubicBezTo>
                    <a:cubicBezTo>
                      <a:pt x="1567" y="21459"/>
                      <a:pt x="1519" y="21408"/>
                      <a:pt x="1459" y="21408"/>
                    </a:cubicBezTo>
                    <a:close/>
                    <a:moveTo>
                      <a:pt x="20674" y="21408"/>
                    </a:moveTo>
                    <a:cubicBezTo>
                      <a:pt x="20615" y="21408"/>
                      <a:pt x="20567" y="21459"/>
                      <a:pt x="20567" y="21522"/>
                    </a:cubicBezTo>
                    <a:cubicBezTo>
                      <a:pt x="20567" y="21553"/>
                      <a:pt x="20579" y="21580"/>
                      <a:pt x="20597" y="21600"/>
                    </a:cubicBezTo>
                    <a:lnTo>
                      <a:pt x="20752" y="21600"/>
                    </a:lnTo>
                    <a:cubicBezTo>
                      <a:pt x="20770" y="21580"/>
                      <a:pt x="20782" y="21553"/>
                      <a:pt x="20782" y="21522"/>
                    </a:cubicBezTo>
                    <a:cubicBezTo>
                      <a:pt x="20782" y="21459"/>
                      <a:pt x="20734" y="21408"/>
                      <a:pt x="20674" y="21408"/>
                    </a:cubicBezTo>
                    <a:close/>
                    <a:moveTo>
                      <a:pt x="21040" y="21412"/>
                    </a:moveTo>
                    <a:cubicBezTo>
                      <a:pt x="20982" y="21412"/>
                      <a:pt x="20935" y="21461"/>
                      <a:pt x="20935" y="21522"/>
                    </a:cubicBezTo>
                    <a:cubicBezTo>
                      <a:pt x="20935" y="21553"/>
                      <a:pt x="20947" y="21580"/>
                      <a:pt x="20965" y="21600"/>
                    </a:cubicBezTo>
                    <a:lnTo>
                      <a:pt x="21114" y="21600"/>
                    </a:lnTo>
                    <a:cubicBezTo>
                      <a:pt x="21133" y="21580"/>
                      <a:pt x="21145" y="21553"/>
                      <a:pt x="21145" y="21522"/>
                    </a:cubicBezTo>
                    <a:cubicBezTo>
                      <a:pt x="21145" y="21461"/>
                      <a:pt x="21098" y="21412"/>
                      <a:pt x="21040" y="21412"/>
                    </a:cubicBezTo>
                    <a:close/>
                    <a:moveTo>
                      <a:pt x="727" y="21413"/>
                    </a:moveTo>
                    <a:cubicBezTo>
                      <a:pt x="671" y="21413"/>
                      <a:pt x="625" y="21462"/>
                      <a:pt x="625" y="21522"/>
                    </a:cubicBezTo>
                    <a:cubicBezTo>
                      <a:pt x="625" y="21553"/>
                      <a:pt x="637" y="21580"/>
                      <a:pt x="655" y="21600"/>
                    </a:cubicBezTo>
                    <a:lnTo>
                      <a:pt x="801" y="21600"/>
                    </a:lnTo>
                    <a:cubicBezTo>
                      <a:pt x="819" y="21580"/>
                      <a:pt x="831" y="21553"/>
                      <a:pt x="831" y="21522"/>
                    </a:cubicBezTo>
                    <a:cubicBezTo>
                      <a:pt x="831" y="21462"/>
                      <a:pt x="784" y="21413"/>
                      <a:pt x="727" y="21413"/>
                    </a:cubicBezTo>
                    <a:close/>
                    <a:moveTo>
                      <a:pt x="21406" y="21413"/>
                    </a:moveTo>
                    <a:cubicBezTo>
                      <a:pt x="21349" y="21413"/>
                      <a:pt x="21303" y="21462"/>
                      <a:pt x="21303" y="21522"/>
                    </a:cubicBezTo>
                    <a:cubicBezTo>
                      <a:pt x="21303" y="21553"/>
                      <a:pt x="21315" y="21580"/>
                      <a:pt x="21335" y="21600"/>
                    </a:cubicBezTo>
                    <a:lnTo>
                      <a:pt x="21478" y="21600"/>
                    </a:lnTo>
                    <a:cubicBezTo>
                      <a:pt x="21497" y="21580"/>
                      <a:pt x="21508" y="21553"/>
                      <a:pt x="21508" y="21522"/>
                    </a:cubicBezTo>
                    <a:cubicBezTo>
                      <a:pt x="21508" y="21462"/>
                      <a:pt x="21463" y="21413"/>
                      <a:pt x="21406" y="21413"/>
                    </a:cubicBezTo>
                    <a:close/>
                    <a:moveTo>
                      <a:pt x="0" y="21419"/>
                    </a:moveTo>
                    <a:lnTo>
                      <a:pt x="0" y="21600"/>
                    </a:lnTo>
                    <a:lnTo>
                      <a:pt x="59" y="21600"/>
                    </a:lnTo>
                    <a:cubicBezTo>
                      <a:pt x="81" y="21581"/>
                      <a:pt x="96" y="21554"/>
                      <a:pt x="96" y="21522"/>
                    </a:cubicBezTo>
                    <a:cubicBezTo>
                      <a:pt x="96" y="21466"/>
                      <a:pt x="53" y="21421"/>
                      <a:pt x="0" y="21419"/>
                    </a:cubicBezTo>
                    <a:close/>
                    <a:moveTo>
                      <a:pt x="12063" y="21419"/>
                    </a:moveTo>
                    <a:cubicBezTo>
                      <a:pt x="11977" y="21419"/>
                      <a:pt x="11907" y="21493"/>
                      <a:pt x="11907" y="21584"/>
                    </a:cubicBezTo>
                    <a:cubicBezTo>
                      <a:pt x="11907" y="21590"/>
                      <a:pt x="11909" y="21594"/>
                      <a:pt x="11910" y="21600"/>
                    </a:cubicBezTo>
                    <a:lnTo>
                      <a:pt x="12215" y="21600"/>
                    </a:lnTo>
                    <a:cubicBezTo>
                      <a:pt x="12215" y="21594"/>
                      <a:pt x="12218" y="21590"/>
                      <a:pt x="12218" y="21584"/>
                    </a:cubicBezTo>
                    <a:cubicBezTo>
                      <a:pt x="12218" y="21493"/>
                      <a:pt x="12149" y="21419"/>
                      <a:pt x="12063" y="21419"/>
                    </a:cubicBezTo>
                    <a:close/>
                    <a:moveTo>
                      <a:pt x="9705" y="21421"/>
                    </a:moveTo>
                    <a:cubicBezTo>
                      <a:pt x="9620" y="21421"/>
                      <a:pt x="9552" y="21494"/>
                      <a:pt x="9552" y="21584"/>
                    </a:cubicBezTo>
                    <a:cubicBezTo>
                      <a:pt x="9552" y="21590"/>
                      <a:pt x="9555" y="21594"/>
                      <a:pt x="9555" y="21600"/>
                    </a:cubicBezTo>
                    <a:lnTo>
                      <a:pt x="9856" y="21600"/>
                    </a:lnTo>
                    <a:cubicBezTo>
                      <a:pt x="9857" y="21594"/>
                      <a:pt x="9859" y="21590"/>
                      <a:pt x="9859" y="21584"/>
                    </a:cubicBezTo>
                    <a:cubicBezTo>
                      <a:pt x="9859" y="21494"/>
                      <a:pt x="9790" y="21421"/>
                      <a:pt x="9705" y="21421"/>
                    </a:cubicBezTo>
                    <a:close/>
                    <a:moveTo>
                      <a:pt x="11615" y="21465"/>
                    </a:moveTo>
                    <a:cubicBezTo>
                      <a:pt x="11538" y="21465"/>
                      <a:pt x="11478" y="21524"/>
                      <a:pt x="11464" y="21600"/>
                    </a:cubicBezTo>
                    <a:lnTo>
                      <a:pt x="11766" y="21600"/>
                    </a:lnTo>
                    <a:cubicBezTo>
                      <a:pt x="11752" y="21524"/>
                      <a:pt x="11691" y="21465"/>
                      <a:pt x="11615" y="21465"/>
                    </a:cubicBezTo>
                    <a:close/>
                    <a:moveTo>
                      <a:pt x="11109" y="21590"/>
                    </a:moveTo>
                    <a:cubicBezTo>
                      <a:pt x="11093" y="21590"/>
                      <a:pt x="11078" y="21595"/>
                      <a:pt x="11063" y="21600"/>
                    </a:cubicBezTo>
                    <a:lnTo>
                      <a:pt x="11156" y="21600"/>
                    </a:lnTo>
                    <a:cubicBezTo>
                      <a:pt x="11141" y="21595"/>
                      <a:pt x="11126" y="21590"/>
                      <a:pt x="11109" y="21590"/>
                    </a:cubicBezTo>
                    <a:close/>
                    <a:moveTo>
                      <a:pt x="10659" y="21591"/>
                    </a:moveTo>
                    <a:cubicBezTo>
                      <a:pt x="10643" y="21591"/>
                      <a:pt x="10629" y="21596"/>
                      <a:pt x="10615" y="21600"/>
                    </a:cubicBezTo>
                    <a:lnTo>
                      <a:pt x="10703" y="21600"/>
                    </a:lnTo>
                    <a:cubicBezTo>
                      <a:pt x="10689" y="21595"/>
                      <a:pt x="10675" y="21591"/>
                      <a:pt x="10659" y="21591"/>
                    </a:cubicBezTo>
                    <a:close/>
                  </a:path>
                </a:pathLst>
              </a:custGeom>
              <a:solidFill>
                <a:srgbClr val="FFFFFF">
                  <a:alpha val="11000"/>
                </a:srgbClr>
              </a:solidFill>
              <a:ln w="12700" cap="flat">
                <a:noFill/>
                <a:miter lim="400000"/>
              </a:ln>
              <a:effectLst/>
            </p:spPr>
            <p:txBody>
              <a:bodyPr wrap="square" lIns="22860" tIns="22860" rIns="22860" bIns="2286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b="0">
                    <a:solidFill>
                      <a:srgbClr val="FFFFFF"/>
                    </a:solidFill>
                    <a:latin typeface="+mn-lt"/>
                    <a:ea typeface="+mn-ea"/>
                    <a:cs typeface="+mn-cs"/>
                    <a:sym typeface="Helvetica Neue Medium"/>
                  </a:defRPr>
                </a:pPr>
                <a:endParaRPr kumimoji="0" sz="4000" b="0" i="0" u="none" strike="noStrike" kern="0" cap="none" spc="0" normalizeH="0" baseline="0" noProof="0">
                  <a:ln>
                    <a:noFill/>
                  </a:ln>
                  <a:solidFill>
                    <a:srgbClr val="FFFFFF"/>
                  </a:solidFill>
                  <a:effectLst/>
                  <a:uLnTx/>
                  <a:uFillTx/>
                  <a:cs typeface="+mn-ea"/>
                  <a:sym typeface="+mn-lt"/>
                </a:endParaRPr>
              </a:p>
            </p:txBody>
          </p:sp>
          <p:sp>
            <p:nvSpPr>
              <p:cNvPr id="19" name="Shape"/>
              <p:cNvSpPr/>
              <p:nvPr/>
            </p:nvSpPr>
            <p:spPr>
              <a:xfrm>
                <a:off x="0" y="0"/>
                <a:ext cx="7493414" cy="76360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10857" y="1155"/>
                    </a:moveTo>
                    <a:cubicBezTo>
                      <a:pt x="11019" y="1160"/>
                      <a:pt x="11177" y="1209"/>
                      <a:pt x="11312" y="1296"/>
                    </a:cubicBezTo>
                    <a:lnTo>
                      <a:pt x="16510" y="4261"/>
                    </a:lnTo>
                    <a:cubicBezTo>
                      <a:pt x="16642" y="4333"/>
                      <a:pt x="16754" y="4436"/>
                      <a:pt x="16837" y="4560"/>
                    </a:cubicBezTo>
                    <a:cubicBezTo>
                      <a:pt x="16919" y="4686"/>
                      <a:pt x="16969" y="4830"/>
                      <a:pt x="16982" y="4979"/>
                    </a:cubicBezTo>
                    <a:lnTo>
                      <a:pt x="16977" y="7328"/>
                    </a:lnTo>
                    <a:cubicBezTo>
                      <a:pt x="16968" y="7419"/>
                      <a:pt x="16915" y="7500"/>
                      <a:pt x="16834" y="7544"/>
                    </a:cubicBezTo>
                    <a:cubicBezTo>
                      <a:pt x="16758" y="7586"/>
                      <a:pt x="16667" y="7591"/>
                      <a:pt x="16588" y="7559"/>
                    </a:cubicBezTo>
                    <a:lnTo>
                      <a:pt x="14643" y="6483"/>
                    </a:lnTo>
                    <a:cubicBezTo>
                      <a:pt x="14486" y="6405"/>
                      <a:pt x="14312" y="6365"/>
                      <a:pt x="14137" y="6364"/>
                    </a:cubicBezTo>
                    <a:cubicBezTo>
                      <a:pt x="13959" y="6364"/>
                      <a:pt x="13783" y="6404"/>
                      <a:pt x="13624" y="6483"/>
                    </a:cubicBezTo>
                    <a:lnTo>
                      <a:pt x="10796" y="8093"/>
                    </a:lnTo>
                    <a:lnTo>
                      <a:pt x="8001" y="6487"/>
                    </a:lnTo>
                    <a:cubicBezTo>
                      <a:pt x="7825" y="6404"/>
                      <a:pt x="7630" y="6366"/>
                      <a:pt x="7434" y="6374"/>
                    </a:cubicBezTo>
                    <a:cubicBezTo>
                      <a:pt x="7249" y="6383"/>
                      <a:pt x="7070" y="6433"/>
                      <a:pt x="6908" y="6522"/>
                    </a:cubicBezTo>
                    <a:lnTo>
                      <a:pt x="5063" y="7534"/>
                    </a:lnTo>
                    <a:cubicBezTo>
                      <a:pt x="4986" y="7586"/>
                      <a:pt x="4888" y="7594"/>
                      <a:pt x="4804" y="7554"/>
                    </a:cubicBezTo>
                    <a:cubicBezTo>
                      <a:pt x="4724" y="7516"/>
                      <a:pt x="4669" y="7442"/>
                      <a:pt x="4659" y="7356"/>
                    </a:cubicBezTo>
                    <a:lnTo>
                      <a:pt x="4659" y="4983"/>
                    </a:lnTo>
                    <a:cubicBezTo>
                      <a:pt x="4663" y="4844"/>
                      <a:pt x="4701" y="4708"/>
                      <a:pt x="4769" y="4587"/>
                    </a:cubicBezTo>
                    <a:cubicBezTo>
                      <a:pt x="4840" y="4461"/>
                      <a:pt x="4940" y="4353"/>
                      <a:pt x="5063" y="4274"/>
                    </a:cubicBezTo>
                    <a:lnTo>
                      <a:pt x="10341" y="1296"/>
                    </a:lnTo>
                    <a:cubicBezTo>
                      <a:pt x="10494" y="1198"/>
                      <a:pt x="10674" y="1149"/>
                      <a:pt x="10857" y="1155"/>
                    </a:cubicBezTo>
                    <a:close/>
                    <a:moveTo>
                      <a:pt x="7509" y="6813"/>
                    </a:moveTo>
                    <a:cubicBezTo>
                      <a:pt x="7619" y="6813"/>
                      <a:pt x="7726" y="6837"/>
                      <a:pt x="7824" y="6883"/>
                    </a:cubicBezTo>
                    <a:lnTo>
                      <a:pt x="10013" y="8128"/>
                    </a:lnTo>
                    <a:cubicBezTo>
                      <a:pt x="10087" y="8162"/>
                      <a:pt x="10136" y="8233"/>
                      <a:pt x="10141" y="8313"/>
                    </a:cubicBezTo>
                    <a:cubicBezTo>
                      <a:pt x="10146" y="8397"/>
                      <a:pt x="10103" y="8476"/>
                      <a:pt x="10029" y="8518"/>
                    </a:cubicBezTo>
                    <a:lnTo>
                      <a:pt x="8280" y="9487"/>
                    </a:lnTo>
                    <a:cubicBezTo>
                      <a:pt x="8051" y="9604"/>
                      <a:pt x="7862" y="9782"/>
                      <a:pt x="7732" y="10000"/>
                    </a:cubicBezTo>
                    <a:cubicBezTo>
                      <a:pt x="7615" y="10199"/>
                      <a:pt x="7552" y="10424"/>
                      <a:pt x="7550" y="10654"/>
                    </a:cubicBezTo>
                    <a:lnTo>
                      <a:pt x="7550" y="12625"/>
                    </a:lnTo>
                    <a:cubicBezTo>
                      <a:pt x="7555" y="12734"/>
                      <a:pt x="7491" y="12835"/>
                      <a:pt x="7389" y="12877"/>
                    </a:cubicBezTo>
                    <a:cubicBezTo>
                      <a:pt x="7304" y="12913"/>
                      <a:pt x="7205" y="12900"/>
                      <a:pt x="7131" y="12845"/>
                    </a:cubicBezTo>
                    <a:lnTo>
                      <a:pt x="5022" y="11647"/>
                    </a:lnTo>
                    <a:cubicBezTo>
                      <a:pt x="4899" y="11570"/>
                      <a:pt x="4800" y="11461"/>
                      <a:pt x="4736" y="11333"/>
                    </a:cubicBezTo>
                    <a:cubicBezTo>
                      <a:pt x="4678" y="11218"/>
                      <a:pt x="4650" y="11091"/>
                      <a:pt x="4655" y="10963"/>
                    </a:cubicBezTo>
                    <a:lnTo>
                      <a:pt x="4658" y="8577"/>
                    </a:lnTo>
                    <a:cubicBezTo>
                      <a:pt x="4658" y="8486"/>
                      <a:pt x="4683" y="8396"/>
                      <a:pt x="4729" y="8318"/>
                    </a:cubicBezTo>
                    <a:cubicBezTo>
                      <a:pt x="4778" y="8235"/>
                      <a:pt x="4849" y="8166"/>
                      <a:pt x="4935" y="8121"/>
                    </a:cubicBezTo>
                    <a:lnTo>
                      <a:pt x="7209" y="6874"/>
                    </a:lnTo>
                    <a:cubicBezTo>
                      <a:pt x="7303" y="6833"/>
                      <a:pt x="7406" y="6813"/>
                      <a:pt x="7509" y="6813"/>
                    </a:cubicBezTo>
                    <a:close/>
                    <a:moveTo>
                      <a:pt x="14126" y="6813"/>
                    </a:moveTo>
                    <a:cubicBezTo>
                      <a:pt x="14230" y="6813"/>
                      <a:pt x="14332" y="6833"/>
                      <a:pt x="14427" y="6874"/>
                    </a:cubicBezTo>
                    <a:lnTo>
                      <a:pt x="16701" y="8121"/>
                    </a:lnTo>
                    <a:cubicBezTo>
                      <a:pt x="16787" y="8166"/>
                      <a:pt x="16858" y="8235"/>
                      <a:pt x="16907" y="8318"/>
                    </a:cubicBezTo>
                    <a:cubicBezTo>
                      <a:pt x="16953" y="8396"/>
                      <a:pt x="16977" y="8486"/>
                      <a:pt x="16977" y="8577"/>
                    </a:cubicBezTo>
                    <a:lnTo>
                      <a:pt x="16981" y="10963"/>
                    </a:lnTo>
                    <a:cubicBezTo>
                      <a:pt x="16985" y="11091"/>
                      <a:pt x="16956" y="11218"/>
                      <a:pt x="16899" y="11333"/>
                    </a:cubicBezTo>
                    <a:cubicBezTo>
                      <a:pt x="16835" y="11461"/>
                      <a:pt x="16736" y="11570"/>
                      <a:pt x="16614" y="11647"/>
                    </a:cubicBezTo>
                    <a:lnTo>
                      <a:pt x="14505" y="12845"/>
                    </a:lnTo>
                    <a:cubicBezTo>
                      <a:pt x="14431" y="12900"/>
                      <a:pt x="14332" y="12913"/>
                      <a:pt x="14246" y="12877"/>
                    </a:cubicBezTo>
                    <a:cubicBezTo>
                      <a:pt x="14144" y="12835"/>
                      <a:pt x="14080" y="12734"/>
                      <a:pt x="14086" y="12625"/>
                    </a:cubicBezTo>
                    <a:lnTo>
                      <a:pt x="14086" y="10654"/>
                    </a:lnTo>
                    <a:cubicBezTo>
                      <a:pt x="14083" y="10424"/>
                      <a:pt x="14020" y="10199"/>
                      <a:pt x="13902" y="10000"/>
                    </a:cubicBezTo>
                    <a:cubicBezTo>
                      <a:pt x="13773" y="9782"/>
                      <a:pt x="13583" y="9604"/>
                      <a:pt x="13355" y="9487"/>
                    </a:cubicBezTo>
                    <a:lnTo>
                      <a:pt x="11607" y="8518"/>
                    </a:lnTo>
                    <a:cubicBezTo>
                      <a:pt x="11533" y="8476"/>
                      <a:pt x="11489" y="8397"/>
                      <a:pt x="11495" y="8313"/>
                    </a:cubicBezTo>
                    <a:cubicBezTo>
                      <a:pt x="11500" y="8233"/>
                      <a:pt x="11549" y="8162"/>
                      <a:pt x="11622" y="8128"/>
                    </a:cubicBezTo>
                    <a:lnTo>
                      <a:pt x="13810" y="6883"/>
                    </a:lnTo>
                    <a:cubicBezTo>
                      <a:pt x="13909" y="6837"/>
                      <a:pt x="14017" y="6813"/>
                      <a:pt x="14126" y="6813"/>
                    </a:cubicBezTo>
                    <a:close/>
                    <a:moveTo>
                      <a:pt x="3967" y="8702"/>
                    </a:moveTo>
                    <a:cubicBezTo>
                      <a:pt x="4012" y="8700"/>
                      <a:pt x="4058" y="8711"/>
                      <a:pt x="4099" y="8735"/>
                    </a:cubicBezTo>
                    <a:cubicBezTo>
                      <a:pt x="4174" y="8780"/>
                      <a:pt x="4215" y="8864"/>
                      <a:pt x="4204" y="8949"/>
                    </a:cubicBezTo>
                    <a:lnTo>
                      <a:pt x="4204" y="11179"/>
                    </a:lnTo>
                    <a:cubicBezTo>
                      <a:pt x="4220" y="11345"/>
                      <a:pt x="4275" y="11505"/>
                      <a:pt x="4365" y="11647"/>
                    </a:cubicBezTo>
                    <a:cubicBezTo>
                      <a:pt x="4454" y="11787"/>
                      <a:pt x="4576" y="11905"/>
                      <a:pt x="4720" y="11992"/>
                    </a:cubicBezTo>
                    <a:lnTo>
                      <a:pt x="7367" y="13479"/>
                    </a:lnTo>
                    <a:cubicBezTo>
                      <a:pt x="7437" y="13514"/>
                      <a:pt x="7493" y="13571"/>
                      <a:pt x="7527" y="13641"/>
                    </a:cubicBezTo>
                    <a:cubicBezTo>
                      <a:pt x="7557" y="13703"/>
                      <a:pt x="7569" y="13771"/>
                      <a:pt x="7560" y="13840"/>
                    </a:cubicBezTo>
                    <a:lnTo>
                      <a:pt x="7560" y="16682"/>
                    </a:lnTo>
                    <a:cubicBezTo>
                      <a:pt x="7557" y="16872"/>
                      <a:pt x="7603" y="17060"/>
                      <a:pt x="7694" y="17227"/>
                    </a:cubicBezTo>
                    <a:cubicBezTo>
                      <a:pt x="7788" y="17400"/>
                      <a:pt x="7927" y="17545"/>
                      <a:pt x="8096" y="17649"/>
                    </a:cubicBezTo>
                    <a:lnTo>
                      <a:pt x="10009" y="18752"/>
                    </a:lnTo>
                    <a:cubicBezTo>
                      <a:pt x="10069" y="18801"/>
                      <a:pt x="10102" y="18874"/>
                      <a:pt x="10101" y="18951"/>
                    </a:cubicBezTo>
                    <a:cubicBezTo>
                      <a:pt x="10099" y="19029"/>
                      <a:pt x="10060" y="19103"/>
                      <a:pt x="9996" y="19150"/>
                    </a:cubicBezTo>
                    <a:lnTo>
                      <a:pt x="7952" y="20314"/>
                    </a:lnTo>
                    <a:cubicBezTo>
                      <a:pt x="7808" y="20400"/>
                      <a:pt x="7643" y="20446"/>
                      <a:pt x="7474" y="20446"/>
                    </a:cubicBezTo>
                    <a:cubicBezTo>
                      <a:pt x="7309" y="20446"/>
                      <a:pt x="7147" y="20403"/>
                      <a:pt x="7005" y="20321"/>
                    </a:cubicBezTo>
                    <a:lnTo>
                      <a:pt x="1728" y="17326"/>
                    </a:lnTo>
                    <a:cubicBezTo>
                      <a:pt x="1627" y="17272"/>
                      <a:pt x="1541" y="17195"/>
                      <a:pt x="1476" y="17102"/>
                    </a:cubicBezTo>
                    <a:cubicBezTo>
                      <a:pt x="1391" y="16980"/>
                      <a:pt x="1347" y="16835"/>
                      <a:pt x="1348" y="16688"/>
                    </a:cubicBezTo>
                    <a:lnTo>
                      <a:pt x="1348" y="10650"/>
                    </a:lnTo>
                    <a:cubicBezTo>
                      <a:pt x="1347" y="10505"/>
                      <a:pt x="1383" y="10361"/>
                      <a:pt x="1454" y="10233"/>
                    </a:cubicBezTo>
                    <a:cubicBezTo>
                      <a:pt x="1536" y="10083"/>
                      <a:pt x="1660" y="9961"/>
                      <a:pt x="1813" y="9880"/>
                    </a:cubicBezTo>
                    <a:lnTo>
                      <a:pt x="3839" y="8749"/>
                    </a:lnTo>
                    <a:cubicBezTo>
                      <a:pt x="3877" y="8721"/>
                      <a:pt x="3922" y="8705"/>
                      <a:pt x="3967" y="8702"/>
                    </a:cubicBezTo>
                    <a:close/>
                    <a:moveTo>
                      <a:pt x="17633" y="8702"/>
                    </a:moveTo>
                    <a:cubicBezTo>
                      <a:pt x="17678" y="8705"/>
                      <a:pt x="17723" y="8721"/>
                      <a:pt x="17761" y="8749"/>
                    </a:cubicBezTo>
                    <a:lnTo>
                      <a:pt x="19787" y="9880"/>
                    </a:lnTo>
                    <a:cubicBezTo>
                      <a:pt x="19940" y="9961"/>
                      <a:pt x="20064" y="10083"/>
                      <a:pt x="20146" y="10233"/>
                    </a:cubicBezTo>
                    <a:cubicBezTo>
                      <a:pt x="20217" y="10361"/>
                      <a:pt x="20253" y="10505"/>
                      <a:pt x="20252" y="10650"/>
                    </a:cubicBezTo>
                    <a:lnTo>
                      <a:pt x="20252" y="16688"/>
                    </a:lnTo>
                    <a:cubicBezTo>
                      <a:pt x="20253" y="16835"/>
                      <a:pt x="20209" y="16980"/>
                      <a:pt x="20124" y="17102"/>
                    </a:cubicBezTo>
                    <a:cubicBezTo>
                      <a:pt x="20059" y="17195"/>
                      <a:pt x="19973" y="17272"/>
                      <a:pt x="19872" y="17326"/>
                    </a:cubicBezTo>
                    <a:lnTo>
                      <a:pt x="14596" y="20321"/>
                    </a:lnTo>
                    <a:cubicBezTo>
                      <a:pt x="14454" y="20403"/>
                      <a:pt x="14291" y="20446"/>
                      <a:pt x="14126" y="20446"/>
                    </a:cubicBezTo>
                    <a:cubicBezTo>
                      <a:pt x="13957" y="20446"/>
                      <a:pt x="13792" y="20400"/>
                      <a:pt x="13648" y="20314"/>
                    </a:cubicBezTo>
                    <a:lnTo>
                      <a:pt x="11604" y="19150"/>
                    </a:lnTo>
                    <a:cubicBezTo>
                      <a:pt x="11540" y="19103"/>
                      <a:pt x="11501" y="19029"/>
                      <a:pt x="11499" y="18951"/>
                    </a:cubicBezTo>
                    <a:cubicBezTo>
                      <a:pt x="11498" y="18874"/>
                      <a:pt x="11531" y="18801"/>
                      <a:pt x="11591" y="18752"/>
                    </a:cubicBezTo>
                    <a:lnTo>
                      <a:pt x="13504" y="17649"/>
                    </a:lnTo>
                    <a:cubicBezTo>
                      <a:pt x="13673" y="17545"/>
                      <a:pt x="13812" y="17400"/>
                      <a:pt x="13906" y="17227"/>
                    </a:cubicBezTo>
                    <a:cubicBezTo>
                      <a:pt x="13997" y="17060"/>
                      <a:pt x="14043" y="16872"/>
                      <a:pt x="14040" y="16682"/>
                    </a:cubicBezTo>
                    <a:lnTo>
                      <a:pt x="14040" y="13840"/>
                    </a:lnTo>
                    <a:cubicBezTo>
                      <a:pt x="14031" y="13771"/>
                      <a:pt x="14043" y="13703"/>
                      <a:pt x="14073" y="13641"/>
                    </a:cubicBezTo>
                    <a:cubicBezTo>
                      <a:pt x="14107" y="13571"/>
                      <a:pt x="14163" y="13514"/>
                      <a:pt x="14233" y="13479"/>
                    </a:cubicBezTo>
                    <a:lnTo>
                      <a:pt x="16880" y="11992"/>
                    </a:lnTo>
                    <a:cubicBezTo>
                      <a:pt x="17024" y="11905"/>
                      <a:pt x="17146" y="11787"/>
                      <a:pt x="17235" y="11647"/>
                    </a:cubicBezTo>
                    <a:cubicBezTo>
                      <a:pt x="17325" y="11505"/>
                      <a:pt x="17380" y="11345"/>
                      <a:pt x="17396" y="11179"/>
                    </a:cubicBezTo>
                    <a:lnTo>
                      <a:pt x="17396" y="8949"/>
                    </a:lnTo>
                    <a:cubicBezTo>
                      <a:pt x="17385" y="8864"/>
                      <a:pt x="17426" y="8780"/>
                      <a:pt x="17501" y="8735"/>
                    </a:cubicBezTo>
                    <a:cubicBezTo>
                      <a:pt x="17542" y="8711"/>
                      <a:pt x="17588" y="8700"/>
                      <a:pt x="17633" y="8702"/>
                    </a:cubicBezTo>
                    <a:close/>
                    <a:moveTo>
                      <a:pt x="13325" y="14008"/>
                    </a:moveTo>
                    <a:cubicBezTo>
                      <a:pt x="13360" y="14006"/>
                      <a:pt x="13395" y="14010"/>
                      <a:pt x="13430" y="14021"/>
                    </a:cubicBezTo>
                    <a:cubicBezTo>
                      <a:pt x="13543" y="14058"/>
                      <a:pt x="13621" y="14162"/>
                      <a:pt x="13621" y="14279"/>
                    </a:cubicBezTo>
                    <a:lnTo>
                      <a:pt x="13621" y="16687"/>
                    </a:lnTo>
                    <a:cubicBezTo>
                      <a:pt x="13620" y="16799"/>
                      <a:pt x="13594" y="16910"/>
                      <a:pt x="13544" y="17010"/>
                    </a:cubicBezTo>
                    <a:cubicBezTo>
                      <a:pt x="13488" y="17122"/>
                      <a:pt x="13405" y="17219"/>
                      <a:pt x="13302" y="17291"/>
                    </a:cubicBezTo>
                    <a:lnTo>
                      <a:pt x="11010" y="18574"/>
                    </a:lnTo>
                    <a:cubicBezTo>
                      <a:pt x="10943" y="18610"/>
                      <a:pt x="10866" y="18629"/>
                      <a:pt x="10789" y="18628"/>
                    </a:cubicBezTo>
                    <a:cubicBezTo>
                      <a:pt x="10716" y="18627"/>
                      <a:pt x="10644" y="18609"/>
                      <a:pt x="10580" y="18574"/>
                    </a:cubicBezTo>
                    <a:lnTo>
                      <a:pt x="8356" y="17325"/>
                    </a:lnTo>
                    <a:cubicBezTo>
                      <a:pt x="8239" y="17255"/>
                      <a:pt x="8143" y="17156"/>
                      <a:pt x="8077" y="17039"/>
                    </a:cubicBezTo>
                    <a:cubicBezTo>
                      <a:pt x="8014" y="16925"/>
                      <a:pt x="7981" y="16798"/>
                      <a:pt x="7981" y="16668"/>
                    </a:cubicBezTo>
                    <a:lnTo>
                      <a:pt x="7981" y="14274"/>
                    </a:lnTo>
                    <a:cubicBezTo>
                      <a:pt x="7985" y="14188"/>
                      <a:pt x="8031" y="14108"/>
                      <a:pt x="8105" y="14061"/>
                    </a:cubicBezTo>
                    <a:cubicBezTo>
                      <a:pt x="8186" y="14010"/>
                      <a:pt x="8290" y="14004"/>
                      <a:pt x="8377" y="14046"/>
                    </a:cubicBezTo>
                    <a:lnTo>
                      <a:pt x="10161" y="15054"/>
                    </a:lnTo>
                    <a:cubicBezTo>
                      <a:pt x="10343" y="15166"/>
                      <a:pt x="10551" y="15229"/>
                      <a:pt x="10765" y="15237"/>
                    </a:cubicBezTo>
                    <a:cubicBezTo>
                      <a:pt x="11011" y="15246"/>
                      <a:pt x="11254" y="15182"/>
                      <a:pt x="11462" y="15054"/>
                    </a:cubicBezTo>
                    <a:lnTo>
                      <a:pt x="13222" y="14037"/>
                    </a:lnTo>
                    <a:cubicBezTo>
                      <a:pt x="13254" y="14020"/>
                      <a:pt x="13290" y="14011"/>
                      <a:pt x="13325" y="14008"/>
                    </a:cubicBezTo>
                    <a:close/>
                  </a:path>
                </a:pathLst>
              </a:custGeom>
              <a:solidFill>
                <a:srgbClr val="FFFFFF"/>
              </a:solidFill>
              <a:ln w="12700" cap="flat">
                <a:noFill/>
                <a:miter lim="400000"/>
              </a:ln>
              <a:effectLst/>
            </p:spPr>
            <p:txBody>
              <a:bodyPr wrap="square" lIns="0" tIns="0" rIns="0" bIns="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b="0">
                    <a:solidFill>
                      <a:srgbClr val="FFFFFF"/>
                    </a:solidFill>
                    <a:latin typeface="+mn-lt"/>
                    <a:ea typeface="+mn-ea"/>
                    <a:cs typeface="+mn-cs"/>
                    <a:sym typeface="Helvetica Neue Medium"/>
                  </a:defRPr>
                </a:pPr>
                <a:endParaRPr kumimoji="0" sz="4000" b="0" i="0" u="none" strike="noStrike" kern="0" cap="none" spc="0" normalizeH="0" baseline="0" noProof="0">
                  <a:ln>
                    <a:noFill/>
                  </a:ln>
                  <a:solidFill>
                    <a:srgbClr val="FFFFFF"/>
                  </a:solidFill>
                  <a:effectLst/>
                  <a:uLnTx/>
                  <a:uFillTx/>
                  <a:cs typeface="+mn-ea"/>
                  <a:sym typeface="+mn-lt"/>
                </a:endParaRPr>
              </a:p>
            </p:txBody>
          </p:sp>
        </p:grpSp>
        <p:sp>
          <p:nvSpPr>
            <p:cNvPr id="13" name="A"/>
            <p:cNvSpPr txBox="1"/>
            <p:nvPr/>
          </p:nvSpPr>
          <p:spPr>
            <a:xfrm>
              <a:off x="1118459" y="4973188"/>
              <a:ext cx="627576" cy="545924"/>
            </a:xfrm>
            <a:prstGeom prst="rect">
              <a:avLst/>
            </a:prstGeom>
            <a:noFill/>
            <a:ln w="12700" cap="flat">
              <a:noFill/>
              <a:miter lim="400000"/>
            </a:ln>
            <a:effectLst/>
          </p:spPr>
          <p:txBody>
            <a:bodyPr wrap="square" lIns="25400" tIns="25400" rIns="25400" bIns="25400" numCol="1" anchor="t">
              <a:spAutoFit/>
            </a:bodyPr>
            <a:lstStyle>
              <a:lvl1pPr>
                <a:defRPr sz="2600" b="0" spc="364">
                  <a:solidFill>
                    <a:srgbClr val="FFFFFF"/>
                  </a:solidFill>
                  <a:latin typeface="Open Sans Bold"/>
                  <a:ea typeface="Open Sans Bold"/>
                  <a:cs typeface="Open Sans Bold"/>
                  <a:sym typeface="Open Sans Bold"/>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sz="1800" b="0" i="0" u="none" strike="noStrike" kern="0" cap="none" spc="364" normalizeH="0" baseline="0" noProof="0">
                  <a:ln>
                    <a:noFill/>
                  </a:ln>
                  <a:solidFill>
                    <a:srgbClr val="FFFFFF"/>
                  </a:solidFill>
                  <a:effectLst/>
                  <a:uLnTx/>
                  <a:uFillTx/>
                  <a:latin typeface="+mn-lt"/>
                  <a:ea typeface="+mn-ea"/>
                  <a:cs typeface="+mn-ea"/>
                  <a:sym typeface="+mn-lt"/>
                </a:rPr>
                <a:t>A</a:t>
              </a:r>
            </a:p>
          </p:txBody>
        </p:sp>
        <p:sp>
          <p:nvSpPr>
            <p:cNvPr id="14" name="B"/>
            <p:cNvSpPr txBox="1"/>
            <p:nvPr/>
          </p:nvSpPr>
          <p:spPr>
            <a:xfrm>
              <a:off x="5694501" y="4973188"/>
              <a:ext cx="627576" cy="545924"/>
            </a:xfrm>
            <a:prstGeom prst="rect">
              <a:avLst/>
            </a:prstGeom>
            <a:noFill/>
            <a:ln w="12700" cap="flat">
              <a:noFill/>
              <a:miter lim="400000"/>
            </a:ln>
            <a:effectLst/>
          </p:spPr>
          <p:txBody>
            <a:bodyPr wrap="square" lIns="25400" tIns="25400" rIns="25400" bIns="25400" numCol="1" anchor="t">
              <a:spAutoFit/>
            </a:bodyPr>
            <a:lstStyle>
              <a:lvl1pPr>
                <a:defRPr sz="2600" b="0" spc="364">
                  <a:solidFill>
                    <a:srgbClr val="FFFFFF"/>
                  </a:solidFill>
                  <a:latin typeface="Open Sans Bold"/>
                  <a:ea typeface="Open Sans Bold"/>
                  <a:cs typeface="Open Sans Bold"/>
                  <a:sym typeface="Open Sans Bold"/>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sz="1800" b="0" i="0" u="none" strike="noStrike" kern="0" cap="none" spc="364" normalizeH="0" baseline="0" noProof="0">
                  <a:ln>
                    <a:noFill/>
                  </a:ln>
                  <a:solidFill>
                    <a:srgbClr val="FFFFFF"/>
                  </a:solidFill>
                  <a:effectLst/>
                  <a:uLnTx/>
                  <a:uFillTx/>
                  <a:latin typeface="+mn-lt"/>
                  <a:ea typeface="+mn-ea"/>
                  <a:cs typeface="+mn-ea"/>
                  <a:sym typeface="+mn-lt"/>
                </a:rPr>
                <a:t>B</a:t>
              </a:r>
            </a:p>
          </p:txBody>
        </p:sp>
        <p:sp>
          <p:nvSpPr>
            <p:cNvPr id="15" name="C"/>
            <p:cNvSpPr txBox="1"/>
            <p:nvPr/>
          </p:nvSpPr>
          <p:spPr>
            <a:xfrm>
              <a:off x="3432919" y="1319587"/>
              <a:ext cx="627576" cy="545924"/>
            </a:xfrm>
            <a:prstGeom prst="rect">
              <a:avLst/>
            </a:prstGeom>
            <a:noFill/>
            <a:ln w="12700" cap="flat">
              <a:noFill/>
              <a:miter lim="400000"/>
            </a:ln>
            <a:effectLst/>
          </p:spPr>
          <p:txBody>
            <a:bodyPr wrap="square" lIns="25400" tIns="25400" rIns="25400" bIns="25400" numCol="1" anchor="t">
              <a:spAutoFit/>
            </a:bodyPr>
            <a:lstStyle>
              <a:lvl1pPr>
                <a:defRPr sz="2600" b="0" spc="364">
                  <a:solidFill>
                    <a:srgbClr val="FFFFFF"/>
                  </a:solidFill>
                  <a:latin typeface="Open Sans Bold"/>
                  <a:ea typeface="Open Sans Bold"/>
                  <a:cs typeface="Open Sans Bold"/>
                  <a:sym typeface="Open Sans Bold"/>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sz="1800" b="0" i="0" u="none" strike="noStrike" kern="0" cap="none" spc="364" normalizeH="0" baseline="0" noProof="0" dirty="0">
                  <a:ln>
                    <a:noFill/>
                  </a:ln>
                  <a:solidFill>
                    <a:srgbClr val="FFFFFF"/>
                  </a:solidFill>
                  <a:effectLst/>
                  <a:uLnTx/>
                  <a:uFillTx/>
                  <a:latin typeface="+mn-lt"/>
                  <a:ea typeface="+mn-ea"/>
                  <a:cs typeface="+mn-ea"/>
                  <a:sym typeface="+mn-lt"/>
                </a:rPr>
                <a:t>C</a:t>
              </a:r>
            </a:p>
          </p:txBody>
        </p:sp>
        <p:sp>
          <p:nvSpPr>
            <p:cNvPr id="16" name="2020…"/>
            <p:cNvSpPr txBox="1"/>
            <p:nvPr/>
          </p:nvSpPr>
          <p:spPr>
            <a:xfrm>
              <a:off x="2879020" y="3476041"/>
              <a:ext cx="1709972" cy="1339220"/>
            </a:xfrm>
            <a:prstGeom prst="rect">
              <a:avLst/>
            </a:prstGeom>
            <a:noFill/>
            <a:ln w="12700" cap="flat">
              <a:noFill/>
              <a:miter lim="400000"/>
            </a:ln>
            <a:effectLst/>
          </p:spPr>
          <p:txBody>
            <a:bodyPr wrap="square" lIns="25400" tIns="25400" rIns="25400" bIns="25400" numCol="1" anchor="t">
              <a:spAutoFit/>
            </a:bodyPr>
            <a:lstStyle/>
            <a:p>
              <a:pPr marL="0" marR="0" lvl="0" indent="0" defTabSz="914400" eaLnBrk="1" fontAlgn="auto" latinLnBrk="0" hangingPunct="1">
                <a:lnSpc>
                  <a:spcPct val="100000"/>
                </a:lnSpc>
                <a:spcBef>
                  <a:spcPts val="0"/>
                </a:spcBef>
                <a:spcAft>
                  <a:spcPts val="0"/>
                </a:spcAft>
                <a:buClrTx/>
                <a:buSzTx/>
                <a:buFontTx/>
                <a:buNone/>
                <a:defRPr sz="2500" b="0">
                  <a:solidFill>
                    <a:srgbClr val="1C1D22"/>
                  </a:solidFill>
                  <a:latin typeface="Open Sans Bold"/>
                  <a:ea typeface="Open Sans Bold"/>
                  <a:cs typeface="Open Sans Bold"/>
                  <a:sym typeface="Open Sans Bold"/>
                </a:defRPr>
              </a:pPr>
              <a:r>
                <a:rPr kumimoji="0" sz="2500" b="0" i="0" u="none" strike="noStrike" kern="0" cap="none" spc="0" normalizeH="0" baseline="0" noProof="0" dirty="0">
                  <a:ln>
                    <a:noFill/>
                  </a:ln>
                  <a:solidFill>
                    <a:srgbClr val="1C1D22"/>
                  </a:solidFill>
                  <a:effectLst/>
                  <a:uLnTx/>
                  <a:uFillTx/>
                  <a:cs typeface="+mn-ea"/>
                  <a:sym typeface="+mn-lt"/>
                </a:rPr>
                <a:t>202</a:t>
              </a:r>
              <a:r>
                <a:rPr kumimoji="0" lang="en-US" sz="2500" b="0" i="0" u="none" strike="noStrike" kern="0" cap="none" spc="0" normalizeH="0" baseline="0" noProof="0" dirty="0">
                  <a:ln>
                    <a:noFill/>
                  </a:ln>
                  <a:solidFill>
                    <a:srgbClr val="1C1D22"/>
                  </a:solidFill>
                  <a:effectLst/>
                  <a:uLnTx/>
                  <a:uFillTx/>
                  <a:cs typeface="+mn-ea"/>
                  <a:sym typeface="+mn-lt"/>
                </a:rPr>
                <a:t>9</a:t>
              </a:r>
              <a:r>
                <a:rPr kumimoji="0" sz="2500" b="0" i="0" u="none" strike="noStrike" kern="0" cap="none" spc="0" normalizeH="0" baseline="0" noProof="0" dirty="0">
                  <a:ln>
                    <a:noFill/>
                  </a:ln>
                  <a:solidFill>
                    <a:srgbClr val="1C1D22"/>
                  </a:solidFill>
                  <a:effectLst/>
                  <a:uLnTx/>
                  <a:uFillTx/>
                  <a:cs typeface="+mn-ea"/>
                  <a:sym typeface="+mn-lt"/>
                </a:rPr>
                <a:t> </a:t>
              </a:r>
            </a:p>
            <a:p>
              <a:pPr marL="0" marR="0" lvl="0" indent="0" defTabSz="914400" eaLnBrk="1" fontAlgn="auto" latinLnBrk="0" hangingPunct="1">
                <a:lnSpc>
                  <a:spcPct val="100000"/>
                </a:lnSpc>
                <a:spcBef>
                  <a:spcPts val="0"/>
                </a:spcBef>
                <a:spcAft>
                  <a:spcPts val="0"/>
                </a:spcAft>
                <a:buClrTx/>
                <a:buSzTx/>
                <a:buFontTx/>
                <a:buNone/>
                <a:defRPr sz="2000" b="0">
                  <a:solidFill>
                    <a:srgbClr val="1C1D22"/>
                  </a:solidFill>
                  <a:latin typeface="Open Sans Bold"/>
                  <a:ea typeface="Open Sans Bold"/>
                  <a:cs typeface="Open Sans Bold"/>
                  <a:sym typeface="Open Sans Bold"/>
                </a:defRPr>
              </a:pPr>
              <a:r>
                <a:rPr kumimoji="0" lang="zh-CN" altLang="en-US" sz="1200" b="0" i="0" u="none" strike="noStrike" kern="0" cap="none" spc="0" normalizeH="0" baseline="0" noProof="0" dirty="0">
                  <a:ln>
                    <a:noFill/>
                  </a:ln>
                  <a:solidFill>
                    <a:srgbClr val="1C1D22"/>
                  </a:solidFill>
                  <a:effectLst/>
                  <a:uLnTx/>
                  <a:uFillTx/>
                  <a:cs typeface="+mn-ea"/>
                  <a:sym typeface="+mn-lt"/>
                </a:rPr>
                <a:t>请替换文字内容</a:t>
              </a:r>
            </a:p>
          </p:txBody>
        </p:sp>
      </p:grpSp>
      <p:sp>
        <p:nvSpPr>
          <p:cNvPr id="20" name="Key Factors:" descr="e7d195523061f1c03a90ee8e42cb24248e56383cd534985688F9F494128731F165EE95AB4B0C0A38076AAEA07667B1565C446FC45FF01DFB0E885BCDBDF3A284F3DB14DA61DD97F0BAB2E6C668FB49314F866CEC9A6ABF512FB128440C27400C1A5CA6700BB4832D94C44076F9B27032F78CBC071BD9EA65D414668998E91A32306C2471DA6DF228"/>
          <p:cNvSpPr txBox="1"/>
          <p:nvPr/>
        </p:nvSpPr>
        <p:spPr>
          <a:xfrm>
            <a:off x="1083260" y="3782229"/>
            <a:ext cx="1426086" cy="266740"/>
          </a:xfrm>
          <a:prstGeom prst="rect">
            <a:avLst/>
          </a:prstGeom>
          <a:ln w="12700">
            <a:miter lim="400000"/>
          </a:ln>
        </p:spPr>
        <p:txBody>
          <a:bodyPr lIns="25400" tIns="25400" rIns="25400" bIns="25400">
            <a:spAutoFit/>
          </a:bodyPr>
          <a:lstStyle>
            <a:lvl1pPr algn="l">
              <a:defRPr sz="2600" b="0">
                <a:solidFill>
                  <a:srgbClr val="1C1D22"/>
                </a:solidFill>
                <a:latin typeface="Open Sans Bold"/>
                <a:ea typeface="Open Sans Bold"/>
                <a:cs typeface="Open Sans Bold"/>
                <a:sym typeface="Open Sans Bold"/>
              </a:defRPr>
            </a:lvl1pPr>
          </a:lstStyle>
          <a:p>
            <a:r>
              <a:rPr lang="zh-CN" altLang="en-US" sz="1400" b="1" dirty="0">
                <a:solidFill>
                  <a:srgbClr val="000000"/>
                </a:solidFill>
                <a:latin typeface="+mn-lt"/>
                <a:ea typeface="+mn-ea"/>
                <a:cs typeface="+mn-ea"/>
                <a:sym typeface="+mn-lt"/>
              </a:rPr>
              <a:t>请替换文字内容</a:t>
            </a:r>
          </a:p>
        </p:txBody>
      </p:sp>
      <p:grpSp>
        <p:nvGrpSpPr>
          <p:cNvPr id="21" name="组合 20"/>
          <p:cNvGrpSpPr/>
          <p:nvPr/>
        </p:nvGrpSpPr>
        <p:grpSpPr>
          <a:xfrm>
            <a:off x="1108535" y="3429000"/>
            <a:ext cx="267304" cy="267304"/>
            <a:chOff x="1108535" y="3429000"/>
            <a:chExt cx="267304" cy="267304"/>
          </a:xfrm>
        </p:grpSpPr>
        <p:sp>
          <p:nvSpPr>
            <p:cNvPr id="22" name="Circle" descr="e7d195523061f1c03a90ee8e42cb24248e56383cd534985688F9F494128731F165EE95AB4B0C0A38076AAEA07667B1565C446FC45FF01DFB0E885BCDBDF3A284F3DB14DA61DD97F0BAB2E6C668FB49314F866CEC9A6ABF512FB128440C27400C1A5CA6700BB4832D94C44076F9B27032F78CBC071BD9EA65D414668998E91A32306C2471DA6DF228"/>
            <p:cNvSpPr/>
            <p:nvPr/>
          </p:nvSpPr>
          <p:spPr>
            <a:xfrm>
              <a:off x="1108535" y="3429000"/>
              <a:ext cx="267304" cy="267304"/>
            </a:xfrm>
            <a:prstGeom prst="ellipse">
              <a:avLst/>
            </a:prstGeom>
            <a:solidFill>
              <a:srgbClr val="3BC9F1"/>
            </a:solidFill>
            <a:ln w="12700" cap="flat">
              <a:noFill/>
              <a:miter lim="400000"/>
            </a:ln>
            <a:effectLst/>
          </p:spPr>
          <p:txBody>
            <a:bodyPr wrap="square" lIns="0" tIns="0" rIns="0" bIns="0" numCol="1" anchor="ctr">
              <a:noAutofit/>
            </a:bodyPr>
            <a:lstStyle/>
            <a:p>
              <a:pPr marL="0" marR="0" lvl="0" indent="0" algn="ctr" defTabSz="914400" eaLnBrk="1" fontAlgn="auto" latinLnBrk="0" hangingPunct="1">
                <a:lnSpc>
                  <a:spcPct val="100000"/>
                </a:lnSpc>
                <a:spcBef>
                  <a:spcPts val="0"/>
                </a:spcBef>
                <a:spcAft>
                  <a:spcPts val="0"/>
                </a:spcAft>
                <a:buClrTx/>
                <a:buSzTx/>
                <a:buFontTx/>
                <a:buNone/>
                <a:defRPr sz="3200" b="0">
                  <a:solidFill>
                    <a:srgbClr val="FFFFFF"/>
                  </a:solidFill>
                  <a:latin typeface="+mn-lt"/>
                  <a:ea typeface="+mn-ea"/>
                  <a:cs typeface="+mn-cs"/>
                  <a:sym typeface="Helvetica Neue Medium"/>
                </a:defRPr>
              </a:pPr>
              <a:endParaRPr kumimoji="0" sz="4000" b="1" i="0" u="none" strike="noStrike" kern="0" cap="none" spc="0" normalizeH="0" baseline="0" noProof="0">
                <a:ln>
                  <a:noFill/>
                </a:ln>
                <a:solidFill>
                  <a:srgbClr val="FFFFFF"/>
                </a:solidFill>
                <a:effectLst/>
                <a:uLnTx/>
                <a:uFillTx/>
                <a:cs typeface="+mn-ea"/>
                <a:sym typeface="+mn-lt"/>
              </a:endParaRPr>
            </a:p>
          </p:txBody>
        </p:sp>
        <p:sp>
          <p:nvSpPr>
            <p:cNvPr id="23" name="A" descr="e7d195523061f1c03a90ee8e42cb24248e56383cd534985688F9F494128731F165EE95AB4B0C0A38076AAEA07667B1565C446FC45FF01DFB0E885BCDBDF3A284F3DB14DA61DD97F0BAB2E6C668FB49314F866CEC9A6ABF512FB128440C27400C1A5CA6700BB4832D94C44076F9B27032F78CBC071BD9EA65D414668998E91A32306C2471DA6DF228"/>
            <p:cNvSpPr txBox="1"/>
            <p:nvPr/>
          </p:nvSpPr>
          <p:spPr>
            <a:xfrm>
              <a:off x="1143961" y="3448576"/>
              <a:ext cx="196452" cy="212879"/>
            </a:xfrm>
            <a:prstGeom prst="rect">
              <a:avLst/>
            </a:prstGeom>
            <a:noFill/>
            <a:ln w="12700" cap="flat">
              <a:noFill/>
              <a:miter lim="400000"/>
            </a:ln>
            <a:effectLst/>
          </p:spPr>
          <p:txBody>
            <a:bodyPr wrap="square" lIns="25400" tIns="25400" rIns="25400" bIns="25400" numCol="1" anchor="ctr">
              <a:spAutoFit/>
            </a:bodyPr>
            <a:lstStyle>
              <a:lvl1pPr>
                <a:defRPr sz="1600" b="0" cap="all" spc="224">
                  <a:solidFill>
                    <a:srgbClr val="FFFFFF"/>
                  </a:solidFill>
                  <a:latin typeface="Open Sans Bold"/>
                  <a:ea typeface="Open Sans Bold"/>
                  <a:cs typeface="Open Sans Bold"/>
                  <a:sym typeface="Open Sans Bold"/>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sz="1050" b="1" i="0" u="none" strike="noStrike" kern="0" cap="all" spc="224" normalizeH="0" baseline="0" noProof="0">
                  <a:ln>
                    <a:noFill/>
                  </a:ln>
                  <a:solidFill>
                    <a:srgbClr val="FFFFFF"/>
                  </a:solidFill>
                  <a:effectLst/>
                  <a:uLnTx/>
                  <a:uFillTx/>
                  <a:latin typeface="+mn-lt"/>
                  <a:ea typeface="+mn-ea"/>
                  <a:cs typeface="+mn-ea"/>
                  <a:sym typeface="+mn-lt"/>
                </a:rPr>
                <a:t>A</a:t>
              </a:r>
            </a:p>
          </p:txBody>
        </p:sp>
      </p:grpSp>
      <p:sp>
        <p:nvSpPr>
          <p:cNvPr id="24" name="Key Factors:" descr="e7d195523061f1c03a90ee8e42cb24248e56383cd534985688F9F494128731F165EE95AB4B0C0A38076AAEA07667B1565C446FC45FF01DFB0E885BCDBDF3A284F3DB14DA61DD97F0BAB2E6C668FB49314F866CEC9A6ABF512FB128440C27400C1A5CA6700BB4832D94C44076F9B27032F78CBC071BD9EA65D414668998E91A32306C2471DA6DF228"/>
          <p:cNvSpPr txBox="1"/>
          <p:nvPr/>
        </p:nvSpPr>
        <p:spPr>
          <a:xfrm>
            <a:off x="9040604" y="4136620"/>
            <a:ext cx="1426086" cy="266740"/>
          </a:xfrm>
          <a:prstGeom prst="rect">
            <a:avLst/>
          </a:prstGeom>
          <a:ln w="12700">
            <a:miter lim="400000"/>
          </a:ln>
        </p:spPr>
        <p:txBody>
          <a:bodyPr lIns="25400" tIns="25400" rIns="25400" bIns="25400">
            <a:spAutoFit/>
          </a:bodyPr>
          <a:lstStyle>
            <a:lvl1pPr algn="l">
              <a:defRPr sz="2600" b="0">
                <a:solidFill>
                  <a:srgbClr val="1C1D22"/>
                </a:solidFill>
                <a:latin typeface="Open Sans Bold"/>
                <a:ea typeface="Open Sans Bold"/>
                <a:cs typeface="Open Sans Bold"/>
                <a:sym typeface="Open Sans Bold"/>
              </a:defRPr>
            </a:lvl1pPr>
          </a:lstStyle>
          <a:p>
            <a:r>
              <a:rPr lang="zh-CN" altLang="en-US" sz="1400" b="1" dirty="0">
                <a:solidFill>
                  <a:srgbClr val="000000"/>
                </a:solidFill>
                <a:latin typeface="+mn-lt"/>
                <a:ea typeface="+mn-ea"/>
                <a:cs typeface="+mn-ea"/>
                <a:sym typeface="+mn-lt"/>
              </a:rPr>
              <a:t>请替换文字内容</a:t>
            </a:r>
          </a:p>
        </p:txBody>
      </p:sp>
      <p:grpSp>
        <p:nvGrpSpPr>
          <p:cNvPr id="25" name="组合 24"/>
          <p:cNvGrpSpPr/>
          <p:nvPr/>
        </p:nvGrpSpPr>
        <p:grpSpPr>
          <a:xfrm>
            <a:off x="9065879" y="3783391"/>
            <a:ext cx="267304" cy="267304"/>
            <a:chOff x="9065879" y="3783391"/>
            <a:chExt cx="267304" cy="267304"/>
          </a:xfrm>
        </p:grpSpPr>
        <p:sp>
          <p:nvSpPr>
            <p:cNvPr id="26" name="Circle" descr="e7d195523061f1c03a90ee8e42cb24248e56383cd534985688F9F494128731F165EE95AB4B0C0A38076AAEA07667B1565C446FC45FF01DFB0E885BCDBDF3A284F3DB14DA61DD97F0BAB2E6C668FB49314F866CEC9A6ABF512FB128440C27400C1A5CA6700BB4832D94C44076F9B27032F78CBC071BD9EA65D414668998E91A32306C2471DA6DF228"/>
            <p:cNvSpPr/>
            <p:nvPr/>
          </p:nvSpPr>
          <p:spPr>
            <a:xfrm>
              <a:off x="9065879" y="3783391"/>
              <a:ext cx="267304" cy="267304"/>
            </a:xfrm>
            <a:prstGeom prst="ellipse">
              <a:avLst/>
            </a:prstGeom>
            <a:solidFill>
              <a:srgbClr val="7B62FF"/>
            </a:solidFill>
            <a:ln w="12700" cap="flat">
              <a:noFill/>
              <a:miter lim="400000"/>
            </a:ln>
            <a:effectLst/>
          </p:spPr>
          <p:txBody>
            <a:bodyPr wrap="square" lIns="0" tIns="0" rIns="0" bIns="0" numCol="1" anchor="ctr">
              <a:noAutofit/>
            </a:bodyPr>
            <a:lstStyle/>
            <a:p>
              <a:pPr marL="0" marR="0" lvl="0" indent="0" algn="ctr" defTabSz="914400" eaLnBrk="1" fontAlgn="auto" latinLnBrk="0" hangingPunct="1">
                <a:lnSpc>
                  <a:spcPct val="100000"/>
                </a:lnSpc>
                <a:spcBef>
                  <a:spcPts val="0"/>
                </a:spcBef>
                <a:spcAft>
                  <a:spcPts val="0"/>
                </a:spcAft>
                <a:buClrTx/>
                <a:buSzTx/>
                <a:buFontTx/>
                <a:buNone/>
                <a:defRPr sz="3200" b="0">
                  <a:solidFill>
                    <a:srgbClr val="FFFFFF"/>
                  </a:solidFill>
                  <a:latin typeface="+mn-lt"/>
                  <a:ea typeface="+mn-ea"/>
                  <a:cs typeface="+mn-cs"/>
                  <a:sym typeface="Helvetica Neue Medium"/>
                </a:defRPr>
              </a:pPr>
              <a:endParaRPr kumimoji="0" sz="4000" b="1" i="0" u="none" strike="noStrike" kern="0" cap="none" spc="0" normalizeH="0" baseline="0" noProof="0">
                <a:ln>
                  <a:noFill/>
                </a:ln>
                <a:solidFill>
                  <a:srgbClr val="FFFFFF"/>
                </a:solidFill>
                <a:effectLst/>
                <a:uLnTx/>
                <a:uFillTx/>
                <a:cs typeface="+mn-ea"/>
                <a:sym typeface="+mn-lt"/>
              </a:endParaRPr>
            </a:p>
          </p:txBody>
        </p:sp>
        <p:sp>
          <p:nvSpPr>
            <p:cNvPr id="27" name="B" descr="e7d195523061f1c03a90ee8e42cb24248e56383cd534985688F9F494128731F165EE95AB4B0C0A38076AAEA07667B1565C446FC45FF01DFB0E885BCDBDF3A284F3DB14DA61DD97F0BAB2E6C668FB49314F866CEC9A6ABF512FB128440C27400C1A5CA6700BB4832D94C44076F9B27032F78CBC071BD9EA65D414668998E91A32306C2471DA6DF228"/>
            <p:cNvSpPr txBox="1"/>
            <p:nvPr/>
          </p:nvSpPr>
          <p:spPr>
            <a:xfrm>
              <a:off x="9108941" y="3802967"/>
              <a:ext cx="196452" cy="212879"/>
            </a:xfrm>
            <a:prstGeom prst="rect">
              <a:avLst/>
            </a:prstGeom>
            <a:noFill/>
            <a:ln w="12700" cap="flat">
              <a:noFill/>
              <a:miter lim="400000"/>
            </a:ln>
            <a:effectLst/>
          </p:spPr>
          <p:txBody>
            <a:bodyPr wrap="square" lIns="25400" tIns="25400" rIns="25400" bIns="25400" numCol="1" anchor="ctr">
              <a:spAutoFit/>
            </a:bodyPr>
            <a:lstStyle>
              <a:lvl1pPr>
                <a:defRPr sz="1600" b="0" cap="all" spc="224">
                  <a:solidFill>
                    <a:srgbClr val="FFFFFF"/>
                  </a:solidFill>
                  <a:latin typeface="Open Sans Bold"/>
                  <a:ea typeface="Open Sans Bold"/>
                  <a:cs typeface="Open Sans Bold"/>
                  <a:sym typeface="Open Sans Bold"/>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sz="1050" b="1" i="0" u="none" strike="noStrike" kern="0" cap="all" spc="224" normalizeH="0" baseline="0" noProof="0" dirty="0">
                  <a:ln>
                    <a:noFill/>
                  </a:ln>
                  <a:solidFill>
                    <a:srgbClr val="FFFFFF"/>
                  </a:solidFill>
                  <a:effectLst/>
                  <a:uLnTx/>
                  <a:uFillTx/>
                  <a:latin typeface="+mn-lt"/>
                  <a:ea typeface="+mn-ea"/>
                  <a:cs typeface="+mn-ea"/>
                  <a:sym typeface="+mn-lt"/>
                </a:rPr>
                <a:t>B</a:t>
              </a:r>
            </a:p>
          </p:txBody>
        </p:sp>
      </p:grpSp>
      <p:sp>
        <p:nvSpPr>
          <p:cNvPr id="28" name="Key Factors:" descr="e7d195523061f1c03a90ee8e42cb24248e56383cd534985688F9F494128731F165EE95AB4B0C0A38076AAEA07667B1565C446FC45FF01DFB0E885BCDBDF3A284F3DB14DA61DD97F0BAB2E6C668FB49314F866CEC9A6ABF512FB128440C27400C1A5CA6700BB4832D94C44076F9B27032F78CBC071BD9EA65D414668998E91A32306C2471DA6DF228"/>
          <p:cNvSpPr txBox="1"/>
          <p:nvPr/>
        </p:nvSpPr>
        <p:spPr>
          <a:xfrm>
            <a:off x="9040604" y="1781510"/>
            <a:ext cx="1426086" cy="266740"/>
          </a:xfrm>
          <a:prstGeom prst="rect">
            <a:avLst/>
          </a:prstGeom>
          <a:ln w="12700">
            <a:miter lim="400000"/>
          </a:ln>
        </p:spPr>
        <p:txBody>
          <a:bodyPr lIns="25400" tIns="25400" rIns="25400" bIns="25400">
            <a:spAutoFit/>
          </a:bodyPr>
          <a:lstStyle>
            <a:lvl1pPr algn="l">
              <a:defRPr sz="2600" b="0">
                <a:solidFill>
                  <a:srgbClr val="1C1D22"/>
                </a:solidFill>
                <a:latin typeface="Open Sans Bold"/>
                <a:ea typeface="Open Sans Bold"/>
                <a:cs typeface="Open Sans Bold"/>
                <a:sym typeface="Open Sans Bold"/>
              </a:defRPr>
            </a:lvl1pPr>
          </a:lstStyle>
          <a:p>
            <a:r>
              <a:rPr lang="zh-CN" altLang="en-US" sz="1400" b="1" dirty="0">
                <a:solidFill>
                  <a:srgbClr val="000000"/>
                </a:solidFill>
                <a:latin typeface="+mn-lt"/>
                <a:ea typeface="+mn-ea"/>
                <a:cs typeface="+mn-ea"/>
                <a:sym typeface="+mn-lt"/>
              </a:rPr>
              <a:t>请替换文字内容</a:t>
            </a:r>
          </a:p>
        </p:txBody>
      </p:sp>
      <p:grpSp>
        <p:nvGrpSpPr>
          <p:cNvPr id="29" name="组合 28"/>
          <p:cNvGrpSpPr/>
          <p:nvPr/>
        </p:nvGrpSpPr>
        <p:grpSpPr>
          <a:xfrm>
            <a:off x="9065879" y="1428282"/>
            <a:ext cx="267304" cy="267304"/>
            <a:chOff x="9065879" y="1428282"/>
            <a:chExt cx="267304" cy="267304"/>
          </a:xfrm>
        </p:grpSpPr>
        <p:sp>
          <p:nvSpPr>
            <p:cNvPr id="30" name="Circle" descr="e7d195523061f1c03a90ee8e42cb24248e56383cd534985688F9F494128731F165EE95AB4B0C0A38076AAEA07667B1565C446FC45FF01DFB0E885BCDBDF3A284F3DB14DA61DD97F0BAB2E6C668FB49314F866CEC9A6ABF512FB128440C27400C1A5CA6700BB4832D94C44076F9B27032F78CBC071BD9EA65D414668998E91A32306C2471DA6DF228"/>
            <p:cNvSpPr/>
            <p:nvPr/>
          </p:nvSpPr>
          <p:spPr>
            <a:xfrm>
              <a:off x="9065879" y="1428282"/>
              <a:ext cx="267304" cy="267304"/>
            </a:xfrm>
            <a:prstGeom prst="ellipse">
              <a:avLst/>
            </a:prstGeom>
            <a:solidFill>
              <a:srgbClr val="FF7170"/>
            </a:solidFill>
            <a:ln w="12700" cap="flat">
              <a:noFill/>
              <a:miter lim="400000"/>
            </a:ln>
            <a:effectLst/>
          </p:spPr>
          <p:txBody>
            <a:bodyPr wrap="square" lIns="0" tIns="0" rIns="0" bIns="0" numCol="1" anchor="ctr">
              <a:noAutofit/>
            </a:bodyPr>
            <a:lstStyle/>
            <a:p>
              <a:pPr marL="0" marR="0" lvl="0" indent="0" algn="ctr" defTabSz="914400" eaLnBrk="1" fontAlgn="auto" latinLnBrk="0" hangingPunct="1">
                <a:lnSpc>
                  <a:spcPct val="100000"/>
                </a:lnSpc>
                <a:spcBef>
                  <a:spcPts val="0"/>
                </a:spcBef>
                <a:spcAft>
                  <a:spcPts val="0"/>
                </a:spcAft>
                <a:buClrTx/>
                <a:buSzTx/>
                <a:buFontTx/>
                <a:buNone/>
                <a:defRPr sz="3200" b="0">
                  <a:solidFill>
                    <a:srgbClr val="FFFFFF"/>
                  </a:solidFill>
                  <a:latin typeface="+mn-lt"/>
                  <a:ea typeface="+mn-ea"/>
                  <a:cs typeface="+mn-cs"/>
                  <a:sym typeface="Helvetica Neue Medium"/>
                </a:defRPr>
              </a:pPr>
              <a:endParaRPr kumimoji="0" sz="4000" b="1" i="0" u="none" strike="noStrike" kern="0" cap="none" spc="0" normalizeH="0" baseline="0" noProof="0">
                <a:ln>
                  <a:noFill/>
                </a:ln>
                <a:solidFill>
                  <a:srgbClr val="FFFFFF"/>
                </a:solidFill>
                <a:effectLst/>
                <a:uLnTx/>
                <a:uFillTx/>
                <a:cs typeface="+mn-ea"/>
                <a:sym typeface="+mn-lt"/>
              </a:endParaRPr>
            </a:p>
          </p:txBody>
        </p:sp>
        <p:sp>
          <p:nvSpPr>
            <p:cNvPr id="31" name="C" descr="e7d195523061f1c03a90ee8e42cb24248e56383cd534985688F9F494128731F165EE95AB4B0C0A38076AAEA07667B1565C446FC45FF01DFB0E885BCDBDF3A284F3DB14DA61DD97F0BAB2E6C668FB49314F866CEC9A6ABF512FB128440C27400C1A5CA6700BB4832D94C44076F9B27032F78CBC071BD9EA65D414668998E91A32306C2471DA6DF228"/>
            <p:cNvSpPr txBox="1"/>
            <p:nvPr/>
          </p:nvSpPr>
          <p:spPr>
            <a:xfrm>
              <a:off x="9106455" y="1447858"/>
              <a:ext cx="196452" cy="212879"/>
            </a:xfrm>
            <a:prstGeom prst="rect">
              <a:avLst/>
            </a:prstGeom>
            <a:noFill/>
            <a:ln w="12700" cap="flat">
              <a:noFill/>
              <a:miter lim="400000"/>
            </a:ln>
            <a:effectLst/>
          </p:spPr>
          <p:txBody>
            <a:bodyPr wrap="square" lIns="25400" tIns="25400" rIns="25400" bIns="25400" numCol="1" anchor="ctr">
              <a:spAutoFit/>
            </a:bodyPr>
            <a:lstStyle>
              <a:lvl1pPr>
                <a:defRPr sz="1600" b="0" cap="all" spc="224">
                  <a:solidFill>
                    <a:srgbClr val="FFFFFF"/>
                  </a:solidFill>
                  <a:latin typeface="Open Sans Bold"/>
                  <a:ea typeface="Open Sans Bold"/>
                  <a:cs typeface="Open Sans Bold"/>
                  <a:sym typeface="Open Sans Bold"/>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sz="1050" b="1" i="0" u="none" strike="noStrike" kern="0" cap="all" spc="224" normalizeH="0" baseline="0" noProof="0" dirty="0">
                  <a:ln>
                    <a:noFill/>
                  </a:ln>
                  <a:solidFill>
                    <a:srgbClr val="FFFFFF"/>
                  </a:solidFill>
                  <a:effectLst/>
                  <a:uLnTx/>
                  <a:uFillTx/>
                  <a:latin typeface="+mn-lt"/>
                  <a:ea typeface="+mn-ea"/>
                  <a:cs typeface="+mn-ea"/>
                  <a:sym typeface="+mn-lt"/>
                </a:rPr>
                <a:t>C</a:t>
              </a:r>
            </a:p>
          </p:txBody>
        </p:sp>
      </p:grpSp>
      <p:grpSp>
        <p:nvGrpSpPr>
          <p:cNvPr id="32" name="Group 3" descr="e7d195523061f1c03a90ee8e42cb24248e56383cd534985688F9F494128731F165EE95AB4B0C0A38076AAEA07667B1565C446FC45FF01DFB0E885BCDBDF3A284F3DB14DA61DD97F0BAB2E6C668FB49314F866CEC9A6ABF512FB128440C27400C1A5CA6700BB4832D94C44076F9B27032F78CBC071BD9EA65D414668998E91A32306C2471DA6DF228"/>
          <p:cNvGrpSpPr/>
          <p:nvPr/>
        </p:nvGrpSpPr>
        <p:grpSpPr>
          <a:xfrm>
            <a:off x="836908" y="4273251"/>
            <a:ext cx="3521960" cy="2156578"/>
            <a:chOff x="619194" y="4055536"/>
            <a:chExt cx="3521960" cy="2156578"/>
          </a:xfrm>
        </p:grpSpPr>
        <p:sp>
          <p:nvSpPr>
            <p:cNvPr id="33" name="Rectangle: Rounded Corners 37"/>
            <p:cNvSpPr/>
            <p:nvPr/>
          </p:nvSpPr>
          <p:spPr>
            <a:xfrm>
              <a:off x="619194" y="4055536"/>
              <a:ext cx="3067435" cy="2156578"/>
            </a:xfrm>
            <a:prstGeom prst="roundRect">
              <a:avLst>
                <a:gd name="adj" fmla="val 2648"/>
              </a:avLst>
            </a:prstGeom>
            <a:solidFill>
              <a:srgbClr val="FFFFFF"/>
            </a:solidFill>
            <a:ln w="12700" cap="flat" cmpd="sng" algn="ctr">
              <a:noFill/>
              <a:prstDash val="solid"/>
              <a:miter lim="800000"/>
            </a:ln>
            <a:effectLst>
              <a:outerShdw blurRad="190500" dist="63500" dir="5400000" sx="99000" sy="99000" algn="t"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cs typeface="+mn-ea"/>
                <a:sym typeface="+mn-lt"/>
              </a:endParaRPr>
            </a:p>
          </p:txBody>
        </p:sp>
        <p:grpSp>
          <p:nvGrpSpPr>
            <p:cNvPr id="34" name="Group 38"/>
            <p:cNvGrpSpPr/>
            <p:nvPr/>
          </p:nvGrpSpPr>
          <p:grpSpPr>
            <a:xfrm>
              <a:off x="1958784" y="4259218"/>
              <a:ext cx="2182370" cy="1908415"/>
              <a:chOff x="8059371" y="1146622"/>
              <a:chExt cx="2182370" cy="1908415"/>
            </a:xfrm>
          </p:grpSpPr>
          <p:sp>
            <p:nvSpPr>
              <p:cNvPr id="37" name="Rectangle 39"/>
              <p:cNvSpPr/>
              <p:nvPr/>
            </p:nvSpPr>
            <p:spPr>
              <a:xfrm flipH="1">
                <a:off x="8059371" y="1146622"/>
                <a:ext cx="2182370" cy="33855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id-ID" sz="1600" b="0" i="0" u="none" strike="noStrike" kern="0" cap="none" spc="0" normalizeH="0" baseline="0" noProof="0" dirty="0">
                    <a:ln>
                      <a:noFill/>
                    </a:ln>
                    <a:solidFill>
                      <a:srgbClr val="000000">
                        <a:lumMod val="65000"/>
                        <a:lumOff val="35000"/>
                      </a:srgbClr>
                    </a:solidFill>
                    <a:effectLst/>
                    <a:uLnTx/>
                    <a:uFillTx/>
                    <a:cs typeface="+mn-ea"/>
                    <a:sym typeface="+mn-lt"/>
                  </a:rPr>
                  <a:t>Detail 1</a:t>
                </a:r>
                <a:endParaRPr kumimoji="0" lang="en-US" sz="1100" b="0" i="0" u="none" strike="noStrike" kern="0" cap="none" spc="0" normalizeH="0" baseline="0" noProof="0" dirty="0">
                  <a:ln>
                    <a:noFill/>
                  </a:ln>
                  <a:solidFill>
                    <a:srgbClr val="000000">
                      <a:lumMod val="65000"/>
                      <a:lumOff val="35000"/>
                    </a:srgbClr>
                  </a:solidFill>
                  <a:effectLst/>
                  <a:uLnTx/>
                  <a:uFillTx/>
                  <a:cs typeface="+mn-ea"/>
                  <a:sym typeface="+mn-lt"/>
                </a:endParaRPr>
              </a:p>
            </p:txBody>
          </p:sp>
          <p:sp>
            <p:nvSpPr>
              <p:cNvPr id="38" name="Rectangle 40"/>
              <p:cNvSpPr/>
              <p:nvPr/>
            </p:nvSpPr>
            <p:spPr>
              <a:xfrm>
                <a:off x="8080153" y="1422282"/>
                <a:ext cx="1576434" cy="1632755"/>
              </a:xfrm>
              <a:prstGeom prst="rect">
                <a:avLst/>
              </a:prstGeom>
              <a:noFill/>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100" b="0" i="0" u="none" strike="noStrike" kern="0" cap="none" spc="0" normalizeH="0" baseline="0" noProof="0" dirty="0">
                    <a:ln>
                      <a:noFill/>
                    </a:ln>
                    <a:solidFill>
                      <a:srgbClr val="E6E5E5">
                        <a:lumMod val="50000"/>
                        <a:alpha val="80000"/>
                      </a:srgbClr>
                    </a:solidFill>
                    <a:effectLst/>
                    <a:uLnTx/>
                    <a:uFillTx/>
                    <a:cs typeface="+mn-ea"/>
                    <a:sym typeface="+mn-lt"/>
                  </a:rPr>
                  <a:t>请替换文字内容，修改文字内容，也可以直接复制你的内容到此。请替换文字内容，修改文字内容，也可以直接复制你的内容到此。</a:t>
                </a:r>
                <a:endParaRPr kumimoji="0" lang="en-US" altLang="zh-CN" sz="1100" b="0" i="0" u="none" strike="noStrike" kern="0" cap="none" spc="0" normalizeH="0" baseline="0" noProof="0" dirty="0">
                  <a:ln>
                    <a:noFill/>
                  </a:ln>
                  <a:solidFill>
                    <a:srgbClr val="E6E5E5">
                      <a:lumMod val="50000"/>
                      <a:alpha val="80000"/>
                    </a:srgbClr>
                  </a:solidFill>
                  <a:effectLst/>
                  <a:uLnTx/>
                  <a:uFillTx/>
                  <a:cs typeface="+mn-ea"/>
                  <a:sym typeface="+mn-lt"/>
                </a:endParaRPr>
              </a:p>
            </p:txBody>
          </p:sp>
        </p:grpSp>
        <p:sp>
          <p:nvSpPr>
            <p:cNvPr id="35" name="Oval 41"/>
            <p:cNvSpPr/>
            <p:nvPr/>
          </p:nvSpPr>
          <p:spPr>
            <a:xfrm>
              <a:off x="848499" y="4352601"/>
              <a:ext cx="983946" cy="983946"/>
            </a:xfrm>
            <a:prstGeom prst="ellipse">
              <a:avLst/>
            </a:prstGeom>
            <a:gradFill flip="none" rotWithShape="1">
              <a:gsLst>
                <a:gs pos="0">
                  <a:srgbClr val="F93685"/>
                </a:gs>
                <a:gs pos="100000">
                  <a:srgbClr val="FE8E3A"/>
                </a:gs>
              </a:gsLst>
              <a:lin ang="2700000" scaled="1"/>
              <a:tileRect/>
            </a:gradFill>
            <a:ln w="12700" cap="flat" cmpd="sng" algn="ctr">
              <a:noFill/>
              <a:prstDash val="solid"/>
              <a:miter lim="800000"/>
            </a:ln>
            <a:effectLst>
              <a:outerShdw blurRad="190500" dist="63500" dir="5400000" sx="99000" sy="99000" algn="t"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cs typeface="+mn-ea"/>
                <a:sym typeface="+mn-lt"/>
              </a:endParaRPr>
            </a:p>
          </p:txBody>
        </p:sp>
        <p:sp>
          <p:nvSpPr>
            <p:cNvPr id="36" name="Rectangle 42"/>
            <p:cNvSpPr/>
            <p:nvPr/>
          </p:nvSpPr>
          <p:spPr>
            <a:xfrm flipH="1">
              <a:off x="913562" y="4613742"/>
              <a:ext cx="853821" cy="4616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id-ID" sz="2400" b="0" i="0" u="none" strike="noStrike" kern="0" cap="none" spc="0" normalizeH="0" baseline="0" noProof="0" dirty="0">
                  <a:ln>
                    <a:noFill/>
                  </a:ln>
                  <a:solidFill>
                    <a:srgbClr val="FFFFFF"/>
                  </a:solidFill>
                  <a:effectLst/>
                  <a:uLnTx/>
                  <a:uFillTx/>
                  <a:cs typeface="+mn-ea"/>
                  <a:sym typeface="+mn-lt"/>
                </a:rPr>
                <a:t>90</a:t>
              </a:r>
              <a:r>
                <a:rPr kumimoji="0" lang="id-ID" sz="1400" b="0" i="0" u="none" strike="noStrike" kern="0" cap="none" spc="0" normalizeH="0" baseline="0" noProof="0" dirty="0">
                  <a:ln>
                    <a:noFill/>
                  </a:ln>
                  <a:solidFill>
                    <a:srgbClr val="FFFFFF"/>
                  </a:solidFill>
                  <a:effectLst/>
                  <a:uLnTx/>
                  <a:uFillTx/>
                  <a:cs typeface="+mn-ea"/>
                  <a:sym typeface="+mn-lt"/>
                </a:rPr>
                <a:t>%</a:t>
              </a:r>
              <a:endParaRPr kumimoji="0" lang="en-US" sz="1600" b="0" i="0" u="none" strike="noStrike" kern="0" cap="none" spc="0" normalizeH="0" baseline="0" noProof="0" dirty="0">
                <a:ln>
                  <a:noFill/>
                </a:ln>
                <a:solidFill>
                  <a:srgbClr val="FFFFFF"/>
                </a:solidFill>
                <a:effectLst/>
                <a:uLnTx/>
                <a:uFillTx/>
                <a:cs typeface="+mn-ea"/>
                <a:sym typeface="+mn-lt"/>
              </a:endParaRPr>
            </a:p>
          </p:txBody>
        </p:sp>
      </p:grpSp>
      <p:sp>
        <p:nvSpPr>
          <p:cNvPr id="39" name="Rectangle 40" descr="e7d195523061f1c03a90ee8e42cb24248e56383cd534985688F9F494128731F165EE95AB4B0C0A38076AAEA07667B1565C446FC45FF01DFB0E885BCDBDF3A284F3DB14DA61DD97F0BAB2E6C668FB49314F866CEC9A6ABF512FB128440C27400C1A5CA6700BB4832D94C44076F9B27032F78CBC071BD9EA65D414668998E91A32306C2471DA6DF228"/>
          <p:cNvSpPr/>
          <p:nvPr/>
        </p:nvSpPr>
        <p:spPr>
          <a:xfrm>
            <a:off x="8997222" y="4498592"/>
            <a:ext cx="2454549" cy="1052596"/>
          </a:xfrm>
          <a:prstGeom prst="rect">
            <a:avLst/>
          </a:prstGeom>
          <a:noFill/>
        </p:spPr>
        <p:txBody>
          <a:bodyPr wrap="square">
            <a:spAutoFit/>
          </a:bodyPr>
          <a:lstStyle/>
          <a:p>
            <a:pPr>
              <a:lnSpc>
                <a:spcPct val="130000"/>
              </a:lnSpc>
            </a:pPr>
            <a:r>
              <a:rPr lang="zh-CN" altLang="en-US" sz="1200" dirty="0">
                <a:solidFill>
                  <a:srgbClr val="E6E5E5">
                    <a:lumMod val="50000"/>
                    <a:alpha val="80000"/>
                  </a:srgbClr>
                </a:solidFill>
                <a:cs typeface="+mn-ea"/>
                <a:sym typeface="+mn-lt"/>
              </a:rPr>
              <a:t>请替换文字内容，修改文字内容，也可以直接复制你的内容到此。请替换文字内容，修改文字内容，也可以直接复制你的内容到此。</a:t>
            </a:r>
            <a:endParaRPr lang="en-US" altLang="zh-CN" sz="1200" dirty="0">
              <a:solidFill>
                <a:srgbClr val="E6E5E5">
                  <a:lumMod val="50000"/>
                  <a:alpha val="80000"/>
                </a:srgbClr>
              </a:solidFill>
              <a:cs typeface="+mn-ea"/>
              <a:sym typeface="+mn-lt"/>
            </a:endParaRPr>
          </a:p>
        </p:txBody>
      </p:sp>
      <p:sp>
        <p:nvSpPr>
          <p:cNvPr id="40" name="Rectangle 40" descr="e7d195523061f1c03a90ee8e42cb24248e56383cd534985688F9F494128731F165EE95AB4B0C0A38076AAEA07667B1565C446FC45FF01DFB0E885BCDBDF3A284F3DB14DA61DD97F0BAB2E6C668FB49314F866CEC9A6ABF512FB128440C27400C1A5CA6700BB4832D94C44076F9B27032F78CBC071BD9EA65D414668998E91A32306C2471DA6DF228"/>
          <p:cNvSpPr/>
          <p:nvPr/>
        </p:nvSpPr>
        <p:spPr>
          <a:xfrm>
            <a:off x="9033507" y="2110991"/>
            <a:ext cx="2454549" cy="1052596"/>
          </a:xfrm>
          <a:prstGeom prst="rect">
            <a:avLst/>
          </a:prstGeom>
          <a:noFill/>
        </p:spPr>
        <p:txBody>
          <a:bodyPr wrap="square">
            <a:spAutoFit/>
          </a:bodyPr>
          <a:lstStyle/>
          <a:p>
            <a:pPr>
              <a:lnSpc>
                <a:spcPct val="130000"/>
              </a:lnSpc>
            </a:pPr>
            <a:r>
              <a:rPr lang="zh-CN" altLang="en-US" sz="1200" dirty="0">
                <a:solidFill>
                  <a:srgbClr val="E6E5E5">
                    <a:lumMod val="50000"/>
                    <a:alpha val="80000"/>
                  </a:srgbClr>
                </a:solidFill>
                <a:cs typeface="+mn-ea"/>
                <a:sym typeface="+mn-lt"/>
              </a:rPr>
              <a:t>请替换文字内容，修改文字内容，也可以直接复制你的内容到此。请替换文字内容，修改文字内容，也可以直接复制你的内容到此。</a:t>
            </a:r>
            <a:endParaRPr lang="en-US" altLang="zh-CN" sz="1200" dirty="0">
              <a:solidFill>
                <a:srgbClr val="E6E5E5">
                  <a:lumMod val="50000"/>
                  <a:alpha val="80000"/>
                </a:srgbClr>
              </a:solidFill>
              <a:cs typeface="+mn-ea"/>
              <a:sym typeface="+mn-lt"/>
            </a:endParaRPr>
          </a:p>
        </p:txBody>
      </p:sp>
      <p:sp>
        <p:nvSpPr>
          <p:cNvPr id="41" name="TextBox 18" descr="e7d195523061f1c03a90ee8e42cb24248e56383cd534985688F9F494128731F165EE95AB4B0C0A38076AAEA07667B1565C446FC45FF01DFB0E885BCDBDF3A284F3DB14DA61DD97F0BAB2E6C668FB49314F866CEC9A6ABF512FB128440C27400C1A5CA6700BB4832D94C44076F9B27032F78CBC071BD9EA65D414668998E91A32306C2471DA6DF228"/>
          <p:cNvSpPr txBox="1"/>
          <p:nvPr/>
        </p:nvSpPr>
        <p:spPr>
          <a:xfrm>
            <a:off x="1005039" y="1994354"/>
            <a:ext cx="3068354" cy="507703"/>
          </a:xfrm>
          <a:prstGeom prst="rect">
            <a:avLst/>
          </a:prstGeom>
          <a:noFill/>
        </p:spPr>
        <p:txBody>
          <a:bodyPr wrap="square" lIns="0" tIns="0" rIns="0" bIns="0" rtlCol="0">
            <a:spAutoFit/>
          </a:bodyPr>
          <a:ls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1435" algn="l" defTabSz="1828800" rtl="0" eaLnBrk="1" latinLnBrk="0" hangingPunct="1">
              <a:defRPr sz="3600" kern="1200">
                <a:solidFill>
                  <a:schemeClr val="tx1"/>
                </a:solidFill>
                <a:latin typeface="+mn-lt"/>
                <a:ea typeface="+mn-ea"/>
                <a:cs typeface="+mn-cs"/>
              </a:defRPr>
            </a:lvl8pPr>
            <a:lvl9pPr marL="7315835" algn="l" defTabSz="1828800" rtl="0" eaLnBrk="1" latinLnBrk="0" hangingPunct="1">
              <a:defRPr sz="3600" kern="1200">
                <a:solidFill>
                  <a:schemeClr val="tx1"/>
                </a:solidFill>
                <a:latin typeface="+mn-lt"/>
                <a:ea typeface="+mn-ea"/>
                <a:cs typeface="+mn-cs"/>
              </a:defRPr>
            </a:lvl9pPr>
          </a:lstStyle>
          <a:p>
            <a:pPr marL="0" marR="0" lvl="0" indent="0" algn="l" defTabSz="1828800" rtl="0" eaLnBrk="1" fontAlgn="auto" latinLnBrk="0" hangingPunct="1">
              <a:lnSpc>
                <a:spcPct val="100000"/>
              </a:lnSpc>
              <a:spcBef>
                <a:spcPts val="0"/>
              </a:spcBef>
              <a:spcAft>
                <a:spcPts val="0"/>
              </a:spcAft>
              <a:buClrTx/>
              <a:buSzTx/>
              <a:buFontTx/>
              <a:buNone/>
              <a:defRPr/>
            </a:pPr>
            <a:r>
              <a:rPr kumimoji="0" lang="zh-CN" altLang="en-US" sz="3300" b="1" i="0" u="none" strike="noStrike" kern="1200" cap="none" spc="0" normalizeH="0" baseline="0" noProof="0" dirty="0">
                <a:ln>
                  <a:noFill/>
                </a:ln>
                <a:solidFill>
                  <a:srgbClr val="000000"/>
                </a:solidFill>
                <a:effectLst/>
                <a:uLnTx/>
                <a:uFillTx/>
                <a:cs typeface="+mn-ea"/>
                <a:sym typeface="+mn-lt"/>
              </a:rPr>
              <a:t>请替换文字内容</a:t>
            </a:r>
          </a:p>
        </p:txBody>
      </p:sp>
      <p:sp>
        <p:nvSpPr>
          <p:cNvPr id="42" name="TextBox 24" descr="e7d195523061f1c03a90ee8e42cb24248e56383cd534985688F9F494128731F165EE95AB4B0C0A38076AAEA07667B1565C446FC45FF01DFB0E885BCDBDF3A284F3DB14DA61DD97F0BAB2E6C668FB49314F866CEC9A6ABF512FB128440C27400C1A5CA6700BB4832D94C44076F9B27032F78CBC071BD9EA65D414668998E91A32306C2471DA6DF228"/>
          <p:cNvSpPr txBox="1"/>
          <p:nvPr/>
        </p:nvSpPr>
        <p:spPr>
          <a:xfrm>
            <a:off x="1101322" y="2639232"/>
            <a:ext cx="1436291" cy="246221"/>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1" u="none" strike="noStrike" kern="0" cap="none" spc="0" normalizeH="0" baseline="0" noProof="0" dirty="0">
                <a:ln>
                  <a:noFill/>
                </a:ln>
                <a:solidFill>
                  <a:srgbClr val="01D8FF"/>
                </a:solidFill>
                <a:effectLst/>
                <a:uLnTx/>
                <a:uFillTx/>
                <a:cs typeface="+mn-ea"/>
                <a:sym typeface="+mn-lt"/>
              </a:rPr>
              <a:t>请替换文字内容</a:t>
            </a:r>
          </a:p>
        </p:txBody>
      </p:sp>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50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2" presetClass="entr" presetSubtype="1" decel="10000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000" fill="hold"/>
                                        <p:tgtEl>
                                          <p:spTgt spid="9"/>
                                        </p:tgtEl>
                                        <p:attrNameLst>
                                          <p:attrName>ppt_x</p:attrName>
                                        </p:attrNameLst>
                                      </p:cBhvr>
                                      <p:tavLst>
                                        <p:tav tm="0">
                                          <p:val>
                                            <p:strVal val="#ppt_x"/>
                                          </p:val>
                                        </p:tav>
                                        <p:tav tm="100000">
                                          <p:val>
                                            <p:strVal val="#ppt_x"/>
                                          </p:val>
                                        </p:tav>
                                      </p:tavLst>
                                    </p:anim>
                                    <p:anim calcmode="lin" valueType="num">
                                      <p:cBhvr additive="base">
                                        <p:cTn id="18" dur="1000" fill="hold"/>
                                        <p:tgtEl>
                                          <p:spTgt spid="9"/>
                                        </p:tgtEl>
                                        <p:attrNameLst>
                                          <p:attrName>ppt_y</p:attrName>
                                        </p:attrNameLst>
                                      </p:cBhvr>
                                      <p:tavLst>
                                        <p:tav tm="0">
                                          <p:val>
                                            <p:strVal val="0-#ppt_h/2"/>
                                          </p:val>
                                        </p:tav>
                                        <p:tav tm="100000">
                                          <p:val>
                                            <p:strVal val="#ppt_y"/>
                                          </p:val>
                                        </p:tav>
                                      </p:tavLst>
                                    </p:anim>
                                  </p:childTnLst>
                                </p:cTn>
                              </p:par>
                              <p:par>
                                <p:cTn id="19" presetID="2" presetClass="entr" presetSubtype="1" decel="100000" fill="hold" nodeType="withEffect">
                                  <p:stCondLst>
                                    <p:cond delay="2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0-#ppt_h/2"/>
                                          </p:val>
                                        </p:tav>
                                        <p:tav tm="100000">
                                          <p:val>
                                            <p:strVal val="#ppt_y"/>
                                          </p:val>
                                        </p:tav>
                                      </p:tavLst>
                                    </p:anim>
                                  </p:childTnLst>
                                </p:cTn>
                              </p:par>
                            </p:childTnLst>
                          </p:cTn>
                        </p:par>
                        <p:par>
                          <p:cTn id="23" fill="hold">
                            <p:stCondLst>
                              <p:cond delay="0"/>
                            </p:stCondLst>
                            <p:childTnLst>
                              <p:par>
                                <p:cTn id="24" presetID="42" presetClass="entr" presetSubtype="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53" presetClass="entr" presetSubtype="16" fill="hold" grpId="0" nodeType="afterEffect">
                                  <p:stCondLst>
                                    <p:cond delay="0"/>
                                  </p:stCondLst>
                                  <p:iterate type="lt">
                                    <p:tmPct val="10000"/>
                                  </p:iterate>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childTnLst>
                                </p:cTn>
                              </p:par>
                            </p:childTnLst>
                          </p:cTn>
                        </p:par>
                        <p:par>
                          <p:cTn id="35" fill="hold">
                            <p:stCondLst>
                              <p:cond delay="1799"/>
                            </p:stCondLst>
                            <p:childTnLst>
                              <p:par>
                                <p:cTn id="36" presetID="14" presetClass="entr" presetSubtype="10" fill="hold" grpId="0" nodeType="after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randombar(horizontal)">
                                      <p:cBhvr>
                                        <p:cTn id="38" dur="500"/>
                                        <p:tgtEl>
                                          <p:spTgt spid="42"/>
                                        </p:tgtEl>
                                      </p:cBhvr>
                                    </p:animEffect>
                                  </p:childTnLst>
                                </p:cTn>
                              </p:par>
                            </p:childTnLst>
                          </p:cTn>
                        </p:par>
                        <p:par>
                          <p:cTn id="39" fill="hold">
                            <p:stCondLst>
                              <p:cond delay="2299"/>
                            </p:stCondLst>
                            <p:childTnLst>
                              <p:par>
                                <p:cTn id="40" presetID="53" presetClass="entr" presetSubtype="16" fill="hold" nodeType="after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p:cTn id="42" dur="500" fill="hold"/>
                                        <p:tgtEl>
                                          <p:spTgt spid="21"/>
                                        </p:tgtEl>
                                        <p:attrNameLst>
                                          <p:attrName>ppt_w</p:attrName>
                                        </p:attrNameLst>
                                      </p:cBhvr>
                                      <p:tavLst>
                                        <p:tav tm="0">
                                          <p:val>
                                            <p:fltVal val="0"/>
                                          </p:val>
                                        </p:tav>
                                        <p:tav tm="100000">
                                          <p:val>
                                            <p:strVal val="#ppt_w"/>
                                          </p:val>
                                        </p:tav>
                                      </p:tavLst>
                                    </p:anim>
                                    <p:anim calcmode="lin" valueType="num">
                                      <p:cBhvr>
                                        <p:cTn id="43" dur="500" fill="hold"/>
                                        <p:tgtEl>
                                          <p:spTgt spid="21"/>
                                        </p:tgtEl>
                                        <p:attrNameLst>
                                          <p:attrName>ppt_h</p:attrName>
                                        </p:attrNameLst>
                                      </p:cBhvr>
                                      <p:tavLst>
                                        <p:tav tm="0">
                                          <p:val>
                                            <p:fltVal val="0"/>
                                          </p:val>
                                        </p:tav>
                                        <p:tav tm="100000">
                                          <p:val>
                                            <p:strVal val="#ppt_h"/>
                                          </p:val>
                                        </p:tav>
                                      </p:tavLst>
                                    </p:anim>
                                    <p:animEffect transition="in" filter="fade">
                                      <p:cBhvr>
                                        <p:cTn id="44" dur="500"/>
                                        <p:tgtEl>
                                          <p:spTgt spid="21"/>
                                        </p:tgtEl>
                                      </p:cBhvr>
                                    </p:animEffect>
                                  </p:childTnLst>
                                </p:cTn>
                              </p:par>
                            </p:childTnLst>
                          </p:cTn>
                        </p:par>
                        <p:par>
                          <p:cTn id="45" fill="hold">
                            <p:stCondLst>
                              <p:cond delay="2799"/>
                            </p:stCondLst>
                            <p:childTnLst>
                              <p:par>
                                <p:cTn id="46" presetID="53" presetClass="entr" presetSubtype="16" fill="hold" grpId="0" nodeType="afterEffect">
                                  <p:stCondLst>
                                    <p:cond delay="0"/>
                                  </p:stCondLst>
                                  <p:iterate type="lt">
                                    <p:tmPct val="10000"/>
                                  </p:iterate>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Effect transition="in" filter="fade">
                                      <p:cBhvr>
                                        <p:cTn id="50" dur="500"/>
                                        <p:tgtEl>
                                          <p:spTgt spid="20"/>
                                        </p:tgtEl>
                                      </p:cBhvr>
                                    </p:animEffect>
                                  </p:childTnLst>
                                </p:cTn>
                              </p:par>
                            </p:childTnLst>
                          </p:cTn>
                        </p:par>
                        <p:par>
                          <p:cTn id="51" fill="hold">
                            <p:stCondLst>
                              <p:cond delay="3599"/>
                            </p:stCondLst>
                            <p:childTnLst>
                              <p:par>
                                <p:cTn id="52" presetID="42" presetClass="entr" presetSubtype="0" fill="hold"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1000"/>
                                        <p:tgtEl>
                                          <p:spTgt spid="32"/>
                                        </p:tgtEl>
                                      </p:cBhvr>
                                    </p:animEffect>
                                    <p:anim calcmode="lin" valueType="num">
                                      <p:cBhvr>
                                        <p:cTn id="55" dur="1000" fill="hold"/>
                                        <p:tgtEl>
                                          <p:spTgt spid="32"/>
                                        </p:tgtEl>
                                        <p:attrNameLst>
                                          <p:attrName>ppt_x</p:attrName>
                                        </p:attrNameLst>
                                      </p:cBhvr>
                                      <p:tavLst>
                                        <p:tav tm="0">
                                          <p:val>
                                            <p:strVal val="#ppt_x"/>
                                          </p:val>
                                        </p:tav>
                                        <p:tav tm="100000">
                                          <p:val>
                                            <p:strVal val="#ppt_x"/>
                                          </p:val>
                                        </p:tav>
                                      </p:tavLst>
                                    </p:anim>
                                    <p:anim calcmode="lin" valueType="num">
                                      <p:cBhvr>
                                        <p:cTn id="56" dur="1000" fill="hold"/>
                                        <p:tgtEl>
                                          <p:spTgt spid="32"/>
                                        </p:tgtEl>
                                        <p:attrNameLst>
                                          <p:attrName>ppt_y</p:attrName>
                                        </p:attrNameLst>
                                      </p:cBhvr>
                                      <p:tavLst>
                                        <p:tav tm="0">
                                          <p:val>
                                            <p:strVal val="#ppt_y+.1"/>
                                          </p:val>
                                        </p:tav>
                                        <p:tav tm="100000">
                                          <p:val>
                                            <p:strVal val="#ppt_y"/>
                                          </p:val>
                                        </p:tav>
                                      </p:tavLst>
                                    </p:anim>
                                  </p:childTnLst>
                                </p:cTn>
                              </p:par>
                            </p:childTnLst>
                          </p:cTn>
                        </p:par>
                        <p:par>
                          <p:cTn id="57" fill="hold">
                            <p:stCondLst>
                              <p:cond delay="4599"/>
                            </p:stCondLst>
                            <p:childTnLst>
                              <p:par>
                                <p:cTn id="58" presetID="53" presetClass="entr" presetSubtype="16" fill="hold"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Effect transition="in" filter="fade">
                                      <p:cBhvr>
                                        <p:cTn id="62" dur="500"/>
                                        <p:tgtEl>
                                          <p:spTgt spid="29"/>
                                        </p:tgtEl>
                                      </p:cBhvr>
                                    </p:animEffect>
                                  </p:childTnLst>
                                </p:cTn>
                              </p:par>
                            </p:childTnLst>
                          </p:cTn>
                        </p:par>
                        <p:par>
                          <p:cTn id="63" fill="hold">
                            <p:stCondLst>
                              <p:cond delay="5099"/>
                            </p:stCondLst>
                            <p:childTnLst>
                              <p:par>
                                <p:cTn id="64" presetID="53" presetClass="entr" presetSubtype="16" fill="hold" grpId="0" nodeType="afterEffect">
                                  <p:stCondLst>
                                    <p:cond delay="0"/>
                                  </p:stCondLst>
                                  <p:iterate type="lt">
                                    <p:tmPct val="10000"/>
                                  </p:iterate>
                                  <p:childTnLst>
                                    <p:set>
                                      <p:cBhvr>
                                        <p:cTn id="65" dur="1" fill="hold">
                                          <p:stCondLst>
                                            <p:cond delay="0"/>
                                          </p:stCondLst>
                                        </p:cTn>
                                        <p:tgtEl>
                                          <p:spTgt spid="28"/>
                                        </p:tgtEl>
                                        <p:attrNameLst>
                                          <p:attrName>style.visibility</p:attrName>
                                        </p:attrNameLst>
                                      </p:cBhvr>
                                      <p:to>
                                        <p:strVal val="visible"/>
                                      </p:to>
                                    </p:set>
                                    <p:anim calcmode="lin" valueType="num">
                                      <p:cBhvr>
                                        <p:cTn id="66" dur="500" fill="hold"/>
                                        <p:tgtEl>
                                          <p:spTgt spid="28"/>
                                        </p:tgtEl>
                                        <p:attrNameLst>
                                          <p:attrName>ppt_w</p:attrName>
                                        </p:attrNameLst>
                                      </p:cBhvr>
                                      <p:tavLst>
                                        <p:tav tm="0">
                                          <p:val>
                                            <p:fltVal val="0"/>
                                          </p:val>
                                        </p:tav>
                                        <p:tav tm="100000">
                                          <p:val>
                                            <p:strVal val="#ppt_w"/>
                                          </p:val>
                                        </p:tav>
                                      </p:tavLst>
                                    </p:anim>
                                    <p:anim calcmode="lin" valueType="num">
                                      <p:cBhvr>
                                        <p:cTn id="67" dur="500" fill="hold"/>
                                        <p:tgtEl>
                                          <p:spTgt spid="28"/>
                                        </p:tgtEl>
                                        <p:attrNameLst>
                                          <p:attrName>ppt_h</p:attrName>
                                        </p:attrNameLst>
                                      </p:cBhvr>
                                      <p:tavLst>
                                        <p:tav tm="0">
                                          <p:val>
                                            <p:fltVal val="0"/>
                                          </p:val>
                                        </p:tav>
                                        <p:tav tm="100000">
                                          <p:val>
                                            <p:strVal val="#ppt_h"/>
                                          </p:val>
                                        </p:tav>
                                      </p:tavLst>
                                    </p:anim>
                                    <p:animEffect transition="in" filter="fade">
                                      <p:cBhvr>
                                        <p:cTn id="68" dur="500"/>
                                        <p:tgtEl>
                                          <p:spTgt spid="28"/>
                                        </p:tgtEl>
                                      </p:cBhvr>
                                    </p:animEffect>
                                  </p:childTnLst>
                                </p:cTn>
                              </p:par>
                            </p:childTnLst>
                          </p:cTn>
                        </p:par>
                        <p:par>
                          <p:cTn id="69" fill="hold">
                            <p:stCondLst>
                              <p:cond delay="5900"/>
                            </p:stCondLst>
                            <p:childTnLst>
                              <p:par>
                                <p:cTn id="70" presetID="14" presetClass="entr" presetSubtype="1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randombar(horizontal)">
                                      <p:cBhvr>
                                        <p:cTn id="72" dur="500"/>
                                        <p:tgtEl>
                                          <p:spTgt spid="40"/>
                                        </p:tgtEl>
                                      </p:cBhvr>
                                    </p:animEffect>
                                  </p:childTnLst>
                                </p:cTn>
                              </p:par>
                            </p:childTnLst>
                          </p:cTn>
                        </p:par>
                        <p:par>
                          <p:cTn id="73" fill="hold">
                            <p:stCondLst>
                              <p:cond delay="6400"/>
                            </p:stCondLst>
                            <p:childTnLst>
                              <p:par>
                                <p:cTn id="74" presetID="53" presetClass="entr" presetSubtype="16" fill="hold"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childTnLst>
                          </p:cTn>
                        </p:par>
                        <p:par>
                          <p:cTn id="79" fill="hold">
                            <p:stCondLst>
                              <p:cond delay="6900"/>
                            </p:stCondLst>
                            <p:childTnLst>
                              <p:par>
                                <p:cTn id="80" presetID="53" presetClass="entr" presetSubtype="16" fill="hold" grpId="0" nodeType="afterEffect">
                                  <p:stCondLst>
                                    <p:cond delay="0"/>
                                  </p:stCondLst>
                                  <p:iterate type="lt">
                                    <p:tmPct val="10000"/>
                                  </p:iterate>
                                  <p:childTnLst>
                                    <p:set>
                                      <p:cBhvr>
                                        <p:cTn id="81" dur="1" fill="hold">
                                          <p:stCondLst>
                                            <p:cond delay="0"/>
                                          </p:stCondLst>
                                        </p:cTn>
                                        <p:tgtEl>
                                          <p:spTgt spid="24"/>
                                        </p:tgtEl>
                                        <p:attrNameLst>
                                          <p:attrName>style.visibility</p:attrName>
                                        </p:attrNameLst>
                                      </p:cBhvr>
                                      <p:to>
                                        <p:strVal val="visible"/>
                                      </p:to>
                                    </p:set>
                                    <p:anim calcmode="lin" valueType="num">
                                      <p:cBhvr>
                                        <p:cTn id="82" dur="500" fill="hold"/>
                                        <p:tgtEl>
                                          <p:spTgt spid="24"/>
                                        </p:tgtEl>
                                        <p:attrNameLst>
                                          <p:attrName>ppt_w</p:attrName>
                                        </p:attrNameLst>
                                      </p:cBhvr>
                                      <p:tavLst>
                                        <p:tav tm="0">
                                          <p:val>
                                            <p:fltVal val="0"/>
                                          </p:val>
                                        </p:tav>
                                        <p:tav tm="100000">
                                          <p:val>
                                            <p:strVal val="#ppt_w"/>
                                          </p:val>
                                        </p:tav>
                                      </p:tavLst>
                                    </p:anim>
                                    <p:anim calcmode="lin" valueType="num">
                                      <p:cBhvr>
                                        <p:cTn id="83" dur="500" fill="hold"/>
                                        <p:tgtEl>
                                          <p:spTgt spid="24"/>
                                        </p:tgtEl>
                                        <p:attrNameLst>
                                          <p:attrName>ppt_h</p:attrName>
                                        </p:attrNameLst>
                                      </p:cBhvr>
                                      <p:tavLst>
                                        <p:tav tm="0">
                                          <p:val>
                                            <p:fltVal val="0"/>
                                          </p:val>
                                        </p:tav>
                                        <p:tav tm="100000">
                                          <p:val>
                                            <p:strVal val="#ppt_h"/>
                                          </p:val>
                                        </p:tav>
                                      </p:tavLst>
                                    </p:anim>
                                    <p:animEffect transition="in" filter="fade">
                                      <p:cBhvr>
                                        <p:cTn id="84" dur="500"/>
                                        <p:tgtEl>
                                          <p:spTgt spid="24"/>
                                        </p:tgtEl>
                                      </p:cBhvr>
                                    </p:animEffect>
                                  </p:childTnLst>
                                </p:cTn>
                              </p:par>
                            </p:childTnLst>
                          </p:cTn>
                        </p:par>
                        <p:par>
                          <p:cTn id="85" fill="hold">
                            <p:stCondLst>
                              <p:cond delay="7700"/>
                            </p:stCondLst>
                            <p:childTnLst>
                              <p:par>
                                <p:cTn id="86" presetID="14" presetClass="entr" presetSubtype="10" fill="hold" grpId="0" nodeType="afterEffect">
                                  <p:stCondLst>
                                    <p:cond delay="0"/>
                                  </p:stCondLst>
                                  <p:childTnLst>
                                    <p:set>
                                      <p:cBhvr>
                                        <p:cTn id="87" dur="1" fill="hold">
                                          <p:stCondLst>
                                            <p:cond delay="0"/>
                                          </p:stCondLst>
                                        </p:cTn>
                                        <p:tgtEl>
                                          <p:spTgt spid="39"/>
                                        </p:tgtEl>
                                        <p:attrNameLst>
                                          <p:attrName>style.visibility</p:attrName>
                                        </p:attrNameLst>
                                      </p:cBhvr>
                                      <p:to>
                                        <p:strVal val="visible"/>
                                      </p:to>
                                    </p:set>
                                    <p:animEffect transition="in" filter="randombar(horizontal)">
                                      <p:cBhvr>
                                        <p:cTn id="8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24" grpId="0" animBg="1"/>
      <p:bldP spid="28" grpId="0" animBg="1"/>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3128282" y="350912"/>
            <a:ext cx="5935437" cy="261610"/>
          </a:xfrm>
          <a:prstGeom prst="rect">
            <a:avLst/>
          </a:prstGeom>
          <a:noFill/>
        </p:spPr>
        <p:txBody>
          <a:bodyPr wrap="square">
            <a:spAutoFit/>
          </a:bodyPr>
          <a:lstStyle/>
          <a:p>
            <a:pPr algn="ctr"/>
            <a:r>
              <a:rPr lang="zh-CN" altLang="en-US" sz="1100" spc="2000" dirty="0">
                <a:cs typeface="+mn-ea"/>
                <a:sym typeface="+mn-lt"/>
              </a:rPr>
              <a:t>五</a:t>
            </a:r>
            <a:r>
              <a:rPr lang="en-US" altLang="zh-CN" sz="1100" spc="2000" dirty="0">
                <a:cs typeface="+mn-ea"/>
                <a:sym typeface="+mn-lt"/>
              </a:rPr>
              <a:t>/</a:t>
            </a:r>
            <a:r>
              <a:rPr lang="zh-CN" altLang="en-US" sz="1100" spc="2000" dirty="0">
                <a:cs typeface="+mn-ea"/>
                <a:sym typeface="+mn-lt"/>
              </a:rPr>
              <a:t>四</a:t>
            </a:r>
            <a:r>
              <a:rPr lang="en-US" altLang="zh-CN" sz="1100" spc="2000" dirty="0">
                <a:cs typeface="+mn-ea"/>
                <a:sym typeface="+mn-lt"/>
              </a:rPr>
              <a:t>/</a:t>
            </a:r>
            <a:r>
              <a:rPr lang="zh-CN" altLang="en-US" sz="1100" spc="2000" dirty="0">
                <a:cs typeface="+mn-ea"/>
                <a:sym typeface="+mn-lt"/>
              </a:rPr>
              <a:t>青</a:t>
            </a:r>
            <a:r>
              <a:rPr lang="en-US" altLang="zh-CN" sz="1100" spc="2000" dirty="0">
                <a:cs typeface="+mn-ea"/>
                <a:sym typeface="+mn-lt"/>
              </a:rPr>
              <a:t>/</a:t>
            </a:r>
            <a:r>
              <a:rPr lang="zh-CN" altLang="en-US" sz="1100" spc="2000" dirty="0">
                <a:cs typeface="+mn-ea"/>
                <a:sym typeface="+mn-lt"/>
              </a:rPr>
              <a:t>年</a:t>
            </a:r>
            <a:r>
              <a:rPr lang="en-US" altLang="zh-CN" sz="1100" spc="2000" dirty="0">
                <a:cs typeface="+mn-ea"/>
                <a:sym typeface="+mn-lt"/>
              </a:rPr>
              <a:t>/</a:t>
            </a:r>
            <a:r>
              <a:rPr lang="zh-CN" altLang="en-US" sz="1100" spc="2000" dirty="0">
                <a:cs typeface="+mn-ea"/>
                <a:sym typeface="+mn-lt"/>
              </a:rPr>
              <a:t>节</a:t>
            </a:r>
          </a:p>
        </p:txBody>
      </p:sp>
      <p:pic>
        <p:nvPicPr>
          <p:cNvPr id="4" name="图片 3"/>
          <p:cNvPicPr>
            <a:picLocks noChangeAspect="1"/>
          </p:cNvPicPr>
          <p:nvPr/>
        </p:nvPicPr>
        <p:blipFill rotWithShape="1">
          <a:blip r:embed="rId2" cstate="screen"/>
          <a:srcRect/>
          <a:stretch>
            <a:fillRect/>
          </a:stretch>
        </p:blipFill>
        <p:spPr>
          <a:xfrm>
            <a:off x="235815" y="631958"/>
            <a:ext cx="5143379" cy="6405262"/>
          </a:xfrm>
          <a:prstGeom prst="rect">
            <a:avLst/>
          </a:prstGeom>
        </p:spPr>
      </p:pic>
      <p:grpSp>
        <p:nvGrpSpPr>
          <p:cNvPr id="18" name="组合 17"/>
          <p:cNvGrpSpPr/>
          <p:nvPr/>
        </p:nvGrpSpPr>
        <p:grpSpPr>
          <a:xfrm>
            <a:off x="6777600" y="1386053"/>
            <a:ext cx="2435282" cy="2215992"/>
            <a:chOff x="4961561" y="1474338"/>
            <a:chExt cx="2435282" cy="2215992"/>
          </a:xfrm>
        </p:grpSpPr>
        <p:sp>
          <p:nvSpPr>
            <p:cNvPr id="19" name="文本框 18"/>
            <p:cNvSpPr txBox="1"/>
            <p:nvPr/>
          </p:nvSpPr>
          <p:spPr>
            <a:xfrm>
              <a:off x="4961561" y="1474338"/>
              <a:ext cx="2435282" cy="2215991"/>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altLang="zh-CN" sz="13800" b="1" dirty="0">
                  <a:ln w="190500">
                    <a:solidFill>
                      <a:prstClr val="white"/>
                    </a:solidFill>
                  </a:ln>
                  <a:solidFill>
                    <a:schemeClr val="bg1"/>
                  </a:solidFill>
                  <a:cs typeface="+mn-ea"/>
                  <a:sym typeface="+mn-lt"/>
                </a:rPr>
                <a:t>05</a:t>
              </a:r>
              <a:endParaRPr lang="zh-CN" altLang="en-US" sz="13800" b="1" dirty="0">
                <a:ln w="190500">
                  <a:solidFill>
                    <a:prstClr val="white"/>
                  </a:solidFill>
                </a:ln>
                <a:solidFill>
                  <a:schemeClr val="bg1"/>
                </a:solidFill>
                <a:cs typeface="+mn-ea"/>
                <a:sym typeface="+mn-lt"/>
              </a:endParaRPr>
            </a:p>
          </p:txBody>
        </p:sp>
        <p:sp>
          <p:nvSpPr>
            <p:cNvPr id="20" name="文本框 19"/>
            <p:cNvSpPr txBox="1"/>
            <p:nvPr/>
          </p:nvSpPr>
          <p:spPr>
            <a:xfrm>
              <a:off x="4961561" y="1474339"/>
              <a:ext cx="2435282" cy="2215991"/>
            </a:xfrm>
            <a:prstGeom prst="rect">
              <a:avLst/>
            </a:prstGeom>
            <a:noFill/>
          </p:spPr>
          <p:txBody>
            <a:bodyPr wrap="none" rtlCol="0">
              <a:spAutoFit/>
            </a:bodyPr>
            <a:lstStyle/>
            <a:p>
              <a:pPr algn="ctr"/>
              <a:r>
                <a:rPr lang="en-US" altLang="zh-CN" sz="13800" b="1" dirty="0">
                  <a:blipFill dpi="0" rotWithShape="1">
                    <a:blip r:embed="rId3">
                      <a:extLst>
                        <a:ext uri="{28A0092B-C50C-407E-A947-70E740481C1C}">
                          <a14:useLocalDpi xmlns:a14="http://schemas.microsoft.com/office/drawing/2010/main" val="0"/>
                        </a:ext>
                      </a:extLst>
                    </a:blip>
                    <a:srcRect/>
                    <a:tile tx="0" ty="0" sx="100000" sy="100000" flip="none" algn="ctr"/>
                  </a:blipFill>
                  <a:cs typeface="+mn-ea"/>
                  <a:sym typeface="+mn-lt"/>
                </a:rPr>
                <a:t>05</a:t>
              </a:r>
              <a:endParaRPr lang="zh-CN" altLang="en-US" sz="13800" b="1" dirty="0">
                <a:blipFill dpi="0" rotWithShape="1">
                  <a:blip r:embed="rId3">
                    <a:extLst>
                      <a:ext uri="{28A0092B-C50C-407E-A947-70E740481C1C}">
                        <a14:useLocalDpi xmlns:a14="http://schemas.microsoft.com/office/drawing/2010/main" val="0"/>
                      </a:ext>
                    </a:extLst>
                  </a:blip>
                  <a:srcRect/>
                  <a:tile tx="0" ty="0" sx="100000" sy="100000" flip="none" algn="ctr"/>
                </a:blipFill>
                <a:cs typeface="+mn-ea"/>
                <a:sym typeface="+mn-lt"/>
              </a:endParaRPr>
            </a:p>
          </p:txBody>
        </p:sp>
      </p:grpSp>
      <p:pic>
        <p:nvPicPr>
          <p:cNvPr id="27" name="图片 26"/>
          <p:cNvPicPr>
            <a:picLocks noChangeAspect="1"/>
          </p:cNvPicPr>
          <p:nvPr/>
        </p:nvPicPr>
        <p:blipFill rotWithShape="1">
          <a:blip r:embed="rId4" cstate="screen"/>
          <a:srcRect/>
          <a:stretch>
            <a:fillRect/>
          </a:stretch>
        </p:blipFill>
        <p:spPr>
          <a:xfrm>
            <a:off x="9576468" y="1931801"/>
            <a:ext cx="1526166" cy="678334"/>
          </a:xfrm>
          <a:prstGeom prst="rect">
            <a:avLst/>
          </a:prstGeom>
        </p:spPr>
      </p:pic>
      <p:pic>
        <p:nvPicPr>
          <p:cNvPr id="28" name="图片 27"/>
          <p:cNvPicPr>
            <a:picLocks noChangeAspect="1"/>
          </p:cNvPicPr>
          <p:nvPr/>
        </p:nvPicPr>
        <p:blipFill>
          <a:blip r:embed="rId5"/>
          <a:stretch>
            <a:fillRect/>
          </a:stretch>
        </p:blipFill>
        <p:spPr>
          <a:xfrm>
            <a:off x="5109992" y="2335195"/>
            <a:ext cx="1495634" cy="895475"/>
          </a:xfrm>
          <a:prstGeom prst="rect">
            <a:avLst/>
          </a:prstGeom>
        </p:spPr>
      </p:pic>
      <p:pic>
        <p:nvPicPr>
          <p:cNvPr id="29" name="图片 28"/>
          <p:cNvPicPr>
            <a:picLocks noChangeAspect="1"/>
          </p:cNvPicPr>
          <p:nvPr/>
        </p:nvPicPr>
        <p:blipFill>
          <a:blip r:embed="rId6" cstate="screen"/>
          <a:stretch>
            <a:fillRect/>
          </a:stretch>
        </p:blipFill>
        <p:spPr>
          <a:xfrm>
            <a:off x="706702" y="649644"/>
            <a:ext cx="1236822" cy="922871"/>
          </a:xfrm>
          <a:prstGeom prst="rect">
            <a:avLst/>
          </a:prstGeom>
        </p:spPr>
      </p:pic>
      <p:pic>
        <p:nvPicPr>
          <p:cNvPr id="30" name="图片 29"/>
          <p:cNvPicPr>
            <a:picLocks noChangeAspect="1"/>
          </p:cNvPicPr>
          <p:nvPr/>
        </p:nvPicPr>
        <p:blipFill>
          <a:blip r:embed="rId7" cstate="screen"/>
          <a:stretch>
            <a:fillRect/>
          </a:stretch>
        </p:blipFill>
        <p:spPr>
          <a:xfrm>
            <a:off x="9593058" y="338301"/>
            <a:ext cx="1995486" cy="895933"/>
          </a:xfrm>
          <a:prstGeom prst="rect">
            <a:avLst/>
          </a:prstGeom>
        </p:spPr>
      </p:pic>
      <p:sp>
        <p:nvSpPr>
          <p:cNvPr id="76" name="文本框 75"/>
          <p:cNvSpPr txBox="1"/>
          <p:nvPr/>
        </p:nvSpPr>
        <p:spPr>
          <a:xfrm>
            <a:off x="6014060" y="3360665"/>
            <a:ext cx="3962360" cy="923330"/>
          </a:xfrm>
          <a:prstGeom prst="rect">
            <a:avLst/>
          </a:prstGeom>
          <a:noFill/>
        </p:spPr>
        <p:txBody>
          <a:bodyPr wrap="square" rtlCol="0">
            <a:spAutoFit/>
          </a:bodyPr>
          <a:lstStyle/>
          <a:p>
            <a:pPr algn="ctr"/>
            <a:r>
              <a:rPr lang="zh-CN" altLang="en-US" sz="5400" spc="600" dirty="0">
                <a:cs typeface="+mn-ea"/>
                <a:sym typeface="+mn-lt"/>
              </a:rPr>
              <a:t>应急预案</a:t>
            </a:r>
          </a:p>
        </p:txBody>
      </p:sp>
      <p:sp>
        <p:nvSpPr>
          <p:cNvPr id="77" name="文本框 76"/>
          <p:cNvSpPr txBox="1"/>
          <p:nvPr/>
        </p:nvSpPr>
        <p:spPr>
          <a:xfrm>
            <a:off x="6748056" y="4831271"/>
            <a:ext cx="2494368" cy="307777"/>
          </a:xfrm>
          <a:prstGeom prst="rect">
            <a:avLst/>
          </a:prstGeom>
          <a:noFill/>
        </p:spPr>
        <p:txBody>
          <a:bodyPr wrap="square" rtlCol="0">
            <a:spAutoFit/>
          </a:bodyPr>
          <a:lstStyle/>
          <a:p>
            <a:pPr algn="ctr"/>
            <a:r>
              <a:rPr lang="en-US" altLang="zh-CN" sz="1400" i="1" spc="600" dirty="0">
                <a:cs typeface="+mn-ea"/>
                <a:sym typeface="+mn-lt"/>
              </a:rPr>
              <a:t>The part five</a:t>
            </a:r>
            <a:endParaRPr lang="zh-CN" altLang="en-US" sz="1400" i="1" spc="600" dirty="0">
              <a:cs typeface="+mn-ea"/>
              <a:sym typeface="+mn-lt"/>
            </a:endParaRPr>
          </a:p>
        </p:txBody>
      </p:sp>
      <p:sp>
        <p:nvSpPr>
          <p:cNvPr id="78" name="矩形 77"/>
          <p:cNvSpPr/>
          <p:nvPr/>
        </p:nvSpPr>
        <p:spPr>
          <a:xfrm>
            <a:off x="6421624" y="4266570"/>
            <a:ext cx="3147233" cy="369340"/>
          </a:xfrm>
          <a:prstGeom prst="rect">
            <a:avLst/>
          </a:prstGeom>
        </p:spPr>
        <p:txBody>
          <a:bodyPr wrap="square" lIns="91448" tIns="45724" rIns="91448" bIns="45724">
            <a:spAutoFit/>
          </a:bodyPr>
          <a:lstStyle/>
          <a:p>
            <a:pPr algn="ctr"/>
            <a:r>
              <a:rPr lang="en-US" altLang="zh-CN" sz="600" dirty="0">
                <a:solidFill>
                  <a:schemeClr val="bg1">
                    <a:lumMod val="65000"/>
                  </a:schemeClr>
                </a:solidFill>
                <a:cs typeface="+mn-ea"/>
                <a:sym typeface="+mn-lt"/>
              </a:rPr>
              <a:t>Chinese  companies  will no longer remain in the hard stage and they are also promoting a culture Chinese  companies  will no longer remain </a:t>
            </a:r>
          </a:p>
          <a:p>
            <a:pPr algn="ctr"/>
            <a:r>
              <a:rPr lang="en-US" altLang="zh-CN" sz="600" dirty="0">
                <a:solidFill>
                  <a:schemeClr val="bg1">
                    <a:lumMod val="65000"/>
                  </a:schemeClr>
                </a:solidFill>
                <a:cs typeface="+mn-ea"/>
                <a:sym typeface="+mn-lt"/>
              </a:rPr>
              <a:t>in the hard stage and they are also wang ling </a:t>
            </a:r>
            <a:r>
              <a:rPr lang="en-US" altLang="zh-CN" sz="600" dirty="0" err="1">
                <a:solidFill>
                  <a:schemeClr val="bg1">
                    <a:lumMod val="65000"/>
                  </a:schemeClr>
                </a:solidFill>
                <a:cs typeface="+mn-ea"/>
                <a:sym typeface="+mn-lt"/>
              </a:rPr>
              <a:t>yan</a:t>
            </a:r>
            <a:r>
              <a:rPr lang="en-US" altLang="zh-CN" sz="600" dirty="0">
                <a:solidFill>
                  <a:schemeClr val="bg1">
                    <a:lumMod val="65000"/>
                  </a:schemeClr>
                </a:solidFill>
                <a:cs typeface="+mn-ea"/>
                <a:sym typeface="+mn-lt"/>
              </a:rPr>
              <a:t> a culture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2" presetClass="entr" presetSubtype="4" decel="10000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000" fill="hold"/>
                                        <p:tgtEl>
                                          <p:spTgt spid="4"/>
                                        </p:tgtEl>
                                        <p:attrNameLst>
                                          <p:attrName>ppt_x</p:attrName>
                                        </p:attrNameLst>
                                      </p:cBhvr>
                                      <p:tavLst>
                                        <p:tav tm="0">
                                          <p:val>
                                            <p:strVal val="#ppt_x"/>
                                          </p:val>
                                        </p:tav>
                                        <p:tav tm="100000">
                                          <p:val>
                                            <p:strVal val="#ppt_x"/>
                                          </p:val>
                                        </p:tav>
                                      </p:tavLst>
                                    </p:anim>
                                    <p:anim calcmode="lin" valueType="num">
                                      <p:cBhvr additive="base">
                                        <p:cTn id="13" dur="2000" fill="hold"/>
                                        <p:tgtEl>
                                          <p:spTgt spid="4"/>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childTnLst>
                          </p:cTn>
                        </p:par>
                        <p:par>
                          <p:cTn id="19" fill="hold">
                            <p:stCondLst>
                              <p:cond delay="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1000" fill="hold"/>
                                        <p:tgtEl>
                                          <p:spTgt spid="18"/>
                                        </p:tgtEl>
                                        <p:attrNameLst>
                                          <p:attrName>ppt_w</p:attrName>
                                        </p:attrNameLst>
                                      </p:cBhvr>
                                      <p:tavLst>
                                        <p:tav tm="0">
                                          <p:val>
                                            <p:fltVal val="0"/>
                                          </p:val>
                                        </p:tav>
                                        <p:tav tm="100000">
                                          <p:val>
                                            <p:strVal val="#ppt_w"/>
                                          </p:val>
                                        </p:tav>
                                      </p:tavLst>
                                    </p:anim>
                                    <p:anim calcmode="lin" valueType="num">
                                      <p:cBhvr>
                                        <p:cTn id="23" dur="1000" fill="hold"/>
                                        <p:tgtEl>
                                          <p:spTgt spid="18"/>
                                        </p:tgtEl>
                                        <p:attrNameLst>
                                          <p:attrName>ppt_h</p:attrName>
                                        </p:attrNameLst>
                                      </p:cBhvr>
                                      <p:tavLst>
                                        <p:tav tm="0">
                                          <p:val>
                                            <p:fltVal val="0"/>
                                          </p:val>
                                        </p:tav>
                                        <p:tav tm="100000">
                                          <p:val>
                                            <p:strVal val="#ppt_h"/>
                                          </p:val>
                                        </p:tav>
                                      </p:tavLst>
                                    </p:anim>
                                    <p:animEffect transition="in" filter="fade">
                                      <p:cBhvr>
                                        <p:cTn id="24" dur="1000"/>
                                        <p:tgtEl>
                                          <p:spTgt spid="18"/>
                                        </p:tgtEl>
                                      </p:cBhvr>
                                    </p:animEffect>
                                  </p:childTnLst>
                                </p:cTn>
                              </p:par>
                              <p:par>
                                <p:cTn id="25" presetID="2" presetClass="entr" presetSubtype="9" decel="10000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2000" fill="hold"/>
                                        <p:tgtEl>
                                          <p:spTgt spid="27"/>
                                        </p:tgtEl>
                                        <p:attrNameLst>
                                          <p:attrName>ppt_x</p:attrName>
                                        </p:attrNameLst>
                                      </p:cBhvr>
                                      <p:tavLst>
                                        <p:tav tm="0">
                                          <p:val>
                                            <p:strVal val="0-#ppt_w/2"/>
                                          </p:val>
                                        </p:tav>
                                        <p:tav tm="100000">
                                          <p:val>
                                            <p:strVal val="#ppt_x"/>
                                          </p:val>
                                        </p:tav>
                                      </p:tavLst>
                                    </p:anim>
                                    <p:anim calcmode="lin" valueType="num">
                                      <p:cBhvr additive="base">
                                        <p:cTn id="28" dur="2000" fill="hold"/>
                                        <p:tgtEl>
                                          <p:spTgt spid="27"/>
                                        </p:tgtEl>
                                        <p:attrNameLst>
                                          <p:attrName>ppt_y</p:attrName>
                                        </p:attrNameLst>
                                      </p:cBhvr>
                                      <p:tavLst>
                                        <p:tav tm="0">
                                          <p:val>
                                            <p:strVal val="0-#ppt_h/2"/>
                                          </p:val>
                                        </p:tav>
                                        <p:tav tm="100000">
                                          <p:val>
                                            <p:strVal val="#ppt_y"/>
                                          </p:val>
                                        </p:tav>
                                      </p:tavLst>
                                    </p:anim>
                                  </p:childTnLst>
                                </p:cTn>
                              </p:par>
                              <p:par>
                                <p:cTn id="29" presetID="2" presetClass="entr" presetSubtype="9" decel="10000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2000" fill="hold"/>
                                        <p:tgtEl>
                                          <p:spTgt spid="28"/>
                                        </p:tgtEl>
                                        <p:attrNameLst>
                                          <p:attrName>ppt_x</p:attrName>
                                        </p:attrNameLst>
                                      </p:cBhvr>
                                      <p:tavLst>
                                        <p:tav tm="0">
                                          <p:val>
                                            <p:strVal val="0-#ppt_w/2"/>
                                          </p:val>
                                        </p:tav>
                                        <p:tav tm="100000">
                                          <p:val>
                                            <p:strVal val="#ppt_x"/>
                                          </p:val>
                                        </p:tav>
                                      </p:tavLst>
                                    </p:anim>
                                    <p:anim calcmode="lin" valueType="num">
                                      <p:cBhvr additive="base">
                                        <p:cTn id="32" dur="2000" fill="hold"/>
                                        <p:tgtEl>
                                          <p:spTgt spid="28"/>
                                        </p:tgtEl>
                                        <p:attrNameLst>
                                          <p:attrName>ppt_y</p:attrName>
                                        </p:attrNameLst>
                                      </p:cBhvr>
                                      <p:tavLst>
                                        <p:tav tm="0">
                                          <p:val>
                                            <p:strVal val="0-#ppt_h/2"/>
                                          </p:val>
                                        </p:tav>
                                        <p:tav tm="100000">
                                          <p:val>
                                            <p:strVal val="#ppt_y"/>
                                          </p:val>
                                        </p:tav>
                                      </p:tavLst>
                                    </p:anim>
                                  </p:childTnLst>
                                </p:cTn>
                              </p:par>
                            </p:childTnLst>
                          </p:cTn>
                        </p:par>
                        <p:par>
                          <p:cTn id="33" fill="hold">
                            <p:stCondLst>
                              <p:cond delay="1000"/>
                            </p:stCondLst>
                            <p:childTnLst>
                              <p:par>
                                <p:cTn id="34" presetID="23" presetClass="entr" presetSubtype="528" fill="hold" grpId="0" nodeType="afterEffect">
                                  <p:stCondLst>
                                    <p:cond delay="0"/>
                                  </p:stCondLst>
                                  <p:iterate type="lt">
                                    <p:tmPct val="5000"/>
                                  </p:iterate>
                                  <p:childTnLst>
                                    <p:set>
                                      <p:cBhvr>
                                        <p:cTn id="35" dur="1" fill="hold">
                                          <p:stCondLst>
                                            <p:cond delay="0"/>
                                          </p:stCondLst>
                                        </p:cTn>
                                        <p:tgtEl>
                                          <p:spTgt spid="76"/>
                                        </p:tgtEl>
                                        <p:attrNameLst>
                                          <p:attrName>style.visibility</p:attrName>
                                        </p:attrNameLst>
                                      </p:cBhvr>
                                      <p:to>
                                        <p:strVal val="visible"/>
                                      </p:to>
                                    </p:set>
                                    <p:anim to="" calcmode="lin" valueType="num">
                                      <p:cBhvr>
                                        <p:cTn id="36" dur="1000" fill="hold">
                                          <p:stCondLst>
                                            <p:cond delay="0"/>
                                          </p:stCondLst>
                                        </p:cTn>
                                        <p:tgtEl>
                                          <p:spTgt spid="76"/>
                                        </p:tgtEl>
                                        <p:attrNameLst>
                                          <p:attrName>ppt_x</p:attrName>
                                        </p:attrNameLst>
                                      </p:cBhvr>
                                      <p:tavLst>
                                        <p:tav tm="0" fmla="#ppt_x+(8/9)*(#ppt_x-(#ppt_x-#ppt_w/2))*((1.5-1.5*$)^2-(1.5-1.5*$)^3)">
                                          <p:val>
                                            <p:fltVal val="0"/>
                                          </p:val>
                                        </p:tav>
                                        <p:tav tm="100000">
                                          <p:val>
                                            <p:fltVal val="1"/>
                                          </p:val>
                                        </p:tav>
                                      </p:tavLst>
                                    </p:anim>
                                    <p:anim to="" calcmode="lin" valueType="num">
                                      <p:cBhvr>
                                        <p:cTn id="37" dur="1000" fill="hold">
                                          <p:stCondLst>
                                            <p:cond delay="0"/>
                                          </p:stCondLst>
                                        </p:cTn>
                                        <p:tgtEl>
                                          <p:spTgt spid="76"/>
                                        </p:tgtEl>
                                        <p:attrNameLst>
                                          <p:attrName>ppt_y</p:attrName>
                                        </p:attrNameLst>
                                      </p:cBhvr>
                                      <p:tavLst>
                                        <p:tav tm="0" fmla="#ppt_y+(8/9)*(#ppt_y-(#ppt_y+#ppt_h/2))*((1.5-1.5*$)^2-(1.5-1.5*$)^3)">
                                          <p:val>
                                            <p:fltVal val="0"/>
                                          </p:val>
                                        </p:tav>
                                        <p:tav tm="100000">
                                          <p:val>
                                            <p:fltVal val="1"/>
                                          </p:val>
                                        </p:tav>
                                      </p:tavLst>
                                    </p:anim>
                                    <p:anim to="" calcmode="lin" valueType="num">
                                      <p:cBhvr>
                                        <p:cTn id="38" dur="1000" fill="hold">
                                          <p:stCondLst>
                                            <p:cond delay="0"/>
                                          </p:stCondLst>
                                        </p:cTn>
                                        <p:tgtEl>
                                          <p:spTgt spid="76"/>
                                        </p:tgtEl>
                                        <p:attrNameLst>
                                          <p:attrName>ppt_w</p:attrName>
                                        </p:attrNameLst>
                                      </p:cBhvr>
                                      <p:tavLst>
                                        <p:tav tm="0" fmla="#ppt_w+(8/9)*(#ppt_w-0)*((1.5-1.5*$)^2-(1.5-1.5*$)^3)">
                                          <p:val>
                                            <p:fltVal val="0"/>
                                          </p:val>
                                        </p:tav>
                                        <p:tav tm="100000">
                                          <p:val>
                                            <p:fltVal val="1"/>
                                          </p:val>
                                        </p:tav>
                                      </p:tavLst>
                                    </p:anim>
                                    <p:anim to="" calcmode="lin" valueType="num">
                                      <p:cBhvr>
                                        <p:cTn id="39" dur="1000" fill="hold">
                                          <p:stCondLst>
                                            <p:cond delay="0"/>
                                          </p:stCondLst>
                                        </p:cTn>
                                        <p:tgtEl>
                                          <p:spTgt spid="76"/>
                                        </p:tgtEl>
                                        <p:attrNameLst>
                                          <p:attrName>ppt_h</p:attrName>
                                        </p:attrNameLst>
                                      </p:cBhvr>
                                      <p:tavLst>
                                        <p:tav tm="0" fmla="#ppt_h+(8/9)*(#ppt_h-0)*((1.5-1.5*$)^2-(1.5-1.5*$)^3)">
                                          <p:val>
                                            <p:fltVal val="0"/>
                                          </p:val>
                                        </p:tav>
                                        <p:tav tm="100000">
                                          <p:val>
                                            <p:fltVal val="1"/>
                                          </p:val>
                                        </p:tav>
                                      </p:tavLst>
                                    </p:anim>
                                  </p:childTnLst>
                                </p:cTn>
                              </p:par>
                            </p:childTnLst>
                          </p:cTn>
                        </p:par>
                        <p:par>
                          <p:cTn id="40" fill="hold">
                            <p:stCondLst>
                              <p:cond delay="3150"/>
                            </p:stCondLst>
                            <p:childTnLst>
                              <p:par>
                                <p:cTn id="41" presetID="14" presetClass="entr" presetSubtype="10" fill="hold" grpId="0" nodeType="afterEffect">
                                  <p:stCondLst>
                                    <p:cond delay="0"/>
                                  </p:stCondLst>
                                  <p:childTnLst>
                                    <p:set>
                                      <p:cBhvr>
                                        <p:cTn id="42" dur="1" fill="hold">
                                          <p:stCondLst>
                                            <p:cond delay="0"/>
                                          </p:stCondLst>
                                        </p:cTn>
                                        <p:tgtEl>
                                          <p:spTgt spid="78"/>
                                        </p:tgtEl>
                                        <p:attrNameLst>
                                          <p:attrName>style.visibility</p:attrName>
                                        </p:attrNameLst>
                                      </p:cBhvr>
                                      <p:to>
                                        <p:strVal val="visible"/>
                                      </p:to>
                                    </p:set>
                                    <p:animEffect transition="in" filter="randombar(horizontal)">
                                      <p:cBhvr>
                                        <p:cTn id="43" dur="500"/>
                                        <p:tgtEl>
                                          <p:spTgt spid="78"/>
                                        </p:tgtEl>
                                      </p:cBhvr>
                                    </p:animEffect>
                                  </p:childTnLst>
                                </p:cTn>
                              </p:par>
                            </p:childTnLst>
                          </p:cTn>
                        </p:par>
                        <p:par>
                          <p:cTn id="44" fill="hold">
                            <p:stCondLst>
                              <p:cond delay="3650"/>
                            </p:stCondLst>
                            <p:childTnLst>
                              <p:par>
                                <p:cTn id="45" presetID="23" presetClass="entr" presetSubtype="528" fill="hold" grpId="0" nodeType="afterEffect">
                                  <p:stCondLst>
                                    <p:cond delay="0"/>
                                  </p:stCondLst>
                                  <p:iterate type="lt">
                                    <p:tmPct val="5000"/>
                                  </p:iterate>
                                  <p:childTnLst>
                                    <p:set>
                                      <p:cBhvr>
                                        <p:cTn id="46" dur="1" fill="hold">
                                          <p:stCondLst>
                                            <p:cond delay="0"/>
                                          </p:stCondLst>
                                        </p:cTn>
                                        <p:tgtEl>
                                          <p:spTgt spid="77"/>
                                        </p:tgtEl>
                                        <p:attrNameLst>
                                          <p:attrName>style.visibility</p:attrName>
                                        </p:attrNameLst>
                                      </p:cBhvr>
                                      <p:to>
                                        <p:strVal val="visible"/>
                                      </p:to>
                                    </p:set>
                                    <p:anim to="" calcmode="lin" valueType="num">
                                      <p:cBhvr>
                                        <p:cTn id="47" dur="1000" fill="hold">
                                          <p:stCondLst>
                                            <p:cond delay="0"/>
                                          </p:stCondLst>
                                        </p:cTn>
                                        <p:tgtEl>
                                          <p:spTgt spid="77"/>
                                        </p:tgtEl>
                                        <p:attrNameLst>
                                          <p:attrName>ppt_x</p:attrName>
                                        </p:attrNameLst>
                                      </p:cBhvr>
                                      <p:tavLst>
                                        <p:tav tm="0" fmla="#ppt_x+(8/9)*(#ppt_x-(#ppt_x-#ppt_w/2))*((1.5-1.5*$)^2-(1.5-1.5*$)^3)">
                                          <p:val>
                                            <p:fltVal val="0"/>
                                          </p:val>
                                        </p:tav>
                                        <p:tav tm="100000">
                                          <p:val>
                                            <p:fltVal val="1"/>
                                          </p:val>
                                        </p:tav>
                                      </p:tavLst>
                                    </p:anim>
                                    <p:anim to="" calcmode="lin" valueType="num">
                                      <p:cBhvr>
                                        <p:cTn id="48" dur="1000" fill="hold">
                                          <p:stCondLst>
                                            <p:cond delay="0"/>
                                          </p:stCondLst>
                                        </p:cTn>
                                        <p:tgtEl>
                                          <p:spTgt spid="77"/>
                                        </p:tgtEl>
                                        <p:attrNameLst>
                                          <p:attrName>ppt_y</p:attrName>
                                        </p:attrNameLst>
                                      </p:cBhvr>
                                      <p:tavLst>
                                        <p:tav tm="0" fmla="#ppt_y+(8/9)*(#ppt_y-(#ppt_y+#ppt_h/2))*((1.5-1.5*$)^2-(1.5-1.5*$)^3)">
                                          <p:val>
                                            <p:fltVal val="0"/>
                                          </p:val>
                                        </p:tav>
                                        <p:tav tm="100000">
                                          <p:val>
                                            <p:fltVal val="1"/>
                                          </p:val>
                                        </p:tav>
                                      </p:tavLst>
                                    </p:anim>
                                    <p:anim to="" calcmode="lin" valueType="num">
                                      <p:cBhvr>
                                        <p:cTn id="49" dur="1000" fill="hold">
                                          <p:stCondLst>
                                            <p:cond delay="0"/>
                                          </p:stCondLst>
                                        </p:cTn>
                                        <p:tgtEl>
                                          <p:spTgt spid="77"/>
                                        </p:tgtEl>
                                        <p:attrNameLst>
                                          <p:attrName>ppt_w</p:attrName>
                                        </p:attrNameLst>
                                      </p:cBhvr>
                                      <p:tavLst>
                                        <p:tav tm="0" fmla="#ppt_w+(8/9)*(#ppt_w-0)*((1.5-1.5*$)^2-(1.5-1.5*$)^3)">
                                          <p:val>
                                            <p:fltVal val="0"/>
                                          </p:val>
                                        </p:tav>
                                        <p:tav tm="100000">
                                          <p:val>
                                            <p:fltVal val="1"/>
                                          </p:val>
                                        </p:tav>
                                      </p:tavLst>
                                    </p:anim>
                                    <p:anim to="" calcmode="lin" valueType="num">
                                      <p:cBhvr>
                                        <p:cTn id="50" dur="1000" fill="hold">
                                          <p:stCondLst>
                                            <p:cond delay="0"/>
                                          </p:stCondLst>
                                        </p:cTn>
                                        <p:tgtEl>
                                          <p:spTgt spid="77"/>
                                        </p:tgtEl>
                                        <p:attrNameLst>
                                          <p:attrName>ppt_h</p:attrName>
                                        </p:attrNameLst>
                                      </p:cBhvr>
                                      <p:tavLst>
                                        <p:tav tm="0" fmla="#ppt_h+(8/9)*(#ppt_h-0)*((1.5-1.5*$)^2-(1.5-1.5*$)^3)">
                                          <p:val>
                                            <p:fltVal val="0"/>
                                          </p:val>
                                        </p:tav>
                                        <p:tav tm="100000">
                                          <p:val>
                                            <p:fltVal val="1"/>
                                          </p:val>
                                        </p:tav>
                                      </p:tavLst>
                                    </p:anim>
                                  </p:childTnLst>
                                </p:cTn>
                              </p:par>
                              <p:par>
                                <p:cTn id="51" presetID="2" presetClass="entr" presetSubtype="2" decel="100000"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additive="base">
                                        <p:cTn id="53" dur="2000" fill="hold"/>
                                        <p:tgtEl>
                                          <p:spTgt spid="30"/>
                                        </p:tgtEl>
                                        <p:attrNameLst>
                                          <p:attrName>ppt_x</p:attrName>
                                        </p:attrNameLst>
                                      </p:cBhvr>
                                      <p:tavLst>
                                        <p:tav tm="0">
                                          <p:val>
                                            <p:strVal val="1+#ppt_w/2"/>
                                          </p:val>
                                        </p:tav>
                                        <p:tav tm="100000">
                                          <p:val>
                                            <p:strVal val="#ppt_x"/>
                                          </p:val>
                                        </p:tav>
                                      </p:tavLst>
                                    </p:anim>
                                    <p:anim calcmode="lin" valueType="num">
                                      <p:cBhvr additive="base">
                                        <p:cTn id="54" dur="2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6" grpId="0"/>
      <p:bldP spid="77" grpId="0"/>
      <p:bldP spid="7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3128282" y="350912"/>
            <a:ext cx="5935437" cy="261610"/>
          </a:xfrm>
          <a:prstGeom prst="rect">
            <a:avLst/>
          </a:prstGeom>
          <a:noFill/>
        </p:spPr>
        <p:txBody>
          <a:bodyPr wrap="square">
            <a:spAutoFit/>
          </a:bodyPr>
          <a:lstStyle/>
          <a:p>
            <a:pPr algn="ctr"/>
            <a:r>
              <a:rPr lang="zh-CN" altLang="en-US" sz="1100" spc="2000" dirty="0">
                <a:cs typeface="+mn-ea"/>
                <a:sym typeface="+mn-lt"/>
              </a:rPr>
              <a:t>五</a:t>
            </a:r>
            <a:r>
              <a:rPr lang="en-US" altLang="zh-CN" sz="1100" spc="2000" dirty="0">
                <a:cs typeface="+mn-ea"/>
                <a:sym typeface="+mn-lt"/>
              </a:rPr>
              <a:t>/</a:t>
            </a:r>
            <a:r>
              <a:rPr lang="zh-CN" altLang="en-US" sz="1100" spc="2000" dirty="0">
                <a:cs typeface="+mn-ea"/>
                <a:sym typeface="+mn-lt"/>
              </a:rPr>
              <a:t>四</a:t>
            </a:r>
            <a:r>
              <a:rPr lang="en-US" altLang="zh-CN" sz="1100" spc="2000" dirty="0">
                <a:cs typeface="+mn-ea"/>
                <a:sym typeface="+mn-lt"/>
              </a:rPr>
              <a:t>/</a:t>
            </a:r>
            <a:r>
              <a:rPr lang="zh-CN" altLang="en-US" sz="1100" spc="2000" dirty="0">
                <a:cs typeface="+mn-ea"/>
                <a:sym typeface="+mn-lt"/>
              </a:rPr>
              <a:t>青</a:t>
            </a:r>
            <a:r>
              <a:rPr lang="en-US" altLang="zh-CN" sz="1100" spc="2000" dirty="0">
                <a:cs typeface="+mn-ea"/>
                <a:sym typeface="+mn-lt"/>
              </a:rPr>
              <a:t>/</a:t>
            </a:r>
            <a:r>
              <a:rPr lang="zh-CN" altLang="en-US" sz="1100" spc="2000" dirty="0">
                <a:cs typeface="+mn-ea"/>
                <a:sym typeface="+mn-lt"/>
              </a:rPr>
              <a:t>年</a:t>
            </a:r>
            <a:r>
              <a:rPr lang="en-US" altLang="zh-CN" sz="1100" spc="2000" dirty="0">
                <a:cs typeface="+mn-ea"/>
                <a:sym typeface="+mn-lt"/>
              </a:rPr>
              <a:t>/</a:t>
            </a:r>
            <a:r>
              <a:rPr lang="zh-CN" altLang="en-US" sz="1100" spc="2000" dirty="0">
                <a:cs typeface="+mn-ea"/>
                <a:sym typeface="+mn-lt"/>
              </a:rPr>
              <a:t>节</a:t>
            </a:r>
          </a:p>
        </p:txBody>
      </p:sp>
      <p:pic>
        <p:nvPicPr>
          <p:cNvPr id="4" name="图片 3"/>
          <p:cNvPicPr>
            <a:picLocks noChangeAspect="1"/>
          </p:cNvPicPr>
          <p:nvPr/>
        </p:nvPicPr>
        <p:blipFill rotWithShape="1">
          <a:blip r:embed="rId2" cstate="screen"/>
          <a:srcRect/>
          <a:stretch>
            <a:fillRect/>
          </a:stretch>
        </p:blipFill>
        <p:spPr>
          <a:xfrm>
            <a:off x="3890930" y="4292160"/>
            <a:ext cx="6905296" cy="3016226"/>
          </a:xfrm>
          <a:prstGeom prst="rect">
            <a:avLst/>
          </a:prstGeom>
        </p:spPr>
      </p:pic>
      <p:grpSp>
        <p:nvGrpSpPr>
          <p:cNvPr id="18" name="组合 17"/>
          <p:cNvGrpSpPr/>
          <p:nvPr/>
        </p:nvGrpSpPr>
        <p:grpSpPr>
          <a:xfrm>
            <a:off x="4604571" y="1001470"/>
            <a:ext cx="2518638" cy="1446551"/>
            <a:chOff x="4919881" y="1474338"/>
            <a:chExt cx="2518638" cy="1446551"/>
          </a:xfrm>
        </p:grpSpPr>
        <p:sp>
          <p:nvSpPr>
            <p:cNvPr id="19" name="文本框 18"/>
            <p:cNvSpPr txBox="1"/>
            <p:nvPr/>
          </p:nvSpPr>
          <p:spPr>
            <a:xfrm>
              <a:off x="4919881" y="1474338"/>
              <a:ext cx="2518638" cy="1446550"/>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zh-CN" altLang="en-US" sz="8800" spc="300" dirty="0">
                  <a:ln w="190500">
                    <a:solidFill>
                      <a:prstClr val="white"/>
                    </a:solidFill>
                  </a:ln>
                  <a:solidFill>
                    <a:schemeClr val="bg1"/>
                  </a:solidFill>
                  <a:cs typeface="+mn-ea"/>
                  <a:sym typeface="+mn-lt"/>
                </a:rPr>
                <a:t>目录</a:t>
              </a:r>
            </a:p>
          </p:txBody>
        </p:sp>
        <p:sp>
          <p:nvSpPr>
            <p:cNvPr id="20" name="文本框 19"/>
            <p:cNvSpPr txBox="1"/>
            <p:nvPr/>
          </p:nvSpPr>
          <p:spPr>
            <a:xfrm>
              <a:off x="4919881" y="1474339"/>
              <a:ext cx="2518638" cy="1446550"/>
            </a:xfrm>
            <a:prstGeom prst="rect">
              <a:avLst/>
            </a:prstGeom>
            <a:noFill/>
          </p:spPr>
          <p:txBody>
            <a:bodyPr wrap="none" rtlCol="0">
              <a:spAutoFit/>
            </a:bodyPr>
            <a:lstStyle/>
            <a:p>
              <a:pPr algn="ctr"/>
              <a:r>
                <a:rPr lang="zh-CN" altLang="en-US" sz="8800" spc="300" dirty="0">
                  <a:blipFill dpi="0" rotWithShape="1">
                    <a:blip r:embed="rId3">
                      <a:extLst>
                        <a:ext uri="{28A0092B-C50C-407E-A947-70E740481C1C}">
                          <a14:useLocalDpi xmlns:a14="http://schemas.microsoft.com/office/drawing/2010/main" val="0"/>
                        </a:ext>
                      </a:extLst>
                    </a:blip>
                    <a:srcRect/>
                    <a:stretch>
                      <a:fillRect/>
                    </a:stretch>
                  </a:blipFill>
                  <a:cs typeface="+mn-ea"/>
                  <a:sym typeface="+mn-lt"/>
                </a:rPr>
                <a:t>目录</a:t>
              </a:r>
            </a:p>
          </p:txBody>
        </p:sp>
      </p:grpSp>
      <p:pic>
        <p:nvPicPr>
          <p:cNvPr id="27" name="图片 26"/>
          <p:cNvPicPr>
            <a:picLocks noChangeAspect="1"/>
          </p:cNvPicPr>
          <p:nvPr/>
        </p:nvPicPr>
        <p:blipFill rotWithShape="1">
          <a:blip r:embed="rId4" cstate="screen"/>
          <a:srcRect/>
          <a:stretch>
            <a:fillRect/>
          </a:stretch>
        </p:blipFill>
        <p:spPr>
          <a:xfrm>
            <a:off x="7463889" y="765153"/>
            <a:ext cx="1526166" cy="678334"/>
          </a:xfrm>
          <a:prstGeom prst="rect">
            <a:avLst/>
          </a:prstGeom>
        </p:spPr>
      </p:pic>
      <p:pic>
        <p:nvPicPr>
          <p:cNvPr id="28" name="图片 27"/>
          <p:cNvPicPr>
            <a:picLocks noChangeAspect="1"/>
          </p:cNvPicPr>
          <p:nvPr/>
        </p:nvPicPr>
        <p:blipFill>
          <a:blip r:embed="rId5"/>
          <a:stretch>
            <a:fillRect/>
          </a:stretch>
        </p:blipFill>
        <p:spPr>
          <a:xfrm>
            <a:off x="1805537" y="1849617"/>
            <a:ext cx="1495634" cy="895475"/>
          </a:xfrm>
          <a:prstGeom prst="rect">
            <a:avLst/>
          </a:prstGeom>
        </p:spPr>
      </p:pic>
      <p:pic>
        <p:nvPicPr>
          <p:cNvPr id="29" name="图片 28"/>
          <p:cNvPicPr>
            <a:picLocks noChangeAspect="1"/>
          </p:cNvPicPr>
          <p:nvPr/>
        </p:nvPicPr>
        <p:blipFill>
          <a:blip r:embed="rId6" cstate="screen"/>
          <a:stretch>
            <a:fillRect/>
          </a:stretch>
        </p:blipFill>
        <p:spPr>
          <a:xfrm>
            <a:off x="139143" y="170371"/>
            <a:ext cx="1236822" cy="922871"/>
          </a:xfrm>
          <a:prstGeom prst="rect">
            <a:avLst/>
          </a:prstGeom>
        </p:spPr>
      </p:pic>
      <p:pic>
        <p:nvPicPr>
          <p:cNvPr id="30" name="图片 29"/>
          <p:cNvPicPr>
            <a:picLocks noChangeAspect="1"/>
          </p:cNvPicPr>
          <p:nvPr/>
        </p:nvPicPr>
        <p:blipFill>
          <a:blip r:embed="rId7" cstate="screen"/>
          <a:stretch>
            <a:fillRect/>
          </a:stretch>
        </p:blipFill>
        <p:spPr>
          <a:xfrm>
            <a:off x="9687651" y="464426"/>
            <a:ext cx="1995486" cy="895933"/>
          </a:xfrm>
          <a:prstGeom prst="rect">
            <a:avLst/>
          </a:prstGeom>
        </p:spPr>
      </p:pic>
      <p:grpSp>
        <p:nvGrpSpPr>
          <p:cNvPr id="68" name="组合 32"/>
          <p:cNvGrpSpPr/>
          <p:nvPr/>
        </p:nvGrpSpPr>
        <p:grpSpPr bwMode="auto">
          <a:xfrm>
            <a:off x="1348872" y="2830278"/>
            <a:ext cx="541584" cy="626352"/>
            <a:chOff x="2647254" y="1086463"/>
            <a:chExt cx="500861" cy="419071"/>
          </a:xfrm>
        </p:grpSpPr>
        <p:grpSp>
          <p:nvGrpSpPr>
            <p:cNvPr id="72" name="组合 37"/>
            <p:cNvGrpSpPr/>
            <p:nvPr/>
          </p:nvGrpSpPr>
          <p:grpSpPr bwMode="auto">
            <a:xfrm>
              <a:off x="2647254" y="1086463"/>
              <a:ext cx="500861" cy="419071"/>
              <a:chOff x="2813325" y="1131630"/>
              <a:chExt cx="451903" cy="349226"/>
            </a:xfrm>
          </p:grpSpPr>
          <p:sp>
            <p:nvSpPr>
              <p:cNvPr id="74" name="圆角矩形 39"/>
              <p:cNvSpPr/>
              <p:nvPr/>
            </p:nvSpPr>
            <p:spPr bwMode="auto">
              <a:xfrm>
                <a:off x="2813325" y="1146054"/>
                <a:ext cx="452247" cy="308989"/>
              </a:xfrm>
              <a:prstGeom prst="roundRect">
                <a:avLst>
                  <a:gd name="adj" fmla="val 30079"/>
                </a:avLst>
              </a:prstGeom>
              <a:solidFill>
                <a:srgbClr val="E1031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000" b="1" noProof="1">
                  <a:cs typeface="+mn-ea"/>
                  <a:sym typeface="+mn-lt"/>
                </a:endParaRPr>
              </a:p>
            </p:txBody>
          </p:sp>
          <p:sp>
            <p:nvSpPr>
              <p:cNvPr id="75" name="圆角矩形 9"/>
              <p:cNvSpPr>
                <a:spLocks noChangeArrowheads="1"/>
              </p:cNvSpPr>
              <p:nvPr/>
            </p:nvSpPr>
            <p:spPr bwMode="auto">
              <a:xfrm>
                <a:off x="2843856" y="1131630"/>
                <a:ext cx="342030" cy="349226"/>
              </a:xfrm>
              <a:custGeom>
                <a:avLst/>
                <a:gdLst>
                  <a:gd name="T0" fmla="*/ 108293 w 342030"/>
                  <a:gd name="T1" fmla="*/ 0 h 349226"/>
                  <a:gd name="T2" fmla="*/ 323743 w 342030"/>
                  <a:gd name="T3" fmla="*/ 0 h 349226"/>
                  <a:gd name="T4" fmla="*/ 342030 w 342030"/>
                  <a:gd name="T5" fmla="*/ 3692 h 349226"/>
                  <a:gd name="T6" fmla="*/ 62738 w 342030"/>
                  <a:gd name="T7" fmla="*/ 349226 h 349226"/>
                  <a:gd name="T8" fmla="*/ 0 w 342030"/>
                  <a:gd name="T9" fmla="*/ 251737 h 349226"/>
                  <a:gd name="T10" fmla="*/ 0 w 342030"/>
                  <a:gd name="T11" fmla="*/ 108293 h 349226"/>
                  <a:gd name="T12" fmla="*/ 108293 w 342030"/>
                  <a:gd name="T13" fmla="*/ 0 h 3492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030" h="349226">
                    <a:moveTo>
                      <a:pt x="108293" y="0"/>
                    </a:moveTo>
                    <a:lnTo>
                      <a:pt x="323743" y="0"/>
                    </a:lnTo>
                    <a:lnTo>
                      <a:pt x="342030" y="3692"/>
                    </a:lnTo>
                    <a:lnTo>
                      <a:pt x="62738" y="349226"/>
                    </a:lnTo>
                    <a:cubicBezTo>
                      <a:pt x="25551" y="332604"/>
                      <a:pt x="0" y="295155"/>
                      <a:pt x="0" y="251737"/>
                    </a:cubicBezTo>
                    <a:lnTo>
                      <a:pt x="0" y="108293"/>
                    </a:lnTo>
                    <a:cubicBezTo>
                      <a:pt x="0" y="48484"/>
                      <a:pt x="48484" y="0"/>
                      <a:pt x="108293" y="0"/>
                    </a:cubicBezTo>
                    <a:close/>
                  </a:path>
                </a:pathLst>
              </a:custGeom>
              <a:gradFill rotWithShape="1">
                <a:gsLst>
                  <a:gs pos="0">
                    <a:srgbClr val="FFFFFF">
                      <a:alpha val="51999"/>
                    </a:srgbClr>
                  </a:gs>
                  <a:gs pos="100000">
                    <a:srgbClr val="FFFFFF">
                      <a:alpha val="0"/>
                    </a:srgbClr>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b="1">
                  <a:cs typeface="+mn-ea"/>
                  <a:sym typeface="+mn-lt"/>
                </a:endParaRPr>
              </a:p>
            </p:txBody>
          </p:sp>
        </p:grpSp>
        <p:sp>
          <p:nvSpPr>
            <p:cNvPr id="73" name="标题层"/>
            <p:cNvSpPr txBox="1"/>
            <p:nvPr/>
          </p:nvSpPr>
          <p:spPr bwMode="auto">
            <a:xfrm>
              <a:off x="2663803" y="1124582"/>
              <a:ext cx="479811" cy="267700"/>
            </a:xfrm>
            <a:prstGeom prst="rect">
              <a:avLst/>
            </a:prstGeom>
            <a:noFill/>
            <a:effectLst>
              <a:outerShdw blurRad="12700" dist="12700" dir="4380000" algn="tl" rotWithShape="0">
                <a:prstClr val="black">
                  <a:alpha val="40000"/>
                </a:prstClr>
              </a:outerShdw>
            </a:effectLst>
          </p:spPr>
          <p:txBody>
            <a:bodyPr>
              <a:spAutoFit/>
            </a:bodyPr>
            <a:lstStyle/>
            <a:p>
              <a:pPr algn="ctr" defTabSz="1218565" fontAlgn="auto">
                <a:defRPr/>
              </a:pPr>
              <a:r>
                <a:rPr lang="en-US" altLang="zh-CN" sz="2000" b="1" kern="0" noProof="1">
                  <a:solidFill>
                    <a:sysClr val="window" lastClr="FFFFFF"/>
                  </a:solidFill>
                  <a:cs typeface="+mn-ea"/>
                  <a:sym typeface="+mn-lt"/>
                </a:rPr>
                <a:t>01</a:t>
              </a:r>
              <a:endParaRPr lang="zh-CN" altLang="en-US" sz="2000" b="1" kern="0" noProof="1">
                <a:solidFill>
                  <a:sysClr val="window" lastClr="FFFFFF"/>
                </a:solidFill>
                <a:cs typeface="+mn-ea"/>
                <a:sym typeface="+mn-lt"/>
              </a:endParaRPr>
            </a:p>
          </p:txBody>
        </p:sp>
      </p:grpSp>
      <p:sp>
        <p:nvSpPr>
          <p:cNvPr id="22" name="文本框 21"/>
          <p:cNvSpPr txBox="1"/>
          <p:nvPr/>
        </p:nvSpPr>
        <p:spPr>
          <a:xfrm>
            <a:off x="603334" y="3587688"/>
            <a:ext cx="2032661" cy="461665"/>
          </a:xfrm>
          <a:prstGeom prst="rect">
            <a:avLst/>
          </a:prstGeom>
          <a:noFill/>
        </p:spPr>
        <p:txBody>
          <a:bodyPr wrap="square" rtlCol="0">
            <a:spAutoFit/>
          </a:bodyPr>
          <a:lstStyle/>
          <a:p>
            <a:pPr algn="ctr"/>
            <a:r>
              <a:rPr lang="zh-CN" altLang="en-US" sz="2400" dirty="0">
                <a:cs typeface="+mn-ea"/>
                <a:sym typeface="+mn-lt"/>
              </a:rPr>
              <a:t>活动背景</a:t>
            </a:r>
          </a:p>
        </p:txBody>
      </p:sp>
      <p:sp>
        <p:nvSpPr>
          <p:cNvPr id="23" name="文本框 22"/>
          <p:cNvSpPr txBox="1"/>
          <p:nvPr/>
        </p:nvSpPr>
        <p:spPr>
          <a:xfrm>
            <a:off x="868272" y="4021776"/>
            <a:ext cx="1502785" cy="215444"/>
          </a:xfrm>
          <a:prstGeom prst="rect">
            <a:avLst/>
          </a:prstGeom>
          <a:noFill/>
        </p:spPr>
        <p:txBody>
          <a:bodyPr wrap="square" rtlCol="0">
            <a:spAutoFit/>
          </a:bodyPr>
          <a:lstStyle/>
          <a:p>
            <a:pPr algn="ctr"/>
            <a:r>
              <a:rPr lang="en-US" altLang="zh-CN" sz="800" i="1" spc="300" dirty="0">
                <a:solidFill>
                  <a:srgbClr val="00CDF9"/>
                </a:solidFill>
                <a:cs typeface="+mn-ea"/>
                <a:sym typeface="+mn-lt"/>
              </a:rPr>
              <a:t>The part one</a:t>
            </a:r>
            <a:endParaRPr lang="zh-CN" altLang="en-US" sz="800" i="1" spc="300" dirty="0">
              <a:solidFill>
                <a:srgbClr val="00CDF9"/>
              </a:solidFill>
              <a:cs typeface="+mn-ea"/>
              <a:sym typeface="+mn-lt"/>
            </a:endParaRPr>
          </a:p>
        </p:txBody>
      </p:sp>
      <p:grpSp>
        <p:nvGrpSpPr>
          <p:cNvPr id="24" name="组合 32"/>
          <p:cNvGrpSpPr/>
          <p:nvPr/>
        </p:nvGrpSpPr>
        <p:grpSpPr bwMode="auto">
          <a:xfrm>
            <a:off x="3554730" y="2830278"/>
            <a:ext cx="541584" cy="626352"/>
            <a:chOff x="2647254" y="1086463"/>
            <a:chExt cx="500861" cy="419071"/>
          </a:xfrm>
        </p:grpSpPr>
        <p:grpSp>
          <p:nvGrpSpPr>
            <p:cNvPr id="25" name="组合 37"/>
            <p:cNvGrpSpPr/>
            <p:nvPr/>
          </p:nvGrpSpPr>
          <p:grpSpPr bwMode="auto">
            <a:xfrm>
              <a:off x="2647254" y="1086463"/>
              <a:ext cx="500861" cy="419071"/>
              <a:chOff x="2813325" y="1131630"/>
              <a:chExt cx="451903" cy="349226"/>
            </a:xfrm>
          </p:grpSpPr>
          <p:sp>
            <p:nvSpPr>
              <p:cNvPr id="31" name="圆角矩形 39"/>
              <p:cNvSpPr/>
              <p:nvPr/>
            </p:nvSpPr>
            <p:spPr bwMode="auto">
              <a:xfrm>
                <a:off x="2813325" y="1146054"/>
                <a:ext cx="452247" cy="308989"/>
              </a:xfrm>
              <a:prstGeom prst="roundRect">
                <a:avLst>
                  <a:gd name="adj" fmla="val 30079"/>
                </a:avLst>
              </a:prstGeom>
              <a:solidFill>
                <a:srgbClr val="E1031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000" b="1" noProof="1">
                  <a:cs typeface="+mn-ea"/>
                  <a:sym typeface="+mn-lt"/>
                </a:endParaRPr>
              </a:p>
            </p:txBody>
          </p:sp>
          <p:sp>
            <p:nvSpPr>
              <p:cNvPr id="32" name="圆角矩形 9"/>
              <p:cNvSpPr>
                <a:spLocks noChangeArrowheads="1"/>
              </p:cNvSpPr>
              <p:nvPr/>
            </p:nvSpPr>
            <p:spPr bwMode="auto">
              <a:xfrm>
                <a:off x="2843856" y="1131630"/>
                <a:ext cx="342030" cy="349226"/>
              </a:xfrm>
              <a:custGeom>
                <a:avLst/>
                <a:gdLst>
                  <a:gd name="T0" fmla="*/ 108293 w 342030"/>
                  <a:gd name="T1" fmla="*/ 0 h 349226"/>
                  <a:gd name="T2" fmla="*/ 323743 w 342030"/>
                  <a:gd name="T3" fmla="*/ 0 h 349226"/>
                  <a:gd name="T4" fmla="*/ 342030 w 342030"/>
                  <a:gd name="T5" fmla="*/ 3692 h 349226"/>
                  <a:gd name="T6" fmla="*/ 62738 w 342030"/>
                  <a:gd name="T7" fmla="*/ 349226 h 349226"/>
                  <a:gd name="T8" fmla="*/ 0 w 342030"/>
                  <a:gd name="T9" fmla="*/ 251737 h 349226"/>
                  <a:gd name="T10" fmla="*/ 0 w 342030"/>
                  <a:gd name="T11" fmla="*/ 108293 h 349226"/>
                  <a:gd name="T12" fmla="*/ 108293 w 342030"/>
                  <a:gd name="T13" fmla="*/ 0 h 3492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030" h="349226">
                    <a:moveTo>
                      <a:pt x="108293" y="0"/>
                    </a:moveTo>
                    <a:lnTo>
                      <a:pt x="323743" y="0"/>
                    </a:lnTo>
                    <a:lnTo>
                      <a:pt x="342030" y="3692"/>
                    </a:lnTo>
                    <a:lnTo>
                      <a:pt x="62738" y="349226"/>
                    </a:lnTo>
                    <a:cubicBezTo>
                      <a:pt x="25551" y="332604"/>
                      <a:pt x="0" y="295155"/>
                      <a:pt x="0" y="251737"/>
                    </a:cubicBezTo>
                    <a:lnTo>
                      <a:pt x="0" y="108293"/>
                    </a:lnTo>
                    <a:cubicBezTo>
                      <a:pt x="0" y="48484"/>
                      <a:pt x="48484" y="0"/>
                      <a:pt x="108293" y="0"/>
                    </a:cubicBezTo>
                    <a:close/>
                  </a:path>
                </a:pathLst>
              </a:custGeom>
              <a:gradFill rotWithShape="1">
                <a:gsLst>
                  <a:gs pos="0">
                    <a:srgbClr val="FFFFFF">
                      <a:alpha val="51999"/>
                    </a:srgbClr>
                  </a:gs>
                  <a:gs pos="100000">
                    <a:srgbClr val="FFFFFF">
                      <a:alpha val="0"/>
                    </a:srgbClr>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b="1">
                  <a:cs typeface="+mn-ea"/>
                  <a:sym typeface="+mn-lt"/>
                </a:endParaRPr>
              </a:p>
            </p:txBody>
          </p:sp>
        </p:grpSp>
        <p:sp>
          <p:nvSpPr>
            <p:cNvPr id="26" name="标题层"/>
            <p:cNvSpPr txBox="1"/>
            <p:nvPr/>
          </p:nvSpPr>
          <p:spPr bwMode="auto">
            <a:xfrm>
              <a:off x="2663803" y="1124582"/>
              <a:ext cx="479811" cy="267700"/>
            </a:xfrm>
            <a:prstGeom prst="rect">
              <a:avLst/>
            </a:prstGeom>
            <a:noFill/>
            <a:effectLst>
              <a:outerShdw blurRad="12700" dist="12700" dir="4380000" algn="tl" rotWithShape="0">
                <a:prstClr val="black">
                  <a:alpha val="40000"/>
                </a:prstClr>
              </a:outerShdw>
            </a:effectLst>
          </p:spPr>
          <p:txBody>
            <a:bodyPr>
              <a:spAutoFit/>
            </a:bodyPr>
            <a:lstStyle/>
            <a:p>
              <a:pPr algn="ctr" defTabSz="1218565" fontAlgn="auto">
                <a:defRPr/>
              </a:pPr>
              <a:r>
                <a:rPr lang="en-US" altLang="zh-CN" sz="2000" b="1" kern="0" noProof="1">
                  <a:solidFill>
                    <a:sysClr val="window" lastClr="FFFFFF"/>
                  </a:solidFill>
                  <a:cs typeface="+mn-ea"/>
                  <a:sym typeface="+mn-lt"/>
                </a:rPr>
                <a:t>02</a:t>
              </a:r>
              <a:endParaRPr lang="zh-CN" altLang="en-US" sz="2000" b="1" kern="0" noProof="1">
                <a:solidFill>
                  <a:sysClr val="window" lastClr="FFFFFF"/>
                </a:solidFill>
                <a:cs typeface="+mn-ea"/>
                <a:sym typeface="+mn-lt"/>
              </a:endParaRPr>
            </a:p>
          </p:txBody>
        </p:sp>
      </p:grpSp>
      <p:sp>
        <p:nvSpPr>
          <p:cNvPr id="33" name="文本框 32"/>
          <p:cNvSpPr txBox="1"/>
          <p:nvPr/>
        </p:nvSpPr>
        <p:spPr>
          <a:xfrm>
            <a:off x="2809192" y="3587688"/>
            <a:ext cx="2032661" cy="461665"/>
          </a:xfrm>
          <a:prstGeom prst="rect">
            <a:avLst/>
          </a:prstGeom>
          <a:noFill/>
        </p:spPr>
        <p:txBody>
          <a:bodyPr wrap="square" rtlCol="0">
            <a:spAutoFit/>
          </a:bodyPr>
          <a:lstStyle/>
          <a:p>
            <a:pPr algn="ctr"/>
            <a:r>
              <a:rPr lang="zh-CN" altLang="en-US" sz="2400" dirty="0">
                <a:cs typeface="+mn-ea"/>
                <a:sym typeface="+mn-lt"/>
              </a:rPr>
              <a:t>活动概述</a:t>
            </a:r>
          </a:p>
        </p:txBody>
      </p:sp>
      <p:sp>
        <p:nvSpPr>
          <p:cNvPr id="34" name="文本框 33"/>
          <p:cNvSpPr txBox="1"/>
          <p:nvPr/>
        </p:nvSpPr>
        <p:spPr>
          <a:xfrm>
            <a:off x="3074130" y="4021776"/>
            <a:ext cx="1502785" cy="215444"/>
          </a:xfrm>
          <a:prstGeom prst="rect">
            <a:avLst/>
          </a:prstGeom>
          <a:noFill/>
        </p:spPr>
        <p:txBody>
          <a:bodyPr wrap="square" rtlCol="0">
            <a:spAutoFit/>
          </a:bodyPr>
          <a:lstStyle/>
          <a:p>
            <a:pPr algn="ctr"/>
            <a:r>
              <a:rPr lang="en-US" altLang="zh-CN" sz="800" i="1" spc="300" dirty="0">
                <a:solidFill>
                  <a:srgbClr val="00CDF9"/>
                </a:solidFill>
                <a:cs typeface="+mn-ea"/>
                <a:sym typeface="+mn-lt"/>
              </a:rPr>
              <a:t>The part two</a:t>
            </a:r>
            <a:endParaRPr lang="zh-CN" altLang="en-US" sz="800" i="1" spc="300" dirty="0">
              <a:solidFill>
                <a:srgbClr val="00CDF9"/>
              </a:solidFill>
              <a:cs typeface="+mn-ea"/>
              <a:sym typeface="+mn-lt"/>
            </a:endParaRPr>
          </a:p>
        </p:txBody>
      </p:sp>
      <p:grpSp>
        <p:nvGrpSpPr>
          <p:cNvPr id="35" name="组合 32"/>
          <p:cNvGrpSpPr/>
          <p:nvPr/>
        </p:nvGrpSpPr>
        <p:grpSpPr bwMode="auto">
          <a:xfrm>
            <a:off x="5760589" y="2830278"/>
            <a:ext cx="541584" cy="626352"/>
            <a:chOff x="2647254" y="1086463"/>
            <a:chExt cx="500861" cy="419071"/>
          </a:xfrm>
        </p:grpSpPr>
        <p:grpSp>
          <p:nvGrpSpPr>
            <p:cNvPr id="36" name="组合 37"/>
            <p:cNvGrpSpPr/>
            <p:nvPr/>
          </p:nvGrpSpPr>
          <p:grpSpPr bwMode="auto">
            <a:xfrm>
              <a:off x="2647254" y="1086463"/>
              <a:ext cx="500861" cy="419071"/>
              <a:chOff x="2813325" y="1131630"/>
              <a:chExt cx="451903" cy="349226"/>
            </a:xfrm>
          </p:grpSpPr>
          <p:sp>
            <p:nvSpPr>
              <p:cNvPr id="38" name="圆角矩形 39"/>
              <p:cNvSpPr/>
              <p:nvPr/>
            </p:nvSpPr>
            <p:spPr bwMode="auto">
              <a:xfrm>
                <a:off x="2813325" y="1146054"/>
                <a:ext cx="452247" cy="308989"/>
              </a:xfrm>
              <a:prstGeom prst="roundRect">
                <a:avLst>
                  <a:gd name="adj" fmla="val 30079"/>
                </a:avLst>
              </a:prstGeom>
              <a:solidFill>
                <a:srgbClr val="E1031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000" b="1" noProof="1">
                  <a:cs typeface="+mn-ea"/>
                  <a:sym typeface="+mn-lt"/>
                </a:endParaRPr>
              </a:p>
            </p:txBody>
          </p:sp>
          <p:sp>
            <p:nvSpPr>
              <p:cNvPr id="39" name="圆角矩形 9"/>
              <p:cNvSpPr>
                <a:spLocks noChangeArrowheads="1"/>
              </p:cNvSpPr>
              <p:nvPr/>
            </p:nvSpPr>
            <p:spPr bwMode="auto">
              <a:xfrm>
                <a:off x="2843856" y="1131630"/>
                <a:ext cx="342030" cy="349226"/>
              </a:xfrm>
              <a:custGeom>
                <a:avLst/>
                <a:gdLst>
                  <a:gd name="T0" fmla="*/ 108293 w 342030"/>
                  <a:gd name="T1" fmla="*/ 0 h 349226"/>
                  <a:gd name="T2" fmla="*/ 323743 w 342030"/>
                  <a:gd name="T3" fmla="*/ 0 h 349226"/>
                  <a:gd name="T4" fmla="*/ 342030 w 342030"/>
                  <a:gd name="T5" fmla="*/ 3692 h 349226"/>
                  <a:gd name="T6" fmla="*/ 62738 w 342030"/>
                  <a:gd name="T7" fmla="*/ 349226 h 349226"/>
                  <a:gd name="T8" fmla="*/ 0 w 342030"/>
                  <a:gd name="T9" fmla="*/ 251737 h 349226"/>
                  <a:gd name="T10" fmla="*/ 0 w 342030"/>
                  <a:gd name="T11" fmla="*/ 108293 h 349226"/>
                  <a:gd name="T12" fmla="*/ 108293 w 342030"/>
                  <a:gd name="T13" fmla="*/ 0 h 3492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030" h="349226">
                    <a:moveTo>
                      <a:pt x="108293" y="0"/>
                    </a:moveTo>
                    <a:lnTo>
                      <a:pt x="323743" y="0"/>
                    </a:lnTo>
                    <a:lnTo>
                      <a:pt x="342030" y="3692"/>
                    </a:lnTo>
                    <a:lnTo>
                      <a:pt x="62738" y="349226"/>
                    </a:lnTo>
                    <a:cubicBezTo>
                      <a:pt x="25551" y="332604"/>
                      <a:pt x="0" y="295155"/>
                      <a:pt x="0" y="251737"/>
                    </a:cubicBezTo>
                    <a:lnTo>
                      <a:pt x="0" y="108293"/>
                    </a:lnTo>
                    <a:cubicBezTo>
                      <a:pt x="0" y="48484"/>
                      <a:pt x="48484" y="0"/>
                      <a:pt x="108293" y="0"/>
                    </a:cubicBezTo>
                    <a:close/>
                  </a:path>
                </a:pathLst>
              </a:custGeom>
              <a:gradFill rotWithShape="1">
                <a:gsLst>
                  <a:gs pos="0">
                    <a:srgbClr val="FFFFFF">
                      <a:alpha val="51999"/>
                    </a:srgbClr>
                  </a:gs>
                  <a:gs pos="100000">
                    <a:srgbClr val="FFFFFF">
                      <a:alpha val="0"/>
                    </a:srgbClr>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b="1">
                  <a:cs typeface="+mn-ea"/>
                  <a:sym typeface="+mn-lt"/>
                </a:endParaRPr>
              </a:p>
            </p:txBody>
          </p:sp>
        </p:grpSp>
        <p:sp>
          <p:nvSpPr>
            <p:cNvPr id="37" name="标题层"/>
            <p:cNvSpPr txBox="1"/>
            <p:nvPr/>
          </p:nvSpPr>
          <p:spPr bwMode="auto">
            <a:xfrm>
              <a:off x="2663803" y="1124582"/>
              <a:ext cx="479811" cy="267700"/>
            </a:xfrm>
            <a:prstGeom prst="rect">
              <a:avLst/>
            </a:prstGeom>
            <a:noFill/>
            <a:effectLst>
              <a:outerShdw blurRad="12700" dist="12700" dir="4380000" algn="tl" rotWithShape="0">
                <a:prstClr val="black">
                  <a:alpha val="40000"/>
                </a:prstClr>
              </a:outerShdw>
            </a:effectLst>
          </p:spPr>
          <p:txBody>
            <a:bodyPr>
              <a:spAutoFit/>
            </a:bodyPr>
            <a:lstStyle/>
            <a:p>
              <a:pPr algn="ctr" defTabSz="1218565" fontAlgn="auto">
                <a:defRPr/>
              </a:pPr>
              <a:r>
                <a:rPr lang="en-US" altLang="zh-CN" sz="2000" b="1" kern="0" noProof="1">
                  <a:solidFill>
                    <a:sysClr val="window" lastClr="FFFFFF"/>
                  </a:solidFill>
                  <a:cs typeface="+mn-ea"/>
                  <a:sym typeface="+mn-lt"/>
                </a:rPr>
                <a:t>03</a:t>
              </a:r>
              <a:endParaRPr lang="zh-CN" altLang="en-US" sz="2000" b="1" kern="0" noProof="1">
                <a:solidFill>
                  <a:sysClr val="window" lastClr="FFFFFF"/>
                </a:solidFill>
                <a:cs typeface="+mn-ea"/>
                <a:sym typeface="+mn-lt"/>
              </a:endParaRPr>
            </a:p>
          </p:txBody>
        </p:sp>
      </p:grpSp>
      <p:sp>
        <p:nvSpPr>
          <p:cNvPr id="40" name="文本框 39"/>
          <p:cNvSpPr txBox="1"/>
          <p:nvPr/>
        </p:nvSpPr>
        <p:spPr>
          <a:xfrm>
            <a:off x="5015051" y="3587688"/>
            <a:ext cx="2032661" cy="461665"/>
          </a:xfrm>
          <a:prstGeom prst="rect">
            <a:avLst/>
          </a:prstGeom>
          <a:noFill/>
        </p:spPr>
        <p:txBody>
          <a:bodyPr wrap="square" rtlCol="0">
            <a:spAutoFit/>
          </a:bodyPr>
          <a:lstStyle/>
          <a:p>
            <a:pPr algn="ctr"/>
            <a:r>
              <a:rPr lang="zh-CN" altLang="en-US" sz="2400" dirty="0">
                <a:cs typeface="+mn-ea"/>
                <a:sym typeface="+mn-lt"/>
              </a:rPr>
              <a:t>活动内容</a:t>
            </a:r>
          </a:p>
        </p:txBody>
      </p:sp>
      <p:sp>
        <p:nvSpPr>
          <p:cNvPr id="41" name="文本框 40"/>
          <p:cNvSpPr txBox="1"/>
          <p:nvPr/>
        </p:nvSpPr>
        <p:spPr>
          <a:xfrm>
            <a:off x="5279989" y="4021776"/>
            <a:ext cx="1502785" cy="215444"/>
          </a:xfrm>
          <a:prstGeom prst="rect">
            <a:avLst/>
          </a:prstGeom>
          <a:noFill/>
        </p:spPr>
        <p:txBody>
          <a:bodyPr wrap="square" rtlCol="0">
            <a:spAutoFit/>
          </a:bodyPr>
          <a:lstStyle/>
          <a:p>
            <a:pPr algn="ctr"/>
            <a:r>
              <a:rPr lang="en-US" altLang="zh-CN" sz="800" i="1" spc="300" dirty="0">
                <a:solidFill>
                  <a:srgbClr val="00CDF9"/>
                </a:solidFill>
                <a:cs typeface="+mn-ea"/>
                <a:sym typeface="+mn-lt"/>
              </a:rPr>
              <a:t>The part three</a:t>
            </a:r>
            <a:endParaRPr lang="zh-CN" altLang="en-US" sz="800" i="1" spc="300" dirty="0">
              <a:solidFill>
                <a:srgbClr val="00CDF9"/>
              </a:solidFill>
              <a:cs typeface="+mn-ea"/>
              <a:sym typeface="+mn-lt"/>
            </a:endParaRPr>
          </a:p>
        </p:txBody>
      </p:sp>
      <p:grpSp>
        <p:nvGrpSpPr>
          <p:cNvPr id="42" name="组合 32"/>
          <p:cNvGrpSpPr/>
          <p:nvPr/>
        </p:nvGrpSpPr>
        <p:grpSpPr bwMode="auto">
          <a:xfrm>
            <a:off x="7966448" y="2830278"/>
            <a:ext cx="541584" cy="626352"/>
            <a:chOff x="2647254" y="1086463"/>
            <a:chExt cx="500861" cy="419071"/>
          </a:xfrm>
        </p:grpSpPr>
        <p:grpSp>
          <p:nvGrpSpPr>
            <p:cNvPr id="43" name="组合 37"/>
            <p:cNvGrpSpPr/>
            <p:nvPr/>
          </p:nvGrpSpPr>
          <p:grpSpPr bwMode="auto">
            <a:xfrm>
              <a:off x="2647254" y="1086463"/>
              <a:ext cx="500861" cy="419071"/>
              <a:chOff x="2813325" y="1131630"/>
              <a:chExt cx="451903" cy="349226"/>
            </a:xfrm>
          </p:grpSpPr>
          <p:sp>
            <p:nvSpPr>
              <p:cNvPr id="45" name="圆角矩形 39"/>
              <p:cNvSpPr/>
              <p:nvPr/>
            </p:nvSpPr>
            <p:spPr bwMode="auto">
              <a:xfrm>
                <a:off x="2813325" y="1146054"/>
                <a:ext cx="452247" cy="308989"/>
              </a:xfrm>
              <a:prstGeom prst="roundRect">
                <a:avLst>
                  <a:gd name="adj" fmla="val 30079"/>
                </a:avLst>
              </a:prstGeom>
              <a:solidFill>
                <a:srgbClr val="E1031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000" b="1" noProof="1">
                  <a:cs typeface="+mn-ea"/>
                  <a:sym typeface="+mn-lt"/>
                </a:endParaRPr>
              </a:p>
            </p:txBody>
          </p:sp>
          <p:sp>
            <p:nvSpPr>
              <p:cNvPr id="46" name="圆角矩形 9"/>
              <p:cNvSpPr>
                <a:spLocks noChangeArrowheads="1"/>
              </p:cNvSpPr>
              <p:nvPr/>
            </p:nvSpPr>
            <p:spPr bwMode="auto">
              <a:xfrm>
                <a:off x="2843856" y="1131630"/>
                <a:ext cx="342030" cy="349226"/>
              </a:xfrm>
              <a:custGeom>
                <a:avLst/>
                <a:gdLst>
                  <a:gd name="T0" fmla="*/ 108293 w 342030"/>
                  <a:gd name="T1" fmla="*/ 0 h 349226"/>
                  <a:gd name="T2" fmla="*/ 323743 w 342030"/>
                  <a:gd name="T3" fmla="*/ 0 h 349226"/>
                  <a:gd name="T4" fmla="*/ 342030 w 342030"/>
                  <a:gd name="T5" fmla="*/ 3692 h 349226"/>
                  <a:gd name="T6" fmla="*/ 62738 w 342030"/>
                  <a:gd name="T7" fmla="*/ 349226 h 349226"/>
                  <a:gd name="T8" fmla="*/ 0 w 342030"/>
                  <a:gd name="T9" fmla="*/ 251737 h 349226"/>
                  <a:gd name="T10" fmla="*/ 0 w 342030"/>
                  <a:gd name="T11" fmla="*/ 108293 h 349226"/>
                  <a:gd name="T12" fmla="*/ 108293 w 342030"/>
                  <a:gd name="T13" fmla="*/ 0 h 3492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030" h="349226">
                    <a:moveTo>
                      <a:pt x="108293" y="0"/>
                    </a:moveTo>
                    <a:lnTo>
                      <a:pt x="323743" y="0"/>
                    </a:lnTo>
                    <a:lnTo>
                      <a:pt x="342030" y="3692"/>
                    </a:lnTo>
                    <a:lnTo>
                      <a:pt x="62738" y="349226"/>
                    </a:lnTo>
                    <a:cubicBezTo>
                      <a:pt x="25551" y="332604"/>
                      <a:pt x="0" y="295155"/>
                      <a:pt x="0" y="251737"/>
                    </a:cubicBezTo>
                    <a:lnTo>
                      <a:pt x="0" y="108293"/>
                    </a:lnTo>
                    <a:cubicBezTo>
                      <a:pt x="0" y="48484"/>
                      <a:pt x="48484" y="0"/>
                      <a:pt x="108293" y="0"/>
                    </a:cubicBezTo>
                    <a:close/>
                  </a:path>
                </a:pathLst>
              </a:custGeom>
              <a:gradFill rotWithShape="1">
                <a:gsLst>
                  <a:gs pos="0">
                    <a:srgbClr val="FFFFFF">
                      <a:alpha val="51999"/>
                    </a:srgbClr>
                  </a:gs>
                  <a:gs pos="100000">
                    <a:srgbClr val="FFFFFF">
                      <a:alpha val="0"/>
                    </a:srgbClr>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b="1">
                  <a:cs typeface="+mn-ea"/>
                  <a:sym typeface="+mn-lt"/>
                </a:endParaRPr>
              </a:p>
            </p:txBody>
          </p:sp>
        </p:grpSp>
        <p:sp>
          <p:nvSpPr>
            <p:cNvPr id="44" name="标题层"/>
            <p:cNvSpPr txBox="1"/>
            <p:nvPr/>
          </p:nvSpPr>
          <p:spPr bwMode="auto">
            <a:xfrm>
              <a:off x="2663803" y="1124582"/>
              <a:ext cx="479811" cy="267700"/>
            </a:xfrm>
            <a:prstGeom prst="rect">
              <a:avLst/>
            </a:prstGeom>
            <a:noFill/>
            <a:effectLst>
              <a:outerShdw blurRad="12700" dist="12700" dir="4380000" algn="tl" rotWithShape="0">
                <a:prstClr val="black">
                  <a:alpha val="40000"/>
                </a:prstClr>
              </a:outerShdw>
            </a:effectLst>
          </p:spPr>
          <p:txBody>
            <a:bodyPr>
              <a:spAutoFit/>
            </a:bodyPr>
            <a:lstStyle/>
            <a:p>
              <a:pPr algn="ctr" defTabSz="1218565" fontAlgn="auto">
                <a:defRPr/>
              </a:pPr>
              <a:r>
                <a:rPr lang="en-US" altLang="zh-CN" sz="2000" b="1" kern="0" noProof="1">
                  <a:solidFill>
                    <a:sysClr val="window" lastClr="FFFFFF"/>
                  </a:solidFill>
                  <a:cs typeface="+mn-ea"/>
                  <a:sym typeface="+mn-lt"/>
                </a:rPr>
                <a:t>04</a:t>
              </a:r>
              <a:endParaRPr lang="zh-CN" altLang="en-US" sz="2000" b="1" kern="0" noProof="1">
                <a:solidFill>
                  <a:sysClr val="window" lastClr="FFFFFF"/>
                </a:solidFill>
                <a:cs typeface="+mn-ea"/>
                <a:sym typeface="+mn-lt"/>
              </a:endParaRPr>
            </a:p>
          </p:txBody>
        </p:sp>
      </p:grpSp>
      <p:sp>
        <p:nvSpPr>
          <p:cNvPr id="47" name="文本框 46"/>
          <p:cNvSpPr txBox="1"/>
          <p:nvPr/>
        </p:nvSpPr>
        <p:spPr>
          <a:xfrm>
            <a:off x="7220910" y="3587688"/>
            <a:ext cx="2032661" cy="461665"/>
          </a:xfrm>
          <a:prstGeom prst="rect">
            <a:avLst/>
          </a:prstGeom>
          <a:noFill/>
        </p:spPr>
        <p:txBody>
          <a:bodyPr wrap="square" rtlCol="0">
            <a:spAutoFit/>
          </a:bodyPr>
          <a:lstStyle/>
          <a:p>
            <a:pPr algn="ctr"/>
            <a:r>
              <a:rPr lang="zh-CN" altLang="en-US" sz="2400" dirty="0">
                <a:cs typeface="+mn-ea"/>
                <a:sym typeface="+mn-lt"/>
              </a:rPr>
              <a:t>活动预算</a:t>
            </a:r>
          </a:p>
        </p:txBody>
      </p:sp>
      <p:sp>
        <p:nvSpPr>
          <p:cNvPr id="48" name="文本框 47"/>
          <p:cNvSpPr txBox="1"/>
          <p:nvPr/>
        </p:nvSpPr>
        <p:spPr>
          <a:xfrm>
            <a:off x="7485848" y="4021776"/>
            <a:ext cx="1502785" cy="215444"/>
          </a:xfrm>
          <a:prstGeom prst="rect">
            <a:avLst/>
          </a:prstGeom>
          <a:noFill/>
        </p:spPr>
        <p:txBody>
          <a:bodyPr wrap="square" rtlCol="0">
            <a:spAutoFit/>
          </a:bodyPr>
          <a:lstStyle/>
          <a:p>
            <a:pPr algn="ctr"/>
            <a:r>
              <a:rPr lang="en-US" altLang="zh-CN" sz="800" i="1" spc="300" dirty="0">
                <a:solidFill>
                  <a:srgbClr val="00CDF9"/>
                </a:solidFill>
                <a:cs typeface="+mn-ea"/>
                <a:sym typeface="+mn-lt"/>
              </a:rPr>
              <a:t>The part four</a:t>
            </a:r>
            <a:endParaRPr lang="zh-CN" altLang="en-US" sz="800" i="1" spc="300" dirty="0">
              <a:solidFill>
                <a:srgbClr val="00CDF9"/>
              </a:solidFill>
              <a:cs typeface="+mn-ea"/>
              <a:sym typeface="+mn-lt"/>
            </a:endParaRPr>
          </a:p>
        </p:txBody>
      </p:sp>
      <p:grpSp>
        <p:nvGrpSpPr>
          <p:cNvPr id="49" name="组合 32"/>
          <p:cNvGrpSpPr/>
          <p:nvPr/>
        </p:nvGrpSpPr>
        <p:grpSpPr bwMode="auto">
          <a:xfrm>
            <a:off x="10172306" y="2830278"/>
            <a:ext cx="541584" cy="626352"/>
            <a:chOff x="2647254" y="1086463"/>
            <a:chExt cx="500861" cy="419071"/>
          </a:xfrm>
        </p:grpSpPr>
        <p:grpSp>
          <p:nvGrpSpPr>
            <p:cNvPr id="50" name="组合 37"/>
            <p:cNvGrpSpPr/>
            <p:nvPr/>
          </p:nvGrpSpPr>
          <p:grpSpPr bwMode="auto">
            <a:xfrm>
              <a:off x="2647254" y="1086463"/>
              <a:ext cx="500861" cy="419071"/>
              <a:chOff x="2813325" y="1131630"/>
              <a:chExt cx="451903" cy="349226"/>
            </a:xfrm>
          </p:grpSpPr>
          <p:sp>
            <p:nvSpPr>
              <p:cNvPr id="52" name="圆角矩形 39"/>
              <p:cNvSpPr/>
              <p:nvPr/>
            </p:nvSpPr>
            <p:spPr bwMode="auto">
              <a:xfrm>
                <a:off x="2813325" y="1146054"/>
                <a:ext cx="452247" cy="308989"/>
              </a:xfrm>
              <a:prstGeom prst="roundRect">
                <a:avLst>
                  <a:gd name="adj" fmla="val 30079"/>
                </a:avLst>
              </a:prstGeom>
              <a:solidFill>
                <a:srgbClr val="E1031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000" b="1" noProof="1">
                  <a:cs typeface="+mn-ea"/>
                  <a:sym typeface="+mn-lt"/>
                </a:endParaRPr>
              </a:p>
            </p:txBody>
          </p:sp>
          <p:sp>
            <p:nvSpPr>
              <p:cNvPr id="53" name="圆角矩形 9"/>
              <p:cNvSpPr>
                <a:spLocks noChangeArrowheads="1"/>
              </p:cNvSpPr>
              <p:nvPr/>
            </p:nvSpPr>
            <p:spPr bwMode="auto">
              <a:xfrm>
                <a:off x="2843856" y="1131630"/>
                <a:ext cx="342030" cy="349226"/>
              </a:xfrm>
              <a:custGeom>
                <a:avLst/>
                <a:gdLst>
                  <a:gd name="T0" fmla="*/ 108293 w 342030"/>
                  <a:gd name="T1" fmla="*/ 0 h 349226"/>
                  <a:gd name="T2" fmla="*/ 323743 w 342030"/>
                  <a:gd name="T3" fmla="*/ 0 h 349226"/>
                  <a:gd name="T4" fmla="*/ 342030 w 342030"/>
                  <a:gd name="T5" fmla="*/ 3692 h 349226"/>
                  <a:gd name="T6" fmla="*/ 62738 w 342030"/>
                  <a:gd name="T7" fmla="*/ 349226 h 349226"/>
                  <a:gd name="T8" fmla="*/ 0 w 342030"/>
                  <a:gd name="T9" fmla="*/ 251737 h 349226"/>
                  <a:gd name="T10" fmla="*/ 0 w 342030"/>
                  <a:gd name="T11" fmla="*/ 108293 h 349226"/>
                  <a:gd name="T12" fmla="*/ 108293 w 342030"/>
                  <a:gd name="T13" fmla="*/ 0 h 3492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030" h="349226">
                    <a:moveTo>
                      <a:pt x="108293" y="0"/>
                    </a:moveTo>
                    <a:lnTo>
                      <a:pt x="323743" y="0"/>
                    </a:lnTo>
                    <a:lnTo>
                      <a:pt x="342030" y="3692"/>
                    </a:lnTo>
                    <a:lnTo>
                      <a:pt x="62738" y="349226"/>
                    </a:lnTo>
                    <a:cubicBezTo>
                      <a:pt x="25551" y="332604"/>
                      <a:pt x="0" y="295155"/>
                      <a:pt x="0" y="251737"/>
                    </a:cubicBezTo>
                    <a:lnTo>
                      <a:pt x="0" y="108293"/>
                    </a:lnTo>
                    <a:cubicBezTo>
                      <a:pt x="0" y="48484"/>
                      <a:pt x="48484" y="0"/>
                      <a:pt x="108293" y="0"/>
                    </a:cubicBezTo>
                    <a:close/>
                  </a:path>
                </a:pathLst>
              </a:custGeom>
              <a:gradFill rotWithShape="1">
                <a:gsLst>
                  <a:gs pos="0">
                    <a:srgbClr val="FFFFFF">
                      <a:alpha val="51999"/>
                    </a:srgbClr>
                  </a:gs>
                  <a:gs pos="100000">
                    <a:srgbClr val="FFFFFF">
                      <a:alpha val="0"/>
                    </a:srgbClr>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b="1">
                  <a:cs typeface="+mn-ea"/>
                  <a:sym typeface="+mn-lt"/>
                </a:endParaRPr>
              </a:p>
            </p:txBody>
          </p:sp>
        </p:grpSp>
        <p:sp>
          <p:nvSpPr>
            <p:cNvPr id="51" name="标题层"/>
            <p:cNvSpPr txBox="1"/>
            <p:nvPr/>
          </p:nvSpPr>
          <p:spPr bwMode="auto">
            <a:xfrm>
              <a:off x="2663803" y="1124582"/>
              <a:ext cx="479811" cy="267700"/>
            </a:xfrm>
            <a:prstGeom prst="rect">
              <a:avLst/>
            </a:prstGeom>
            <a:noFill/>
            <a:effectLst>
              <a:outerShdw blurRad="12700" dist="12700" dir="4380000" algn="tl" rotWithShape="0">
                <a:prstClr val="black">
                  <a:alpha val="40000"/>
                </a:prstClr>
              </a:outerShdw>
            </a:effectLst>
          </p:spPr>
          <p:txBody>
            <a:bodyPr>
              <a:spAutoFit/>
            </a:bodyPr>
            <a:lstStyle/>
            <a:p>
              <a:pPr algn="ctr" defTabSz="1218565" fontAlgn="auto">
                <a:defRPr/>
              </a:pPr>
              <a:r>
                <a:rPr lang="en-US" altLang="zh-CN" sz="2000" b="1" kern="0" noProof="1">
                  <a:solidFill>
                    <a:sysClr val="window" lastClr="FFFFFF"/>
                  </a:solidFill>
                  <a:cs typeface="+mn-ea"/>
                  <a:sym typeface="+mn-lt"/>
                </a:rPr>
                <a:t>05</a:t>
              </a:r>
              <a:endParaRPr lang="zh-CN" altLang="en-US" sz="2000" b="1" kern="0" noProof="1">
                <a:solidFill>
                  <a:sysClr val="window" lastClr="FFFFFF"/>
                </a:solidFill>
                <a:cs typeface="+mn-ea"/>
                <a:sym typeface="+mn-lt"/>
              </a:endParaRPr>
            </a:p>
          </p:txBody>
        </p:sp>
      </p:grpSp>
      <p:sp>
        <p:nvSpPr>
          <p:cNvPr id="54" name="文本框 53"/>
          <p:cNvSpPr txBox="1"/>
          <p:nvPr/>
        </p:nvSpPr>
        <p:spPr>
          <a:xfrm>
            <a:off x="9426768" y="3587688"/>
            <a:ext cx="2032661" cy="461665"/>
          </a:xfrm>
          <a:prstGeom prst="rect">
            <a:avLst/>
          </a:prstGeom>
          <a:noFill/>
        </p:spPr>
        <p:txBody>
          <a:bodyPr wrap="square" rtlCol="0">
            <a:spAutoFit/>
          </a:bodyPr>
          <a:lstStyle/>
          <a:p>
            <a:pPr algn="ctr"/>
            <a:r>
              <a:rPr lang="zh-CN" altLang="en-US" sz="2400" dirty="0">
                <a:cs typeface="+mn-ea"/>
                <a:sym typeface="+mn-lt"/>
              </a:rPr>
              <a:t>应急预案</a:t>
            </a:r>
          </a:p>
        </p:txBody>
      </p:sp>
      <p:sp>
        <p:nvSpPr>
          <p:cNvPr id="55" name="文本框 54"/>
          <p:cNvSpPr txBox="1"/>
          <p:nvPr/>
        </p:nvSpPr>
        <p:spPr>
          <a:xfrm>
            <a:off x="9691706" y="4021776"/>
            <a:ext cx="1502785" cy="215444"/>
          </a:xfrm>
          <a:prstGeom prst="rect">
            <a:avLst/>
          </a:prstGeom>
          <a:noFill/>
        </p:spPr>
        <p:txBody>
          <a:bodyPr wrap="square" rtlCol="0">
            <a:spAutoFit/>
          </a:bodyPr>
          <a:lstStyle/>
          <a:p>
            <a:pPr algn="ctr"/>
            <a:r>
              <a:rPr lang="en-US" altLang="zh-CN" sz="800" i="1" spc="300" dirty="0">
                <a:solidFill>
                  <a:srgbClr val="00CDF9"/>
                </a:solidFill>
                <a:cs typeface="+mn-ea"/>
                <a:sym typeface="+mn-lt"/>
              </a:rPr>
              <a:t>The part five</a:t>
            </a:r>
            <a:endParaRPr lang="zh-CN" altLang="en-US" sz="800" i="1" spc="300" dirty="0">
              <a:solidFill>
                <a:srgbClr val="00CDF9"/>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2" presetClass="entr" presetSubtype="4" decel="10000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000" fill="hold"/>
                                        <p:tgtEl>
                                          <p:spTgt spid="4"/>
                                        </p:tgtEl>
                                        <p:attrNameLst>
                                          <p:attrName>ppt_x</p:attrName>
                                        </p:attrNameLst>
                                      </p:cBhvr>
                                      <p:tavLst>
                                        <p:tav tm="0">
                                          <p:val>
                                            <p:strVal val="#ppt_x"/>
                                          </p:val>
                                        </p:tav>
                                        <p:tav tm="100000">
                                          <p:val>
                                            <p:strVal val="#ppt_x"/>
                                          </p:val>
                                        </p:tav>
                                      </p:tavLst>
                                    </p:anim>
                                    <p:anim calcmode="lin" valueType="num">
                                      <p:cBhvr additive="base">
                                        <p:cTn id="13" dur="2000" fill="hold"/>
                                        <p:tgtEl>
                                          <p:spTgt spid="4"/>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childTnLst>
                          </p:cTn>
                        </p:par>
                        <p:par>
                          <p:cTn id="19" fill="hold">
                            <p:stCondLst>
                              <p:cond delay="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1000" fill="hold"/>
                                        <p:tgtEl>
                                          <p:spTgt spid="18"/>
                                        </p:tgtEl>
                                        <p:attrNameLst>
                                          <p:attrName>ppt_w</p:attrName>
                                        </p:attrNameLst>
                                      </p:cBhvr>
                                      <p:tavLst>
                                        <p:tav tm="0">
                                          <p:val>
                                            <p:fltVal val="0"/>
                                          </p:val>
                                        </p:tav>
                                        <p:tav tm="100000">
                                          <p:val>
                                            <p:strVal val="#ppt_w"/>
                                          </p:val>
                                        </p:tav>
                                      </p:tavLst>
                                    </p:anim>
                                    <p:anim calcmode="lin" valueType="num">
                                      <p:cBhvr>
                                        <p:cTn id="23" dur="1000" fill="hold"/>
                                        <p:tgtEl>
                                          <p:spTgt spid="18"/>
                                        </p:tgtEl>
                                        <p:attrNameLst>
                                          <p:attrName>ppt_h</p:attrName>
                                        </p:attrNameLst>
                                      </p:cBhvr>
                                      <p:tavLst>
                                        <p:tav tm="0">
                                          <p:val>
                                            <p:fltVal val="0"/>
                                          </p:val>
                                        </p:tav>
                                        <p:tav tm="100000">
                                          <p:val>
                                            <p:strVal val="#ppt_h"/>
                                          </p:val>
                                        </p:tav>
                                      </p:tavLst>
                                    </p:anim>
                                    <p:animEffect transition="in" filter="fade">
                                      <p:cBhvr>
                                        <p:cTn id="24" dur="1000"/>
                                        <p:tgtEl>
                                          <p:spTgt spid="18"/>
                                        </p:tgtEl>
                                      </p:cBhvr>
                                    </p:animEffect>
                                  </p:childTnLst>
                                </p:cTn>
                              </p:par>
                              <p:par>
                                <p:cTn id="25" presetID="2" presetClass="entr" presetSubtype="9" decel="10000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2000" fill="hold"/>
                                        <p:tgtEl>
                                          <p:spTgt spid="27"/>
                                        </p:tgtEl>
                                        <p:attrNameLst>
                                          <p:attrName>ppt_x</p:attrName>
                                        </p:attrNameLst>
                                      </p:cBhvr>
                                      <p:tavLst>
                                        <p:tav tm="0">
                                          <p:val>
                                            <p:strVal val="0-#ppt_w/2"/>
                                          </p:val>
                                        </p:tav>
                                        <p:tav tm="100000">
                                          <p:val>
                                            <p:strVal val="#ppt_x"/>
                                          </p:val>
                                        </p:tav>
                                      </p:tavLst>
                                    </p:anim>
                                    <p:anim calcmode="lin" valueType="num">
                                      <p:cBhvr additive="base">
                                        <p:cTn id="28" dur="2000" fill="hold"/>
                                        <p:tgtEl>
                                          <p:spTgt spid="27"/>
                                        </p:tgtEl>
                                        <p:attrNameLst>
                                          <p:attrName>ppt_y</p:attrName>
                                        </p:attrNameLst>
                                      </p:cBhvr>
                                      <p:tavLst>
                                        <p:tav tm="0">
                                          <p:val>
                                            <p:strVal val="0-#ppt_h/2"/>
                                          </p:val>
                                        </p:tav>
                                        <p:tav tm="100000">
                                          <p:val>
                                            <p:strVal val="#ppt_y"/>
                                          </p:val>
                                        </p:tav>
                                      </p:tavLst>
                                    </p:anim>
                                  </p:childTnLst>
                                </p:cTn>
                              </p:par>
                              <p:par>
                                <p:cTn id="29" presetID="2" presetClass="entr" presetSubtype="9" decel="10000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2000" fill="hold"/>
                                        <p:tgtEl>
                                          <p:spTgt spid="28"/>
                                        </p:tgtEl>
                                        <p:attrNameLst>
                                          <p:attrName>ppt_x</p:attrName>
                                        </p:attrNameLst>
                                      </p:cBhvr>
                                      <p:tavLst>
                                        <p:tav tm="0">
                                          <p:val>
                                            <p:strVal val="0-#ppt_w/2"/>
                                          </p:val>
                                        </p:tav>
                                        <p:tav tm="100000">
                                          <p:val>
                                            <p:strVal val="#ppt_x"/>
                                          </p:val>
                                        </p:tav>
                                      </p:tavLst>
                                    </p:anim>
                                    <p:anim calcmode="lin" valueType="num">
                                      <p:cBhvr additive="base">
                                        <p:cTn id="32" dur="2000" fill="hold"/>
                                        <p:tgtEl>
                                          <p:spTgt spid="28"/>
                                        </p:tgtEl>
                                        <p:attrNameLst>
                                          <p:attrName>ppt_y</p:attrName>
                                        </p:attrNameLst>
                                      </p:cBhvr>
                                      <p:tavLst>
                                        <p:tav tm="0">
                                          <p:val>
                                            <p:strVal val="0-#ppt_h/2"/>
                                          </p:val>
                                        </p:tav>
                                        <p:tav tm="100000">
                                          <p:val>
                                            <p:strVal val="#ppt_y"/>
                                          </p:val>
                                        </p:tav>
                                      </p:tavLst>
                                    </p:anim>
                                  </p:childTnLst>
                                </p:cTn>
                              </p:par>
                            </p:childTnLst>
                          </p:cTn>
                        </p:par>
                        <p:par>
                          <p:cTn id="33" fill="hold">
                            <p:stCondLst>
                              <p:cond delay="1000"/>
                            </p:stCondLst>
                            <p:childTnLst>
                              <p:par>
                                <p:cTn id="34" presetID="53" presetClass="entr" presetSubtype="16" fill="hold" nodeType="afterEffect">
                                  <p:stCondLst>
                                    <p:cond delay="0"/>
                                  </p:stCondLst>
                                  <p:childTnLst>
                                    <p:set>
                                      <p:cBhvr>
                                        <p:cTn id="35" dur="1" fill="hold">
                                          <p:stCondLst>
                                            <p:cond delay="0"/>
                                          </p:stCondLst>
                                        </p:cTn>
                                        <p:tgtEl>
                                          <p:spTgt spid="68"/>
                                        </p:tgtEl>
                                        <p:attrNameLst>
                                          <p:attrName>style.visibility</p:attrName>
                                        </p:attrNameLst>
                                      </p:cBhvr>
                                      <p:to>
                                        <p:strVal val="visible"/>
                                      </p:to>
                                    </p:set>
                                    <p:anim calcmode="lin" valueType="num">
                                      <p:cBhvr>
                                        <p:cTn id="36" dur="500" fill="hold"/>
                                        <p:tgtEl>
                                          <p:spTgt spid="68"/>
                                        </p:tgtEl>
                                        <p:attrNameLst>
                                          <p:attrName>ppt_w</p:attrName>
                                        </p:attrNameLst>
                                      </p:cBhvr>
                                      <p:tavLst>
                                        <p:tav tm="0">
                                          <p:val>
                                            <p:fltVal val="0"/>
                                          </p:val>
                                        </p:tav>
                                        <p:tav tm="100000">
                                          <p:val>
                                            <p:strVal val="#ppt_w"/>
                                          </p:val>
                                        </p:tav>
                                      </p:tavLst>
                                    </p:anim>
                                    <p:anim calcmode="lin" valueType="num">
                                      <p:cBhvr>
                                        <p:cTn id="37" dur="500" fill="hold"/>
                                        <p:tgtEl>
                                          <p:spTgt spid="68"/>
                                        </p:tgtEl>
                                        <p:attrNameLst>
                                          <p:attrName>ppt_h</p:attrName>
                                        </p:attrNameLst>
                                      </p:cBhvr>
                                      <p:tavLst>
                                        <p:tav tm="0">
                                          <p:val>
                                            <p:fltVal val="0"/>
                                          </p:val>
                                        </p:tav>
                                        <p:tav tm="100000">
                                          <p:val>
                                            <p:strVal val="#ppt_h"/>
                                          </p:val>
                                        </p:tav>
                                      </p:tavLst>
                                    </p:anim>
                                    <p:animEffect transition="in" filter="fade">
                                      <p:cBhvr>
                                        <p:cTn id="38" dur="500"/>
                                        <p:tgtEl>
                                          <p:spTgt spid="68"/>
                                        </p:tgtEl>
                                      </p:cBhvr>
                                    </p:animEffect>
                                  </p:childTnLst>
                                </p:cTn>
                              </p:par>
                            </p:childTnLst>
                          </p:cTn>
                        </p:par>
                        <p:par>
                          <p:cTn id="39" fill="hold">
                            <p:stCondLst>
                              <p:cond delay="1500"/>
                            </p:stCondLst>
                            <p:childTnLst>
                              <p:par>
                                <p:cTn id="40" presetID="23" presetClass="entr" presetSubtype="528" fill="hold" grpId="0" nodeType="afterEffect">
                                  <p:stCondLst>
                                    <p:cond delay="0"/>
                                  </p:stCondLst>
                                  <p:iterate type="lt">
                                    <p:tmPct val="5000"/>
                                  </p:iterate>
                                  <p:childTnLst>
                                    <p:set>
                                      <p:cBhvr>
                                        <p:cTn id="41" dur="1" fill="hold">
                                          <p:stCondLst>
                                            <p:cond delay="0"/>
                                          </p:stCondLst>
                                        </p:cTn>
                                        <p:tgtEl>
                                          <p:spTgt spid="22"/>
                                        </p:tgtEl>
                                        <p:attrNameLst>
                                          <p:attrName>style.visibility</p:attrName>
                                        </p:attrNameLst>
                                      </p:cBhvr>
                                      <p:to>
                                        <p:strVal val="visible"/>
                                      </p:to>
                                    </p:set>
                                    <p:anim to="" calcmode="lin" valueType="num">
                                      <p:cBhvr>
                                        <p:cTn id="42" dur="1000" fill="hold">
                                          <p:stCondLst>
                                            <p:cond delay="0"/>
                                          </p:stCondLst>
                                        </p:cTn>
                                        <p:tgtEl>
                                          <p:spTgt spid="22"/>
                                        </p:tgtEl>
                                        <p:attrNameLst>
                                          <p:attrName>ppt_x</p:attrName>
                                        </p:attrNameLst>
                                      </p:cBhvr>
                                      <p:tavLst>
                                        <p:tav tm="0" fmla="#ppt_x+(8/9)*(#ppt_x-(#ppt_x-#ppt_w/2))*((1.5-1.5*$)^2-(1.5-1.5*$)^3)">
                                          <p:val>
                                            <p:fltVal val="0"/>
                                          </p:val>
                                        </p:tav>
                                        <p:tav tm="100000">
                                          <p:val>
                                            <p:fltVal val="1"/>
                                          </p:val>
                                        </p:tav>
                                      </p:tavLst>
                                    </p:anim>
                                    <p:anim to="" calcmode="lin" valueType="num">
                                      <p:cBhvr>
                                        <p:cTn id="43" dur="1000" fill="hold">
                                          <p:stCondLst>
                                            <p:cond delay="0"/>
                                          </p:stCondLst>
                                        </p:cTn>
                                        <p:tgtEl>
                                          <p:spTgt spid="22"/>
                                        </p:tgtEl>
                                        <p:attrNameLst>
                                          <p:attrName>ppt_y</p:attrName>
                                        </p:attrNameLst>
                                      </p:cBhvr>
                                      <p:tavLst>
                                        <p:tav tm="0" fmla="#ppt_y+(8/9)*(#ppt_y-(#ppt_y+#ppt_h/2))*((1.5-1.5*$)^2-(1.5-1.5*$)^3)">
                                          <p:val>
                                            <p:fltVal val="0"/>
                                          </p:val>
                                        </p:tav>
                                        <p:tav tm="100000">
                                          <p:val>
                                            <p:fltVal val="1"/>
                                          </p:val>
                                        </p:tav>
                                      </p:tavLst>
                                    </p:anim>
                                    <p:anim to="" calcmode="lin" valueType="num">
                                      <p:cBhvr>
                                        <p:cTn id="44" dur="1000" fill="hold">
                                          <p:stCondLst>
                                            <p:cond delay="0"/>
                                          </p:stCondLst>
                                        </p:cTn>
                                        <p:tgtEl>
                                          <p:spTgt spid="22"/>
                                        </p:tgtEl>
                                        <p:attrNameLst>
                                          <p:attrName>ppt_w</p:attrName>
                                        </p:attrNameLst>
                                      </p:cBhvr>
                                      <p:tavLst>
                                        <p:tav tm="0" fmla="#ppt_w+(8/9)*(#ppt_w-0)*((1.5-1.5*$)^2-(1.5-1.5*$)^3)">
                                          <p:val>
                                            <p:fltVal val="0"/>
                                          </p:val>
                                        </p:tav>
                                        <p:tav tm="100000">
                                          <p:val>
                                            <p:fltVal val="1"/>
                                          </p:val>
                                        </p:tav>
                                      </p:tavLst>
                                    </p:anim>
                                    <p:anim to="" calcmode="lin" valueType="num">
                                      <p:cBhvr>
                                        <p:cTn id="45" dur="1000" fill="hold">
                                          <p:stCondLst>
                                            <p:cond delay="0"/>
                                          </p:stCondLst>
                                        </p:cTn>
                                        <p:tgtEl>
                                          <p:spTgt spid="22"/>
                                        </p:tgtEl>
                                        <p:attrNameLst>
                                          <p:attrName>ppt_h</p:attrName>
                                        </p:attrNameLst>
                                      </p:cBhvr>
                                      <p:tavLst>
                                        <p:tav tm="0" fmla="#ppt_h+(8/9)*(#ppt_h-0)*((1.5-1.5*$)^2-(1.5-1.5*$)^3)">
                                          <p:val>
                                            <p:fltVal val="0"/>
                                          </p:val>
                                        </p:tav>
                                        <p:tav tm="100000">
                                          <p:val>
                                            <p:fltVal val="1"/>
                                          </p:val>
                                        </p:tav>
                                      </p:tavLst>
                                    </p:anim>
                                  </p:childTnLst>
                                </p:cTn>
                              </p:par>
                              <p:par>
                                <p:cTn id="46" presetID="12" presetClass="entr" presetSubtype="8"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1000"/>
                                        <p:tgtEl>
                                          <p:spTgt spid="23"/>
                                        </p:tgtEl>
                                        <p:attrNameLst>
                                          <p:attrName>ppt_x</p:attrName>
                                        </p:attrNameLst>
                                      </p:cBhvr>
                                      <p:tavLst>
                                        <p:tav tm="0">
                                          <p:val>
                                            <p:strVal val="#ppt_x-#ppt_w*1.125000"/>
                                          </p:val>
                                        </p:tav>
                                        <p:tav tm="100000">
                                          <p:val>
                                            <p:strVal val="#ppt_x"/>
                                          </p:val>
                                        </p:tav>
                                      </p:tavLst>
                                    </p:anim>
                                    <p:animEffect transition="in" filter="wipe(right)">
                                      <p:cBhvr>
                                        <p:cTn id="49" dur="1000"/>
                                        <p:tgtEl>
                                          <p:spTgt spid="23"/>
                                        </p:tgtEl>
                                      </p:cBhvr>
                                    </p:animEffect>
                                  </p:childTnLst>
                                </p:cTn>
                              </p:par>
                            </p:childTnLst>
                          </p:cTn>
                        </p:par>
                        <p:par>
                          <p:cTn id="50" fill="hold">
                            <p:stCondLst>
                              <p:cond delay="3650"/>
                            </p:stCondLst>
                            <p:childTnLst>
                              <p:par>
                                <p:cTn id="51" presetID="53" presetClass="entr" presetSubtype="16" fill="hold"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fltVal val="0"/>
                                          </p:val>
                                        </p:tav>
                                        <p:tav tm="100000">
                                          <p:val>
                                            <p:strVal val="#ppt_w"/>
                                          </p:val>
                                        </p:tav>
                                      </p:tavLst>
                                    </p:anim>
                                    <p:anim calcmode="lin" valueType="num">
                                      <p:cBhvr>
                                        <p:cTn id="54" dur="500" fill="hold"/>
                                        <p:tgtEl>
                                          <p:spTgt spid="24"/>
                                        </p:tgtEl>
                                        <p:attrNameLst>
                                          <p:attrName>ppt_h</p:attrName>
                                        </p:attrNameLst>
                                      </p:cBhvr>
                                      <p:tavLst>
                                        <p:tav tm="0">
                                          <p:val>
                                            <p:fltVal val="0"/>
                                          </p:val>
                                        </p:tav>
                                        <p:tav tm="100000">
                                          <p:val>
                                            <p:strVal val="#ppt_h"/>
                                          </p:val>
                                        </p:tav>
                                      </p:tavLst>
                                    </p:anim>
                                    <p:animEffect transition="in" filter="fade">
                                      <p:cBhvr>
                                        <p:cTn id="55" dur="500"/>
                                        <p:tgtEl>
                                          <p:spTgt spid="24"/>
                                        </p:tgtEl>
                                      </p:cBhvr>
                                    </p:animEffect>
                                  </p:childTnLst>
                                </p:cTn>
                              </p:par>
                            </p:childTnLst>
                          </p:cTn>
                        </p:par>
                        <p:par>
                          <p:cTn id="56" fill="hold">
                            <p:stCondLst>
                              <p:cond delay="4150"/>
                            </p:stCondLst>
                            <p:childTnLst>
                              <p:par>
                                <p:cTn id="57" presetID="23" presetClass="entr" presetSubtype="528" fill="hold" grpId="0" nodeType="afterEffect">
                                  <p:stCondLst>
                                    <p:cond delay="0"/>
                                  </p:stCondLst>
                                  <p:iterate type="lt">
                                    <p:tmPct val="5000"/>
                                  </p:iterate>
                                  <p:childTnLst>
                                    <p:set>
                                      <p:cBhvr>
                                        <p:cTn id="58" dur="1" fill="hold">
                                          <p:stCondLst>
                                            <p:cond delay="0"/>
                                          </p:stCondLst>
                                        </p:cTn>
                                        <p:tgtEl>
                                          <p:spTgt spid="33"/>
                                        </p:tgtEl>
                                        <p:attrNameLst>
                                          <p:attrName>style.visibility</p:attrName>
                                        </p:attrNameLst>
                                      </p:cBhvr>
                                      <p:to>
                                        <p:strVal val="visible"/>
                                      </p:to>
                                    </p:set>
                                    <p:anim to="" calcmode="lin" valueType="num">
                                      <p:cBhvr>
                                        <p:cTn id="59" dur="1000" fill="hold">
                                          <p:stCondLst>
                                            <p:cond delay="0"/>
                                          </p:stCondLst>
                                        </p:cTn>
                                        <p:tgtEl>
                                          <p:spTgt spid="33"/>
                                        </p:tgtEl>
                                        <p:attrNameLst>
                                          <p:attrName>ppt_x</p:attrName>
                                        </p:attrNameLst>
                                      </p:cBhvr>
                                      <p:tavLst>
                                        <p:tav tm="0" fmla="#ppt_x+(8/9)*(#ppt_x-(#ppt_x-#ppt_w/2))*((1.5-1.5*$)^2-(1.5-1.5*$)^3)">
                                          <p:val>
                                            <p:fltVal val="0"/>
                                          </p:val>
                                        </p:tav>
                                        <p:tav tm="100000">
                                          <p:val>
                                            <p:fltVal val="1"/>
                                          </p:val>
                                        </p:tav>
                                      </p:tavLst>
                                    </p:anim>
                                    <p:anim to="" calcmode="lin" valueType="num">
                                      <p:cBhvr>
                                        <p:cTn id="60" dur="1000" fill="hold">
                                          <p:stCondLst>
                                            <p:cond delay="0"/>
                                          </p:stCondLst>
                                        </p:cTn>
                                        <p:tgtEl>
                                          <p:spTgt spid="33"/>
                                        </p:tgtEl>
                                        <p:attrNameLst>
                                          <p:attrName>ppt_y</p:attrName>
                                        </p:attrNameLst>
                                      </p:cBhvr>
                                      <p:tavLst>
                                        <p:tav tm="0" fmla="#ppt_y+(8/9)*(#ppt_y-(#ppt_y+#ppt_h/2))*((1.5-1.5*$)^2-(1.5-1.5*$)^3)">
                                          <p:val>
                                            <p:fltVal val="0"/>
                                          </p:val>
                                        </p:tav>
                                        <p:tav tm="100000">
                                          <p:val>
                                            <p:fltVal val="1"/>
                                          </p:val>
                                        </p:tav>
                                      </p:tavLst>
                                    </p:anim>
                                    <p:anim to="" calcmode="lin" valueType="num">
                                      <p:cBhvr>
                                        <p:cTn id="61" dur="1000" fill="hold">
                                          <p:stCondLst>
                                            <p:cond delay="0"/>
                                          </p:stCondLst>
                                        </p:cTn>
                                        <p:tgtEl>
                                          <p:spTgt spid="33"/>
                                        </p:tgtEl>
                                        <p:attrNameLst>
                                          <p:attrName>ppt_w</p:attrName>
                                        </p:attrNameLst>
                                      </p:cBhvr>
                                      <p:tavLst>
                                        <p:tav tm="0" fmla="#ppt_w+(8/9)*(#ppt_w-0)*((1.5-1.5*$)^2-(1.5-1.5*$)^3)">
                                          <p:val>
                                            <p:fltVal val="0"/>
                                          </p:val>
                                        </p:tav>
                                        <p:tav tm="100000">
                                          <p:val>
                                            <p:fltVal val="1"/>
                                          </p:val>
                                        </p:tav>
                                      </p:tavLst>
                                    </p:anim>
                                    <p:anim to="" calcmode="lin" valueType="num">
                                      <p:cBhvr>
                                        <p:cTn id="62" dur="1000" fill="hold">
                                          <p:stCondLst>
                                            <p:cond delay="0"/>
                                          </p:stCondLst>
                                        </p:cTn>
                                        <p:tgtEl>
                                          <p:spTgt spid="33"/>
                                        </p:tgtEl>
                                        <p:attrNameLst>
                                          <p:attrName>ppt_h</p:attrName>
                                        </p:attrNameLst>
                                      </p:cBhvr>
                                      <p:tavLst>
                                        <p:tav tm="0" fmla="#ppt_h+(8/9)*(#ppt_h-0)*((1.5-1.5*$)^2-(1.5-1.5*$)^3)">
                                          <p:val>
                                            <p:fltVal val="0"/>
                                          </p:val>
                                        </p:tav>
                                        <p:tav tm="100000">
                                          <p:val>
                                            <p:fltVal val="1"/>
                                          </p:val>
                                        </p:tav>
                                      </p:tavLst>
                                    </p:anim>
                                  </p:childTnLst>
                                </p:cTn>
                              </p:par>
                              <p:par>
                                <p:cTn id="63" presetID="12" presetClass="entr" presetSubtype="8" fill="hold" grpId="0" nodeType="with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additive="base">
                                        <p:cTn id="65" dur="1000"/>
                                        <p:tgtEl>
                                          <p:spTgt spid="34"/>
                                        </p:tgtEl>
                                        <p:attrNameLst>
                                          <p:attrName>ppt_x</p:attrName>
                                        </p:attrNameLst>
                                      </p:cBhvr>
                                      <p:tavLst>
                                        <p:tav tm="0">
                                          <p:val>
                                            <p:strVal val="#ppt_x-#ppt_w*1.125000"/>
                                          </p:val>
                                        </p:tav>
                                        <p:tav tm="100000">
                                          <p:val>
                                            <p:strVal val="#ppt_x"/>
                                          </p:val>
                                        </p:tav>
                                      </p:tavLst>
                                    </p:anim>
                                    <p:animEffect transition="in" filter="wipe(right)">
                                      <p:cBhvr>
                                        <p:cTn id="66" dur="1000"/>
                                        <p:tgtEl>
                                          <p:spTgt spid="34"/>
                                        </p:tgtEl>
                                      </p:cBhvr>
                                    </p:animEffect>
                                  </p:childTnLst>
                                </p:cTn>
                              </p:par>
                            </p:childTnLst>
                          </p:cTn>
                        </p:par>
                        <p:par>
                          <p:cTn id="67" fill="hold">
                            <p:stCondLst>
                              <p:cond delay="5300"/>
                            </p:stCondLst>
                            <p:childTnLst>
                              <p:par>
                                <p:cTn id="68" presetID="53" presetClass="entr" presetSubtype="16"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p:cTn id="70" dur="500" fill="hold"/>
                                        <p:tgtEl>
                                          <p:spTgt spid="35"/>
                                        </p:tgtEl>
                                        <p:attrNameLst>
                                          <p:attrName>ppt_w</p:attrName>
                                        </p:attrNameLst>
                                      </p:cBhvr>
                                      <p:tavLst>
                                        <p:tav tm="0">
                                          <p:val>
                                            <p:fltVal val="0"/>
                                          </p:val>
                                        </p:tav>
                                        <p:tav tm="100000">
                                          <p:val>
                                            <p:strVal val="#ppt_w"/>
                                          </p:val>
                                        </p:tav>
                                      </p:tavLst>
                                    </p:anim>
                                    <p:anim calcmode="lin" valueType="num">
                                      <p:cBhvr>
                                        <p:cTn id="71" dur="500" fill="hold"/>
                                        <p:tgtEl>
                                          <p:spTgt spid="35"/>
                                        </p:tgtEl>
                                        <p:attrNameLst>
                                          <p:attrName>ppt_h</p:attrName>
                                        </p:attrNameLst>
                                      </p:cBhvr>
                                      <p:tavLst>
                                        <p:tav tm="0">
                                          <p:val>
                                            <p:fltVal val="0"/>
                                          </p:val>
                                        </p:tav>
                                        <p:tav tm="100000">
                                          <p:val>
                                            <p:strVal val="#ppt_h"/>
                                          </p:val>
                                        </p:tav>
                                      </p:tavLst>
                                    </p:anim>
                                    <p:animEffect transition="in" filter="fade">
                                      <p:cBhvr>
                                        <p:cTn id="72" dur="500"/>
                                        <p:tgtEl>
                                          <p:spTgt spid="35"/>
                                        </p:tgtEl>
                                      </p:cBhvr>
                                    </p:animEffect>
                                  </p:childTnLst>
                                </p:cTn>
                              </p:par>
                            </p:childTnLst>
                          </p:cTn>
                        </p:par>
                        <p:par>
                          <p:cTn id="73" fill="hold">
                            <p:stCondLst>
                              <p:cond delay="5800"/>
                            </p:stCondLst>
                            <p:childTnLst>
                              <p:par>
                                <p:cTn id="74" presetID="23" presetClass="entr" presetSubtype="528" fill="hold" grpId="0" nodeType="afterEffect">
                                  <p:stCondLst>
                                    <p:cond delay="0"/>
                                  </p:stCondLst>
                                  <p:iterate type="lt">
                                    <p:tmPct val="5000"/>
                                  </p:iterate>
                                  <p:childTnLst>
                                    <p:set>
                                      <p:cBhvr>
                                        <p:cTn id="75" dur="1" fill="hold">
                                          <p:stCondLst>
                                            <p:cond delay="0"/>
                                          </p:stCondLst>
                                        </p:cTn>
                                        <p:tgtEl>
                                          <p:spTgt spid="40"/>
                                        </p:tgtEl>
                                        <p:attrNameLst>
                                          <p:attrName>style.visibility</p:attrName>
                                        </p:attrNameLst>
                                      </p:cBhvr>
                                      <p:to>
                                        <p:strVal val="visible"/>
                                      </p:to>
                                    </p:set>
                                    <p:anim to="" calcmode="lin" valueType="num">
                                      <p:cBhvr>
                                        <p:cTn id="76" dur="1000" fill="hold">
                                          <p:stCondLst>
                                            <p:cond delay="0"/>
                                          </p:stCondLst>
                                        </p:cTn>
                                        <p:tgtEl>
                                          <p:spTgt spid="40"/>
                                        </p:tgtEl>
                                        <p:attrNameLst>
                                          <p:attrName>ppt_x</p:attrName>
                                        </p:attrNameLst>
                                      </p:cBhvr>
                                      <p:tavLst>
                                        <p:tav tm="0" fmla="#ppt_x+(8/9)*(#ppt_x-(#ppt_x-#ppt_w/2))*((1.5-1.5*$)^2-(1.5-1.5*$)^3)">
                                          <p:val>
                                            <p:fltVal val="0"/>
                                          </p:val>
                                        </p:tav>
                                        <p:tav tm="100000">
                                          <p:val>
                                            <p:fltVal val="1"/>
                                          </p:val>
                                        </p:tav>
                                      </p:tavLst>
                                    </p:anim>
                                    <p:anim to="" calcmode="lin" valueType="num">
                                      <p:cBhvr>
                                        <p:cTn id="77" dur="1000" fill="hold">
                                          <p:stCondLst>
                                            <p:cond delay="0"/>
                                          </p:stCondLst>
                                        </p:cTn>
                                        <p:tgtEl>
                                          <p:spTgt spid="40"/>
                                        </p:tgtEl>
                                        <p:attrNameLst>
                                          <p:attrName>ppt_y</p:attrName>
                                        </p:attrNameLst>
                                      </p:cBhvr>
                                      <p:tavLst>
                                        <p:tav tm="0" fmla="#ppt_y+(8/9)*(#ppt_y-(#ppt_y+#ppt_h/2))*((1.5-1.5*$)^2-(1.5-1.5*$)^3)">
                                          <p:val>
                                            <p:fltVal val="0"/>
                                          </p:val>
                                        </p:tav>
                                        <p:tav tm="100000">
                                          <p:val>
                                            <p:fltVal val="1"/>
                                          </p:val>
                                        </p:tav>
                                      </p:tavLst>
                                    </p:anim>
                                    <p:anim to="" calcmode="lin" valueType="num">
                                      <p:cBhvr>
                                        <p:cTn id="78" dur="1000" fill="hold">
                                          <p:stCondLst>
                                            <p:cond delay="0"/>
                                          </p:stCondLst>
                                        </p:cTn>
                                        <p:tgtEl>
                                          <p:spTgt spid="40"/>
                                        </p:tgtEl>
                                        <p:attrNameLst>
                                          <p:attrName>ppt_w</p:attrName>
                                        </p:attrNameLst>
                                      </p:cBhvr>
                                      <p:tavLst>
                                        <p:tav tm="0" fmla="#ppt_w+(8/9)*(#ppt_w-0)*((1.5-1.5*$)^2-(1.5-1.5*$)^3)">
                                          <p:val>
                                            <p:fltVal val="0"/>
                                          </p:val>
                                        </p:tav>
                                        <p:tav tm="100000">
                                          <p:val>
                                            <p:fltVal val="1"/>
                                          </p:val>
                                        </p:tav>
                                      </p:tavLst>
                                    </p:anim>
                                    <p:anim to="" calcmode="lin" valueType="num">
                                      <p:cBhvr>
                                        <p:cTn id="79" dur="1000" fill="hold">
                                          <p:stCondLst>
                                            <p:cond delay="0"/>
                                          </p:stCondLst>
                                        </p:cTn>
                                        <p:tgtEl>
                                          <p:spTgt spid="40"/>
                                        </p:tgtEl>
                                        <p:attrNameLst>
                                          <p:attrName>ppt_h</p:attrName>
                                        </p:attrNameLst>
                                      </p:cBhvr>
                                      <p:tavLst>
                                        <p:tav tm="0" fmla="#ppt_h+(8/9)*(#ppt_h-0)*((1.5-1.5*$)^2-(1.5-1.5*$)^3)">
                                          <p:val>
                                            <p:fltVal val="0"/>
                                          </p:val>
                                        </p:tav>
                                        <p:tav tm="100000">
                                          <p:val>
                                            <p:fltVal val="1"/>
                                          </p:val>
                                        </p:tav>
                                      </p:tavLst>
                                    </p:anim>
                                  </p:childTnLst>
                                </p:cTn>
                              </p:par>
                              <p:par>
                                <p:cTn id="80" presetID="12" presetClass="entr" presetSubtype="8"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additive="base">
                                        <p:cTn id="82" dur="1000"/>
                                        <p:tgtEl>
                                          <p:spTgt spid="41"/>
                                        </p:tgtEl>
                                        <p:attrNameLst>
                                          <p:attrName>ppt_x</p:attrName>
                                        </p:attrNameLst>
                                      </p:cBhvr>
                                      <p:tavLst>
                                        <p:tav tm="0">
                                          <p:val>
                                            <p:strVal val="#ppt_x-#ppt_w*1.125000"/>
                                          </p:val>
                                        </p:tav>
                                        <p:tav tm="100000">
                                          <p:val>
                                            <p:strVal val="#ppt_x"/>
                                          </p:val>
                                        </p:tav>
                                      </p:tavLst>
                                    </p:anim>
                                    <p:animEffect transition="in" filter="wipe(right)">
                                      <p:cBhvr>
                                        <p:cTn id="83" dur="1000"/>
                                        <p:tgtEl>
                                          <p:spTgt spid="41"/>
                                        </p:tgtEl>
                                      </p:cBhvr>
                                    </p:animEffect>
                                  </p:childTnLst>
                                </p:cTn>
                              </p:par>
                            </p:childTnLst>
                          </p:cTn>
                        </p:par>
                        <p:par>
                          <p:cTn id="84" fill="hold">
                            <p:stCondLst>
                              <p:cond delay="6949"/>
                            </p:stCondLst>
                            <p:childTnLst>
                              <p:par>
                                <p:cTn id="85" presetID="53" presetClass="entr" presetSubtype="16" fill="hold" nodeType="afterEffect">
                                  <p:stCondLst>
                                    <p:cond delay="0"/>
                                  </p:stCondLst>
                                  <p:childTnLst>
                                    <p:set>
                                      <p:cBhvr>
                                        <p:cTn id="86" dur="1" fill="hold">
                                          <p:stCondLst>
                                            <p:cond delay="0"/>
                                          </p:stCondLst>
                                        </p:cTn>
                                        <p:tgtEl>
                                          <p:spTgt spid="42"/>
                                        </p:tgtEl>
                                        <p:attrNameLst>
                                          <p:attrName>style.visibility</p:attrName>
                                        </p:attrNameLst>
                                      </p:cBhvr>
                                      <p:to>
                                        <p:strVal val="visible"/>
                                      </p:to>
                                    </p:set>
                                    <p:anim calcmode="lin" valueType="num">
                                      <p:cBhvr>
                                        <p:cTn id="87" dur="500" fill="hold"/>
                                        <p:tgtEl>
                                          <p:spTgt spid="42"/>
                                        </p:tgtEl>
                                        <p:attrNameLst>
                                          <p:attrName>ppt_w</p:attrName>
                                        </p:attrNameLst>
                                      </p:cBhvr>
                                      <p:tavLst>
                                        <p:tav tm="0">
                                          <p:val>
                                            <p:fltVal val="0"/>
                                          </p:val>
                                        </p:tav>
                                        <p:tav tm="100000">
                                          <p:val>
                                            <p:strVal val="#ppt_w"/>
                                          </p:val>
                                        </p:tav>
                                      </p:tavLst>
                                    </p:anim>
                                    <p:anim calcmode="lin" valueType="num">
                                      <p:cBhvr>
                                        <p:cTn id="88" dur="500" fill="hold"/>
                                        <p:tgtEl>
                                          <p:spTgt spid="42"/>
                                        </p:tgtEl>
                                        <p:attrNameLst>
                                          <p:attrName>ppt_h</p:attrName>
                                        </p:attrNameLst>
                                      </p:cBhvr>
                                      <p:tavLst>
                                        <p:tav tm="0">
                                          <p:val>
                                            <p:fltVal val="0"/>
                                          </p:val>
                                        </p:tav>
                                        <p:tav tm="100000">
                                          <p:val>
                                            <p:strVal val="#ppt_h"/>
                                          </p:val>
                                        </p:tav>
                                      </p:tavLst>
                                    </p:anim>
                                    <p:animEffect transition="in" filter="fade">
                                      <p:cBhvr>
                                        <p:cTn id="89" dur="500"/>
                                        <p:tgtEl>
                                          <p:spTgt spid="42"/>
                                        </p:tgtEl>
                                      </p:cBhvr>
                                    </p:animEffect>
                                  </p:childTnLst>
                                </p:cTn>
                              </p:par>
                            </p:childTnLst>
                          </p:cTn>
                        </p:par>
                        <p:par>
                          <p:cTn id="90" fill="hold">
                            <p:stCondLst>
                              <p:cond delay="7449"/>
                            </p:stCondLst>
                            <p:childTnLst>
                              <p:par>
                                <p:cTn id="91" presetID="23" presetClass="entr" presetSubtype="528" fill="hold" grpId="0" nodeType="afterEffect">
                                  <p:stCondLst>
                                    <p:cond delay="0"/>
                                  </p:stCondLst>
                                  <p:iterate type="lt">
                                    <p:tmPct val="5000"/>
                                  </p:iterate>
                                  <p:childTnLst>
                                    <p:set>
                                      <p:cBhvr>
                                        <p:cTn id="92" dur="1" fill="hold">
                                          <p:stCondLst>
                                            <p:cond delay="0"/>
                                          </p:stCondLst>
                                        </p:cTn>
                                        <p:tgtEl>
                                          <p:spTgt spid="47"/>
                                        </p:tgtEl>
                                        <p:attrNameLst>
                                          <p:attrName>style.visibility</p:attrName>
                                        </p:attrNameLst>
                                      </p:cBhvr>
                                      <p:to>
                                        <p:strVal val="visible"/>
                                      </p:to>
                                    </p:set>
                                    <p:anim to="" calcmode="lin" valueType="num">
                                      <p:cBhvr>
                                        <p:cTn id="93" dur="1000" fill="hold">
                                          <p:stCondLst>
                                            <p:cond delay="0"/>
                                          </p:stCondLst>
                                        </p:cTn>
                                        <p:tgtEl>
                                          <p:spTgt spid="47"/>
                                        </p:tgtEl>
                                        <p:attrNameLst>
                                          <p:attrName>ppt_x</p:attrName>
                                        </p:attrNameLst>
                                      </p:cBhvr>
                                      <p:tavLst>
                                        <p:tav tm="0" fmla="#ppt_x+(8/9)*(#ppt_x-(#ppt_x-#ppt_w/2))*((1.5-1.5*$)^2-(1.5-1.5*$)^3)">
                                          <p:val>
                                            <p:fltVal val="0"/>
                                          </p:val>
                                        </p:tav>
                                        <p:tav tm="100000">
                                          <p:val>
                                            <p:fltVal val="1"/>
                                          </p:val>
                                        </p:tav>
                                      </p:tavLst>
                                    </p:anim>
                                    <p:anim to="" calcmode="lin" valueType="num">
                                      <p:cBhvr>
                                        <p:cTn id="94" dur="1000" fill="hold">
                                          <p:stCondLst>
                                            <p:cond delay="0"/>
                                          </p:stCondLst>
                                        </p:cTn>
                                        <p:tgtEl>
                                          <p:spTgt spid="47"/>
                                        </p:tgtEl>
                                        <p:attrNameLst>
                                          <p:attrName>ppt_y</p:attrName>
                                        </p:attrNameLst>
                                      </p:cBhvr>
                                      <p:tavLst>
                                        <p:tav tm="0" fmla="#ppt_y+(8/9)*(#ppt_y-(#ppt_y+#ppt_h/2))*((1.5-1.5*$)^2-(1.5-1.5*$)^3)">
                                          <p:val>
                                            <p:fltVal val="0"/>
                                          </p:val>
                                        </p:tav>
                                        <p:tav tm="100000">
                                          <p:val>
                                            <p:fltVal val="1"/>
                                          </p:val>
                                        </p:tav>
                                      </p:tavLst>
                                    </p:anim>
                                    <p:anim to="" calcmode="lin" valueType="num">
                                      <p:cBhvr>
                                        <p:cTn id="95" dur="1000" fill="hold">
                                          <p:stCondLst>
                                            <p:cond delay="0"/>
                                          </p:stCondLst>
                                        </p:cTn>
                                        <p:tgtEl>
                                          <p:spTgt spid="47"/>
                                        </p:tgtEl>
                                        <p:attrNameLst>
                                          <p:attrName>ppt_w</p:attrName>
                                        </p:attrNameLst>
                                      </p:cBhvr>
                                      <p:tavLst>
                                        <p:tav tm="0" fmla="#ppt_w+(8/9)*(#ppt_w-0)*((1.5-1.5*$)^2-(1.5-1.5*$)^3)">
                                          <p:val>
                                            <p:fltVal val="0"/>
                                          </p:val>
                                        </p:tav>
                                        <p:tav tm="100000">
                                          <p:val>
                                            <p:fltVal val="1"/>
                                          </p:val>
                                        </p:tav>
                                      </p:tavLst>
                                    </p:anim>
                                    <p:anim to="" calcmode="lin" valueType="num">
                                      <p:cBhvr>
                                        <p:cTn id="96" dur="1000" fill="hold">
                                          <p:stCondLst>
                                            <p:cond delay="0"/>
                                          </p:stCondLst>
                                        </p:cTn>
                                        <p:tgtEl>
                                          <p:spTgt spid="47"/>
                                        </p:tgtEl>
                                        <p:attrNameLst>
                                          <p:attrName>ppt_h</p:attrName>
                                        </p:attrNameLst>
                                      </p:cBhvr>
                                      <p:tavLst>
                                        <p:tav tm="0" fmla="#ppt_h+(8/9)*(#ppt_h-0)*((1.5-1.5*$)^2-(1.5-1.5*$)^3)">
                                          <p:val>
                                            <p:fltVal val="0"/>
                                          </p:val>
                                        </p:tav>
                                        <p:tav tm="100000">
                                          <p:val>
                                            <p:fltVal val="1"/>
                                          </p:val>
                                        </p:tav>
                                      </p:tavLst>
                                    </p:anim>
                                  </p:childTnLst>
                                </p:cTn>
                              </p:par>
                              <p:par>
                                <p:cTn id="97" presetID="12" presetClass="entr" presetSubtype="8" fill="hold" grpId="0" nodeType="withEffect">
                                  <p:stCondLst>
                                    <p:cond delay="0"/>
                                  </p:stCondLst>
                                  <p:childTnLst>
                                    <p:set>
                                      <p:cBhvr>
                                        <p:cTn id="98" dur="1" fill="hold">
                                          <p:stCondLst>
                                            <p:cond delay="0"/>
                                          </p:stCondLst>
                                        </p:cTn>
                                        <p:tgtEl>
                                          <p:spTgt spid="48"/>
                                        </p:tgtEl>
                                        <p:attrNameLst>
                                          <p:attrName>style.visibility</p:attrName>
                                        </p:attrNameLst>
                                      </p:cBhvr>
                                      <p:to>
                                        <p:strVal val="visible"/>
                                      </p:to>
                                    </p:set>
                                    <p:anim calcmode="lin" valueType="num">
                                      <p:cBhvr additive="base">
                                        <p:cTn id="99" dur="1000"/>
                                        <p:tgtEl>
                                          <p:spTgt spid="48"/>
                                        </p:tgtEl>
                                        <p:attrNameLst>
                                          <p:attrName>ppt_x</p:attrName>
                                        </p:attrNameLst>
                                      </p:cBhvr>
                                      <p:tavLst>
                                        <p:tav tm="0">
                                          <p:val>
                                            <p:strVal val="#ppt_x-#ppt_w*1.125000"/>
                                          </p:val>
                                        </p:tav>
                                        <p:tav tm="100000">
                                          <p:val>
                                            <p:strVal val="#ppt_x"/>
                                          </p:val>
                                        </p:tav>
                                      </p:tavLst>
                                    </p:anim>
                                    <p:animEffect transition="in" filter="wipe(right)">
                                      <p:cBhvr>
                                        <p:cTn id="100" dur="1000"/>
                                        <p:tgtEl>
                                          <p:spTgt spid="48"/>
                                        </p:tgtEl>
                                      </p:cBhvr>
                                    </p:animEffect>
                                  </p:childTnLst>
                                </p:cTn>
                              </p:par>
                            </p:childTnLst>
                          </p:cTn>
                        </p:par>
                        <p:par>
                          <p:cTn id="101" fill="hold">
                            <p:stCondLst>
                              <p:cond delay="8600"/>
                            </p:stCondLst>
                            <p:childTnLst>
                              <p:par>
                                <p:cTn id="102" presetID="53" presetClass="entr" presetSubtype="16" fill="hold" nodeType="afterEffect">
                                  <p:stCondLst>
                                    <p:cond delay="0"/>
                                  </p:stCondLst>
                                  <p:childTnLst>
                                    <p:set>
                                      <p:cBhvr>
                                        <p:cTn id="103" dur="1" fill="hold">
                                          <p:stCondLst>
                                            <p:cond delay="0"/>
                                          </p:stCondLst>
                                        </p:cTn>
                                        <p:tgtEl>
                                          <p:spTgt spid="49"/>
                                        </p:tgtEl>
                                        <p:attrNameLst>
                                          <p:attrName>style.visibility</p:attrName>
                                        </p:attrNameLst>
                                      </p:cBhvr>
                                      <p:to>
                                        <p:strVal val="visible"/>
                                      </p:to>
                                    </p:set>
                                    <p:anim calcmode="lin" valueType="num">
                                      <p:cBhvr>
                                        <p:cTn id="104" dur="500" fill="hold"/>
                                        <p:tgtEl>
                                          <p:spTgt spid="49"/>
                                        </p:tgtEl>
                                        <p:attrNameLst>
                                          <p:attrName>ppt_w</p:attrName>
                                        </p:attrNameLst>
                                      </p:cBhvr>
                                      <p:tavLst>
                                        <p:tav tm="0">
                                          <p:val>
                                            <p:fltVal val="0"/>
                                          </p:val>
                                        </p:tav>
                                        <p:tav tm="100000">
                                          <p:val>
                                            <p:strVal val="#ppt_w"/>
                                          </p:val>
                                        </p:tav>
                                      </p:tavLst>
                                    </p:anim>
                                    <p:anim calcmode="lin" valueType="num">
                                      <p:cBhvr>
                                        <p:cTn id="105" dur="500" fill="hold"/>
                                        <p:tgtEl>
                                          <p:spTgt spid="49"/>
                                        </p:tgtEl>
                                        <p:attrNameLst>
                                          <p:attrName>ppt_h</p:attrName>
                                        </p:attrNameLst>
                                      </p:cBhvr>
                                      <p:tavLst>
                                        <p:tav tm="0">
                                          <p:val>
                                            <p:fltVal val="0"/>
                                          </p:val>
                                        </p:tav>
                                        <p:tav tm="100000">
                                          <p:val>
                                            <p:strVal val="#ppt_h"/>
                                          </p:val>
                                        </p:tav>
                                      </p:tavLst>
                                    </p:anim>
                                    <p:animEffect transition="in" filter="fade">
                                      <p:cBhvr>
                                        <p:cTn id="106" dur="500"/>
                                        <p:tgtEl>
                                          <p:spTgt spid="49"/>
                                        </p:tgtEl>
                                      </p:cBhvr>
                                    </p:animEffect>
                                  </p:childTnLst>
                                </p:cTn>
                              </p:par>
                            </p:childTnLst>
                          </p:cTn>
                        </p:par>
                        <p:par>
                          <p:cTn id="107" fill="hold">
                            <p:stCondLst>
                              <p:cond delay="9100"/>
                            </p:stCondLst>
                            <p:childTnLst>
                              <p:par>
                                <p:cTn id="108" presetID="23" presetClass="entr" presetSubtype="528" fill="hold" grpId="0" nodeType="afterEffect">
                                  <p:stCondLst>
                                    <p:cond delay="0"/>
                                  </p:stCondLst>
                                  <p:iterate type="lt">
                                    <p:tmPct val="5000"/>
                                  </p:iterate>
                                  <p:childTnLst>
                                    <p:set>
                                      <p:cBhvr>
                                        <p:cTn id="109" dur="1" fill="hold">
                                          <p:stCondLst>
                                            <p:cond delay="0"/>
                                          </p:stCondLst>
                                        </p:cTn>
                                        <p:tgtEl>
                                          <p:spTgt spid="54"/>
                                        </p:tgtEl>
                                        <p:attrNameLst>
                                          <p:attrName>style.visibility</p:attrName>
                                        </p:attrNameLst>
                                      </p:cBhvr>
                                      <p:to>
                                        <p:strVal val="visible"/>
                                      </p:to>
                                    </p:set>
                                    <p:anim to="" calcmode="lin" valueType="num">
                                      <p:cBhvr>
                                        <p:cTn id="110" dur="1000" fill="hold">
                                          <p:stCondLst>
                                            <p:cond delay="0"/>
                                          </p:stCondLst>
                                        </p:cTn>
                                        <p:tgtEl>
                                          <p:spTgt spid="54"/>
                                        </p:tgtEl>
                                        <p:attrNameLst>
                                          <p:attrName>ppt_x</p:attrName>
                                        </p:attrNameLst>
                                      </p:cBhvr>
                                      <p:tavLst>
                                        <p:tav tm="0" fmla="#ppt_x+(8/9)*(#ppt_x-(#ppt_x-#ppt_w/2))*((1.5-1.5*$)^2-(1.5-1.5*$)^3)">
                                          <p:val>
                                            <p:fltVal val="0"/>
                                          </p:val>
                                        </p:tav>
                                        <p:tav tm="100000">
                                          <p:val>
                                            <p:fltVal val="1"/>
                                          </p:val>
                                        </p:tav>
                                      </p:tavLst>
                                    </p:anim>
                                    <p:anim to="" calcmode="lin" valueType="num">
                                      <p:cBhvr>
                                        <p:cTn id="111" dur="1000" fill="hold">
                                          <p:stCondLst>
                                            <p:cond delay="0"/>
                                          </p:stCondLst>
                                        </p:cTn>
                                        <p:tgtEl>
                                          <p:spTgt spid="54"/>
                                        </p:tgtEl>
                                        <p:attrNameLst>
                                          <p:attrName>ppt_y</p:attrName>
                                        </p:attrNameLst>
                                      </p:cBhvr>
                                      <p:tavLst>
                                        <p:tav tm="0" fmla="#ppt_y+(8/9)*(#ppt_y-(#ppt_y+#ppt_h/2))*((1.5-1.5*$)^2-(1.5-1.5*$)^3)">
                                          <p:val>
                                            <p:fltVal val="0"/>
                                          </p:val>
                                        </p:tav>
                                        <p:tav tm="100000">
                                          <p:val>
                                            <p:fltVal val="1"/>
                                          </p:val>
                                        </p:tav>
                                      </p:tavLst>
                                    </p:anim>
                                    <p:anim to="" calcmode="lin" valueType="num">
                                      <p:cBhvr>
                                        <p:cTn id="112" dur="1000" fill="hold">
                                          <p:stCondLst>
                                            <p:cond delay="0"/>
                                          </p:stCondLst>
                                        </p:cTn>
                                        <p:tgtEl>
                                          <p:spTgt spid="54"/>
                                        </p:tgtEl>
                                        <p:attrNameLst>
                                          <p:attrName>ppt_w</p:attrName>
                                        </p:attrNameLst>
                                      </p:cBhvr>
                                      <p:tavLst>
                                        <p:tav tm="0" fmla="#ppt_w+(8/9)*(#ppt_w-0)*((1.5-1.5*$)^2-(1.5-1.5*$)^3)">
                                          <p:val>
                                            <p:fltVal val="0"/>
                                          </p:val>
                                        </p:tav>
                                        <p:tav tm="100000">
                                          <p:val>
                                            <p:fltVal val="1"/>
                                          </p:val>
                                        </p:tav>
                                      </p:tavLst>
                                    </p:anim>
                                    <p:anim to="" calcmode="lin" valueType="num">
                                      <p:cBhvr>
                                        <p:cTn id="113" dur="1000" fill="hold">
                                          <p:stCondLst>
                                            <p:cond delay="0"/>
                                          </p:stCondLst>
                                        </p:cTn>
                                        <p:tgtEl>
                                          <p:spTgt spid="54"/>
                                        </p:tgtEl>
                                        <p:attrNameLst>
                                          <p:attrName>ppt_h</p:attrName>
                                        </p:attrNameLst>
                                      </p:cBhvr>
                                      <p:tavLst>
                                        <p:tav tm="0" fmla="#ppt_h+(8/9)*(#ppt_h-0)*((1.5-1.5*$)^2-(1.5-1.5*$)^3)">
                                          <p:val>
                                            <p:fltVal val="0"/>
                                          </p:val>
                                        </p:tav>
                                        <p:tav tm="100000">
                                          <p:val>
                                            <p:fltVal val="1"/>
                                          </p:val>
                                        </p:tav>
                                      </p:tavLst>
                                    </p:anim>
                                  </p:childTnLst>
                                </p:cTn>
                              </p:par>
                              <p:par>
                                <p:cTn id="114" presetID="12" presetClass="entr" presetSubtype="8" fill="hold" grpId="0" nodeType="with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0"/>
                                        <p:tgtEl>
                                          <p:spTgt spid="55"/>
                                        </p:tgtEl>
                                        <p:attrNameLst>
                                          <p:attrName>ppt_x</p:attrName>
                                        </p:attrNameLst>
                                      </p:cBhvr>
                                      <p:tavLst>
                                        <p:tav tm="0">
                                          <p:val>
                                            <p:strVal val="#ppt_x-#ppt_w*1.125000"/>
                                          </p:val>
                                        </p:tav>
                                        <p:tav tm="100000">
                                          <p:val>
                                            <p:strVal val="#ppt_x"/>
                                          </p:val>
                                        </p:tav>
                                      </p:tavLst>
                                    </p:anim>
                                    <p:animEffect transition="in" filter="wipe(right)">
                                      <p:cBhvr>
                                        <p:cTn id="117" dur="1000"/>
                                        <p:tgtEl>
                                          <p:spTgt spid="55"/>
                                        </p:tgtEl>
                                      </p:cBhvr>
                                    </p:animEffect>
                                  </p:childTnLst>
                                </p:cTn>
                              </p:par>
                              <p:par>
                                <p:cTn id="118" presetID="2" presetClass="entr" presetSubtype="2" decel="100000" fill="hold" nodeType="withEffect">
                                  <p:stCondLst>
                                    <p:cond delay="0"/>
                                  </p:stCondLst>
                                  <p:childTnLst>
                                    <p:set>
                                      <p:cBhvr>
                                        <p:cTn id="119" dur="1" fill="hold">
                                          <p:stCondLst>
                                            <p:cond delay="0"/>
                                          </p:stCondLst>
                                        </p:cTn>
                                        <p:tgtEl>
                                          <p:spTgt spid="30"/>
                                        </p:tgtEl>
                                        <p:attrNameLst>
                                          <p:attrName>style.visibility</p:attrName>
                                        </p:attrNameLst>
                                      </p:cBhvr>
                                      <p:to>
                                        <p:strVal val="visible"/>
                                      </p:to>
                                    </p:set>
                                    <p:anim calcmode="lin" valueType="num">
                                      <p:cBhvr additive="base">
                                        <p:cTn id="120" dur="2000" fill="hold"/>
                                        <p:tgtEl>
                                          <p:spTgt spid="30"/>
                                        </p:tgtEl>
                                        <p:attrNameLst>
                                          <p:attrName>ppt_x</p:attrName>
                                        </p:attrNameLst>
                                      </p:cBhvr>
                                      <p:tavLst>
                                        <p:tav tm="0">
                                          <p:val>
                                            <p:strVal val="1+#ppt_w/2"/>
                                          </p:val>
                                        </p:tav>
                                        <p:tav tm="100000">
                                          <p:val>
                                            <p:strVal val="#ppt_x"/>
                                          </p:val>
                                        </p:tav>
                                      </p:tavLst>
                                    </p:anim>
                                    <p:anim calcmode="lin" valueType="num">
                                      <p:cBhvr additive="base">
                                        <p:cTn id="121" dur="2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 grpId="0"/>
      <p:bldP spid="23" grpId="0"/>
      <p:bldP spid="33" grpId="0"/>
      <p:bldP spid="34" grpId="0"/>
      <p:bldP spid="40" grpId="0"/>
      <p:bldP spid="41" grpId="0"/>
      <p:bldP spid="47" grpId="0"/>
      <p:bldP spid="48" grpId="0"/>
      <p:bldP spid="54"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2"/>
          <p:cNvGrpSpPr/>
          <p:nvPr/>
        </p:nvGrpSpPr>
        <p:grpSpPr bwMode="auto">
          <a:xfrm>
            <a:off x="529065" y="498190"/>
            <a:ext cx="738482" cy="813502"/>
            <a:chOff x="2647254" y="1086463"/>
            <a:chExt cx="500861" cy="419071"/>
          </a:xfrm>
        </p:grpSpPr>
        <p:grpSp>
          <p:nvGrpSpPr>
            <p:cNvPr id="3" name="组合 37"/>
            <p:cNvGrpSpPr/>
            <p:nvPr/>
          </p:nvGrpSpPr>
          <p:grpSpPr bwMode="auto">
            <a:xfrm>
              <a:off x="2647254" y="1086463"/>
              <a:ext cx="500861" cy="419071"/>
              <a:chOff x="2813325" y="1131630"/>
              <a:chExt cx="451903" cy="349226"/>
            </a:xfrm>
          </p:grpSpPr>
          <p:sp>
            <p:nvSpPr>
              <p:cNvPr id="5" name="圆角矩形 39"/>
              <p:cNvSpPr/>
              <p:nvPr/>
            </p:nvSpPr>
            <p:spPr bwMode="auto">
              <a:xfrm>
                <a:off x="2813325" y="1146054"/>
                <a:ext cx="452247" cy="308989"/>
              </a:xfrm>
              <a:prstGeom prst="roundRect">
                <a:avLst>
                  <a:gd name="adj" fmla="val 30079"/>
                </a:avLst>
              </a:prstGeom>
              <a:solidFill>
                <a:srgbClr val="E1031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800" b="1" noProof="1">
                  <a:cs typeface="+mn-ea"/>
                  <a:sym typeface="+mn-lt"/>
                </a:endParaRPr>
              </a:p>
            </p:txBody>
          </p:sp>
          <p:sp>
            <p:nvSpPr>
              <p:cNvPr id="6" name="圆角矩形 9"/>
              <p:cNvSpPr>
                <a:spLocks noChangeArrowheads="1"/>
              </p:cNvSpPr>
              <p:nvPr/>
            </p:nvSpPr>
            <p:spPr bwMode="auto">
              <a:xfrm>
                <a:off x="2843856" y="1131630"/>
                <a:ext cx="342030" cy="349226"/>
              </a:xfrm>
              <a:custGeom>
                <a:avLst/>
                <a:gdLst>
                  <a:gd name="T0" fmla="*/ 108293 w 342030"/>
                  <a:gd name="T1" fmla="*/ 0 h 349226"/>
                  <a:gd name="T2" fmla="*/ 323743 w 342030"/>
                  <a:gd name="T3" fmla="*/ 0 h 349226"/>
                  <a:gd name="T4" fmla="*/ 342030 w 342030"/>
                  <a:gd name="T5" fmla="*/ 3692 h 349226"/>
                  <a:gd name="T6" fmla="*/ 62738 w 342030"/>
                  <a:gd name="T7" fmla="*/ 349226 h 349226"/>
                  <a:gd name="T8" fmla="*/ 0 w 342030"/>
                  <a:gd name="T9" fmla="*/ 251737 h 349226"/>
                  <a:gd name="T10" fmla="*/ 0 w 342030"/>
                  <a:gd name="T11" fmla="*/ 108293 h 349226"/>
                  <a:gd name="T12" fmla="*/ 108293 w 342030"/>
                  <a:gd name="T13" fmla="*/ 0 h 3492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030" h="349226">
                    <a:moveTo>
                      <a:pt x="108293" y="0"/>
                    </a:moveTo>
                    <a:lnTo>
                      <a:pt x="323743" y="0"/>
                    </a:lnTo>
                    <a:lnTo>
                      <a:pt x="342030" y="3692"/>
                    </a:lnTo>
                    <a:lnTo>
                      <a:pt x="62738" y="349226"/>
                    </a:lnTo>
                    <a:cubicBezTo>
                      <a:pt x="25551" y="332604"/>
                      <a:pt x="0" y="295155"/>
                      <a:pt x="0" y="251737"/>
                    </a:cubicBezTo>
                    <a:lnTo>
                      <a:pt x="0" y="108293"/>
                    </a:lnTo>
                    <a:cubicBezTo>
                      <a:pt x="0" y="48484"/>
                      <a:pt x="48484" y="0"/>
                      <a:pt x="108293" y="0"/>
                    </a:cubicBezTo>
                    <a:close/>
                  </a:path>
                </a:pathLst>
              </a:custGeom>
              <a:gradFill rotWithShape="1">
                <a:gsLst>
                  <a:gs pos="0">
                    <a:srgbClr val="FFFFFF">
                      <a:alpha val="51999"/>
                    </a:srgbClr>
                  </a:gs>
                  <a:gs pos="100000">
                    <a:srgbClr val="FFFFFF">
                      <a:alpha val="0"/>
                    </a:srgbClr>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800" b="1">
                  <a:cs typeface="+mn-ea"/>
                  <a:sym typeface="+mn-lt"/>
                </a:endParaRPr>
              </a:p>
            </p:txBody>
          </p:sp>
        </p:grpSp>
        <p:sp>
          <p:nvSpPr>
            <p:cNvPr id="4" name="标题层"/>
            <p:cNvSpPr txBox="1"/>
            <p:nvPr/>
          </p:nvSpPr>
          <p:spPr bwMode="auto">
            <a:xfrm>
              <a:off x="2668080" y="1145779"/>
              <a:ext cx="479811" cy="269534"/>
            </a:xfrm>
            <a:prstGeom prst="rect">
              <a:avLst/>
            </a:prstGeom>
            <a:noFill/>
            <a:effectLst>
              <a:outerShdw blurRad="12700" dist="12700" dir="4380000" algn="tl" rotWithShape="0">
                <a:prstClr val="black">
                  <a:alpha val="40000"/>
                </a:prstClr>
              </a:outerShdw>
            </a:effectLst>
          </p:spPr>
          <p:txBody>
            <a:bodyPr>
              <a:spAutoFit/>
            </a:bodyPr>
            <a:lstStyle/>
            <a:p>
              <a:pPr algn="ctr" defTabSz="1218565" fontAlgn="auto">
                <a:defRPr/>
              </a:pPr>
              <a:r>
                <a:rPr lang="en-US" altLang="zh-CN" sz="2800" b="1" kern="0" noProof="1">
                  <a:solidFill>
                    <a:sysClr val="window" lastClr="FFFFFF"/>
                  </a:solidFill>
                  <a:cs typeface="+mn-ea"/>
                  <a:sym typeface="+mn-lt"/>
                </a:rPr>
                <a:t>01</a:t>
              </a:r>
              <a:endParaRPr lang="zh-CN" altLang="en-US" sz="2800" b="1" kern="0" noProof="1">
                <a:solidFill>
                  <a:sysClr val="window" lastClr="FFFFFF"/>
                </a:solidFill>
                <a:cs typeface="+mn-ea"/>
                <a:sym typeface="+mn-lt"/>
              </a:endParaRPr>
            </a:p>
          </p:txBody>
        </p:sp>
      </p:grpSp>
      <p:sp>
        <p:nvSpPr>
          <p:cNvPr id="7" name="文本框 6"/>
          <p:cNvSpPr txBox="1"/>
          <p:nvPr/>
        </p:nvSpPr>
        <p:spPr>
          <a:xfrm>
            <a:off x="1397916" y="630077"/>
            <a:ext cx="2713731" cy="523220"/>
          </a:xfrm>
          <a:prstGeom prst="rect">
            <a:avLst/>
          </a:prstGeom>
          <a:noFill/>
        </p:spPr>
        <p:txBody>
          <a:bodyPr wrap="square" rtlCol="0">
            <a:spAutoFit/>
          </a:bodyPr>
          <a:lstStyle/>
          <a:p>
            <a:r>
              <a:rPr lang="zh-CN" altLang="en-US" sz="2800" dirty="0">
                <a:cs typeface="+mn-ea"/>
                <a:sym typeface="+mn-lt"/>
              </a:rPr>
              <a:t>活动可行性分析</a:t>
            </a:r>
          </a:p>
        </p:txBody>
      </p:sp>
      <p:pic>
        <p:nvPicPr>
          <p:cNvPr id="9" name="图片 8"/>
          <p:cNvPicPr>
            <a:picLocks noChangeAspect="1"/>
          </p:cNvPicPr>
          <p:nvPr/>
        </p:nvPicPr>
        <p:blipFill>
          <a:blip r:embed="rId2"/>
          <a:stretch>
            <a:fillRect/>
          </a:stretch>
        </p:blipFill>
        <p:spPr>
          <a:xfrm>
            <a:off x="8061293" y="157656"/>
            <a:ext cx="1284990" cy="769357"/>
          </a:xfrm>
          <a:prstGeom prst="rect">
            <a:avLst/>
          </a:prstGeom>
        </p:spPr>
      </p:pic>
      <p:pic>
        <p:nvPicPr>
          <p:cNvPr id="10" name="图片 9"/>
          <p:cNvPicPr>
            <a:picLocks noChangeAspect="1"/>
          </p:cNvPicPr>
          <p:nvPr/>
        </p:nvPicPr>
        <p:blipFill rotWithShape="1">
          <a:blip r:embed="rId3" cstate="screen"/>
          <a:srcRect/>
          <a:stretch>
            <a:fillRect/>
          </a:stretch>
        </p:blipFill>
        <p:spPr>
          <a:xfrm>
            <a:off x="10112495" y="222818"/>
            <a:ext cx="1526166" cy="678334"/>
          </a:xfrm>
          <a:prstGeom prst="rect">
            <a:avLst/>
          </a:prstGeom>
        </p:spPr>
      </p:pic>
      <p:sp>
        <p:nvSpPr>
          <p:cNvPr id="11" name="五边形 10"/>
          <p:cNvSpPr/>
          <p:nvPr/>
        </p:nvSpPr>
        <p:spPr>
          <a:xfrm>
            <a:off x="3675767" y="2732244"/>
            <a:ext cx="1725854" cy="1643670"/>
          </a:xfrm>
          <a:prstGeom prst="pentagon">
            <a:avLst/>
          </a:prstGeom>
          <a:solidFill>
            <a:srgbClr val="6959F6"/>
          </a:solidFill>
          <a:ln w="127000">
            <a:noFill/>
          </a:ln>
          <a:effectLst>
            <a:outerShdw blurRad="1016000" dist="762000" dir="8100000" algn="tr" rotWithShape="0">
              <a:srgbClr val="6959F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 name="五边形 11"/>
          <p:cNvSpPr/>
          <p:nvPr/>
        </p:nvSpPr>
        <p:spPr>
          <a:xfrm>
            <a:off x="4215727" y="4392495"/>
            <a:ext cx="1725854" cy="1643670"/>
          </a:xfrm>
          <a:prstGeom prst="pentagon">
            <a:avLst/>
          </a:prstGeom>
          <a:solidFill>
            <a:srgbClr val="B03BFF"/>
          </a:solidFill>
          <a:ln w="127000">
            <a:noFill/>
          </a:ln>
          <a:effectLst>
            <a:outerShdw blurRad="1016000" dist="762000" dir="8100000" algn="tr" rotWithShape="0">
              <a:srgbClr val="B03B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3" name="五边形 12"/>
          <p:cNvSpPr/>
          <p:nvPr/>
        </p:nvSpPr>
        <p:spPr>
          <a:xfrm>
            <a:off x="5947636" y="4380385"/>
            <a:ext cx="1725854" cy="1643670"/>
          </a:xfrm>
          <a:prstGeom prst="pentagon">
            <a:avLst/>
          </a:prstGeom>
          <a:solidFill>
            <a:srgbClr val="FF48AD"/>
          </a:solidFill>
          <a:ln w="127000">
            <a:noFill/>
          </a:ln>
          <a:effectLst>
            <a:outerShdw blurRad="1016000" dist="762000" dir="8100000" algn="tr" rotWithShape="0">
              <a:srgbClr val="FF48A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4" name="五边形 13"/>
          <p:cNvSpPr/>
          <p:nvPr/>
        </p:nvSpPr>
        <p:spPr>
          <a:xfrm>
            <a:off x="6474477" y="2733254"/>
            <a:ext cx="1725854" cy="1643670"/>
          </a:xfrm>
          <a:prstGeom prst="pentagon">
            <a:avLst/>
          </a:prstGeom>
          <a:solidFill>
            <a:srgbClr val="FA667C"/>
          </a:solidFill>
          <a:ln w="127000">
            <a:noFill/>
          </a:ln>
          <a:effectLst>
            <a:outerShdw blurRad="1016000" dist="762000" dir="8100000" algn="tr" rotWithShape="0">
              <a:srgbClr val="FA667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5" name="五边形 14"/>
          <p:cNvSpPr/>
          <p:nvPr/>
        </p:nvSpPr>
        <p:spPr>
          <a:xfrm>
            <a:off x="5081683" y="1703796"/>
            <a:ext cx="1725854" cy="1643670"/>
          </a:xfrm>
          <a:prstGeom prst="pentagon">
            <a:avLst/>
          </a:prstGeom>
          <a:solidFill>
            <a:srgbClr val="4FD2FF"/>
          </a:solidFill>
          <a:ln w="127000">
            <a:noFill/>
          </a:ln>
          <a:effectLst>
            <a:outerShdw blurRad="1016000" dist="762000" dir="8100000" algn="tr" rotWithShape="0">
              <a:srgbClr val="4FD2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6" name="矩形 15"/>
          <p:cNvSpPr/>
          <p:nvPr/>
        </p:nvSpPr>
        <p:spPr>
          <a:xfrm>
            <a:off x="5434529" y="2396652"/>
            <a:ext cx="1107997" cy="461665"/>
          </a:xfrm>
          <a:prstGeom prst="rect">
            <a:avLst/>
          </a:prstGeom>
        </p:spPr>
        <p:txBody>
          <a:bodyPr wrap="none">
            <a:spAutoFit/>
          </a:bodyPr>
          <a:lstStyle/>
          <a:p>
            <a:pPr algn="ctr"/>
            <a:r>
              <a:rPr lang="zh-CN" altLang="en-US" sz="2400" b="1" dirty="0">
                <a:solidFill>
                  <a:schemeClr val="bg1"/>
                </a:solidFill>
                <a:cs typeface="+mn-ea"/>
                <a:sym typeface="+mn-lt"/>
              </a:rPr>
              <a:t>组织力</a:t>
            </a:r>
          </a:p>
        </p:txBody>
      </p:sp>
      <p:sp>
        <p:nvSpPr>
          <p:cNvPr id="17" name="矩形 16"/>
          <p:cNvSpPr/>
          <p:nvPr/>
        </p:nvSpPr>
        <p:spPr>
          <a:xfrm>
            <a:off x="6781548" y="3397084"/>
            <a:ext cx="1107997" cy="461665"/>
          </a:xfrm>
          <a:prstGeom prst="rect">
            <a:avLst/>
          </a:prstGeom>
        </p:spPr>
        <p:txBody>
          <a:bodyPr wrap="none">
            <a:spAutoFit/>
          </a:bodyPr>
          <a:lstStyle/>
          <a:p>
            <a:pPr algn="ctr"/>
            <a:r>
              <a:rPr lang="zh-CN" altLang="en-US" sz="2400" b="1" dirty="0">
                <a:solidFill>
                  <a:schemeClr val="bg1"/>
                </a:solidFill>
                <a:cs typeface="+mn-ea"/>
                <a:sym typeface="+mn-lt"/>
              </a:rPr>
              <a:t>执行力</a:t>
            </a:r>
          </a:p>
        </p:txBody>
      </p:sp>
      <p:sp>
        <p:nvSpPr>
          <p:cNvPr id="18" name="矩形 17"/>
          <p:cNvSpPr/>
          <p:nvPr/>
        </p:nvSpPr>
        <p:spPr>
          <a:xfrm>
            <a:off x="6280103" y="5056277"/>
            <a:ext cx="1107997" cy="461665"/>
          </a:xfrm>
          <a:prstGeom prst="rect">
            <a:avLst/>
          </a:prstGeom>
        </p:spPr>
        <p:txBody>
          <a:bodyPr wrap="none">
            <a:spAutoFit/>
          </a:bodyPr>
          <a:lstStyle/>
          <a:p>
            <a:pPr algn="ctr"/>
            <a:r>
              <a:rPr lang="zh-CN" altLang="en-US" sz="2400" b="1" dirty="0">
                <a:solidFill>
                  <a:schemeClr val="bg1"/>
                </a:solidFill>
                <a:cs typeface="+mn-ea"/>
                <a:sym typeface="+mn-lt"/>
              </a:rPr>
              <a:t>学习力</a:t>
            </a:r>
          </a:p>
        </p:txBody>
      </p:sp>
      <p:sp>
        <p:nvSpPr>
          <p:cNvPr id="19" name="矩形 18"/>
          <p:cNvSpPr/>
          <p:nvPr/>
        </p:nvSpPr>
        <p:spPr>
          <a:xfrm>
            <a:off x="4554542" y="5056277"/>
            <a:ext cx="1107997" cy="461665"/>
          </a:xfrm>
          <a:prstGeom prst="rect">
            <a:avLst/>
          </a:prstGeom>
        </p:spPr>
        <p:txBody>
          <a:bodyPr wrap="none">
            <a:spAutoFit/>
          </a:bodyPr>
          <a:lstStyle/>
          <a:p>
            <a:pPr algn="ctr"/>
            <a:r>
              <a:rPr lang="zh-CN" altLang="en-US" sz="2400" b="1" dirty="0">
                <a:solidFill>
                  <a:schemeClr val="bg1"/>
                </a:solidFill>
                <a:cs typeface="+mn-ea"/>
                <a:sym typeface="+mn-lt"/>
              </a:rPr>
              <a:t>感召力</a:t>
            </a:r>
          </a:p>
        </p:txBody>
      </p:sp>
      <p:sp>
        <p:nvSpPr>
          <p:cNvPr id="20" name="矩形 19"/>
          <p:cNvSpPr/>
          <p:nvPr/>
        </p:nvSpPr>
        <p:spPr>
          <a:xfrm>
            <a:off x="4016226" y="3397084"/>
            <a:ext cx="1107997" cy="461665"/>
          </a:xfrm>
          <a:prstGeom prst="rect">
            <a:avLst/>
          </a:prstGeom>
        </p:spPr>
        <p:txBody>
          <a:bodyPr wrap="none">
            <a:spAutoFit/>
          </a:bodyPr>
          <a:lstStyle/>
          <a:p>
            <a:pPr algn="ctr"/>
            <a:r>
              <a:rPr lang="zh-CN" altLang="en-US" sz="2400" b="1" dirty="0">
                <a:solidFill>
                  <a:schemeClr val="bg1"/>
                </a:solidFill>
                <a:cs typeface="+mn-ea"/>
                <a:sym typeface="+mn-lt"/>
              </a:rPr>
              <a:t>决策力</a:t>
            </a:r>
          </a:p>
        </p:txBody>
      </p:sp>
      <p:sp>
        <p:nvSpPr>
          <p:cNvPr id="21" name="矩形 20"/>
          <p:cNvSpPr/>
          <p:nvPr/>
        </p:nvSpPr>
        <p:spPr>
          <a:xfrm>
            <a:off x="7817192" y="1526496"/>
            <a:ext cx="1082348" cy="307777"/>
          </a:xfrm>
          <a:prstGeom prst="rect">
            <a:avLst/>
          </a:prstGeom>
        </p:spPr>
        <p:txBody>
          <a:bodyPr wrap="none">
            <a:spAutoFit/>
          </a:bodyPr>
          <a:lstStyle/>
          <a:p>
            <a:r>
              <a:rPr lang="zh-CN" altLang="en-US" sz="1400" b="1" dirty="0">
                <a:cs typeface="+mn-ea"/>
                <a:sym typeface="+mn-lt"/>
              </a:rPr>
              <a:t>请输入标题</a:t>
            </a:r>
          </a:p>
        </p:txBody>
      </p:sp>
      <p:sp>
        <p:nvSpPr>
          <p:cNvPr id="22" name="TextBox 23"/>
          <p:cNvSpPr txBox="1"/>
          <p:nvPr/>
        </p:nvSpPr>
        <p:spPr>
          <a:xfrm>
            <a:off x="7915720" y="1921814"/>
            <a:ext cx="1679165" cy="665310"/>
          </a:xfrm>
          <a:prstGeom prst="rect">
            <a:avLst/>
          </a:prstGeom>
          <a:noFill/>
        </p:spPr>
        <p:txBody>
          <a:bodyPr wrap="square" lIns="0" tIns="0" rIns="0" bIns="0" rtlCol="0">
            <a:spAutoFit/>
          </a:bodyPr>
          <a:lstStyle/>
          <a:p>
            <a:pPr defTabSz="866775" fontAlgn="base">
              <a:lnSpc>
                <a:spcPct val="150000"/>
              </a:lnSpc>
              <a:spcBef>
                <a:spcPct val="0"/>
              </a:spcBef>
              <a:spcAft>
                <a:spcPct val="0"/>
              </a:spcAft>
            </a:pPr>
            <a:r>
              <a:rPr lang="zh-CN" altLang="en-US" sz="1000" dirty="0">
                <a:solidFill>
                  <a:schemeClr val="bg1">
                    <a:lumMod val="50000"/>
                  </a:schemeClr>
                </a:solidFill>
                <a:cs typeface="+mn-ea"/>
                <a:sym typeface="+mn-lt"/>
              </a:rPr>
              <a:t>单击添加详细文字说明，或复制文本黏贴自此右键只保留文字单击添加详细文字说明</a:t>
            </a:r>
          </a:p>
        </p:txBody>
      </p:sp>
      <p:sp>
        <p:nvSpPr>
          <p:cNvPr id="23" name="矩形 22"/>
          <p:cNvSpPr/>
          <p:nvPr/>
        </p:nvSpPr>
        <p:spPr>
          <a:xfrm>
            <a:off x="8950360" y="3131612"/>
            <a:ext cx="1082348" cy="307777"/>
          </a:xfrm>
          <a:prstGeom prst="rect">
            <a:avLst/>
          </a:prstGeom>
        </p:spPr>
        <p:txBody>
          <a:bodyPr wrap="none">
            <a:spAutoFit/>
          </a:bodyPr>
          <a:lstStyle/>
          <a:p>
            <a:r>
              <a:rPr lang="zh-CN" altLang="en-US" sz="1400" b="1" dirty="0">
                <a:cs typeface="+mn-ea"/>
                <a:sym typeface="+mn-lt"/>
              </a:rPr>
              <a:t>请输入标题</a:t>
            </a:r>
          </a:p>
        </p:txBody>
      </p:sp>
      <p:sp>
        <p:nvSpPr>
          <p:cNvPr id="24" name="TextBox 23"/>
          <p:cNvSpPr txBox="1"/>
          <p:nvPr/>
        </p:nvSpPr>
        <p:spPr>
          <a:xfrm>
            <a:off x="9048888" y="3526930"/>
            <a:ext cx="1679165" cy="665310"/>
          </a:xfrm>
          <a:prstGeom prst="rect">
            <a:avLst/>
          </a:prstGeom>
          <a:noFill/>
        </p:spPr>
        <p:txBody>
          <a:bodyPr wrap="square" lIns="0" tIns="0" rIns="0" bIns="0" rtlCol="0">
            <a:spAutoFit/>
          </a:bodyPr>
          <a:lstStyle/>
          <a:p>
            <a:pPr defTabSz="866775" fontAlgn="base">
              <a:lnSpc>
                <a:spcPct val="150000"/>
              </a:lnSpc>
              <a:spcBef>
                <a:spcPct val="0"/>
              </a:spcBef>
              <a:spcAft>
                <a:spcPct val="0"/>
              </a:spcAft>
            </a:pPr>
            <a:r>
              <a:rPr lang="zh-CN" altLang="en-US" sz="1000" dirty="0">
                <a:solidFill>
                  <a:schemeClr val="bg1">
                    <a:lumMod val="50000"/>
                  </a:schemeClr>
                </a:solidFill>
                <a:cs typeface="+mn-ea"/>
                <a:sym typeface="+mn-lt"/>
              </a:rPr>
              <a:t>单击添加详细文字说明，或复制文本黏贴自此右键只保留文字单击添加详细文字说明</a:t>
            </a:r>
          </a:p>
        </p:txBody>
      </p:sp>
      <p:sp>
        <p:nvSpPr>
          <p:cNvPr id="25" name="矩形 24"/>
          <p:cNvSpPr/>
          <p:nvPr/>
        </p:nvSpPr>
        <p:spPr>
          <a:xfrm>
            <a:off x="8338302" y="5026779"/>
            <a:ext cx="1082348" cy="307777"/>
          </a:xfrm>
          <a:prstGeom prst="rect">
            <a:avLst/>
          </a:prstGeom>
        </p:spPr>
        <p:txBody>
          <a:bodyPr wrap="none">
            <a:spAutoFit/>
          </a:bodyPr>
          <a:lstStyle/>
          <a:p>
            <a:r>
              <a:rPr lang="zh-CN" altLang="en-US" sz="1400" b="1" dirty="0">
                <a:cs typeface="+mn-ea"/>
                <a:sym typeface="+mn-lt"/>
              </a:rPr>
              <a:t>请输入标题</a:t>
            </a:r>
          </a:p>
        </p:txBody>
      </p:sp>
      <p:sp>
        <p:nvSpPr>
          <p:cNvPr id="26" name="TextBox 23"/>
          <p:cNvSpPr txBox="1"/>
          <p:nvPr/>
        </p:nvSpPr>
        <p:spPr>
          <a:xfrm>
            <a:off x="8436830" y="5422097"/>
            <a:ext cx="1679165" cy="665310"/>
          </a:xfrm>
          <a:prstGeom prst="rect">
            <a:avLst/>
          </a:prstGeom>
          <a:noFill/>
        </p:spPr>
        <p:txBody>
          <a:bodyPr wrap="square" lIns="0" tIns="0" rIns="0" bIns="0" rtlCol="0">
            <a:spAutoFit/>
          </a:bodyPr>
          <a:lstStyle/>
          <a:p>
            <a:pPr defTabSz="866775" fontAlgn="base">
              <a:lnSpc>
                <a:spcPct val="150000"/>
              </a:lnSpc>
              <a:spcBef>
                <a:spcPct val="0"/>
              </a:spcBef>
              <a:spcAft>
                <a:spcPct val="0"/>
              </a:spcAft>
            </a:pPr>
            <a:r>
              <a:rPr lang="zh-CN" altLang="en-US" sz="1000" dirty="0">
                <a:solidFill>
                  <a:schemeClr val="bg1">
                    <a:lumMod val="50000"/>
                  </a:schemeClr>
                </a:solidFill>
                <a:cs typeface="+mn-ea"/>
                <a:sym typeface="+mn-lt"/>
              </a:rPr>
              <a:t>单击添加详细文字说明，或复制文本黏贴自此右键只保留文字单击添加详细文字说明</a:t>
            </a:r>
          </a:p>
        </p:txBody>
      </p:sp>
      <p:sp>
        <p:nvSpPr>
          <p:cNvPr id="27" name="矩形 26"/>
          <p:cNvSpPr/>
          <p:nvPr/>
        </p:nvSpPr>
        <p:spPr>
          <a:xfrm>
            <a:off x="2168271" y="4930915"/>
            <a:ext cx="1082348" cy="307777"/>
          </a:xfrm>
          <a:prstGeom prst="rect">
            <a:avLst/>
          </a:prstGeom>
        </p:spPr>
        <p:txBody>
          <a:bodyPr wrap="none">
            <a:spAutoFit/>
          </a:bodyPr>
          <a:lstStyle/>
          <a:p>
            <a:pPr algn="ctr"/>
            <a:r>
              <a:rPr lang="zh-CN" altLang="en-US" sz="1400" b="1" dirty="0">
                <a:cs typeface="+mn-ea"/>
                <a:sym typeface="+mn-lt"/>
              </a:rPr>
              <a:t>请输入标题</a:t>
            </a:r>
          </a:p>
        </p:txBody>
      </p:sp>
      <p:sp>
        <p:nvSpPr>
          <p:cNvPr id="28" name="TextBox 23"/>
          <p:cNvSpPr txBox="1"/>
          <p:nvPr/>
        </p:nvSpPr>
        <p:spPr>
          <a:xfrm>
            <a:off x="1571454" y="5326233"/>
            <a:ext cx="1679165" cy="665310"/>
          </a:xfrm>
          <a:prstGeom prst="rect">
            <a:avLst/>
          </a:prstGeom>
          <a:noFill/>
        </p:spPr>
        <p:txBody>
          <a:bodyPr wrap="square" lIns="0" tIns="0" rIns="0" bIns="0" rtlCol="0">
            <a:spAutoFit/>
          </a:bodyPr>
          <a:lstStyle/>
          <a:p>
            <a:pPr algn="ctr" defTabSz="866775" fontAlgn="base">
              <a:lnSpc>
                <a:spcPct val="150000"/>
              </a:lnSpc>
              <a:spcBef>
                <a:spcPct val="0"/>
              </a:spcBef>
              <a:spcAft>
                <a:spcPct val="0"/>
              </a:spcAft>
            </a:pPr>
            <a:r>
              <a:rPr lang="zh-CN" altLang="en-US" sz="1000" dirty="0">
                <a:solidFill>
                  <a:schemeClr val="bg1">
                    <a:lumMod val="50000"/>
                  </a:schemeClr>
                </a:solidFill>
                <a:cs typeface="+mn-ea"/>
                <a:sym typeface="+mn-lt"/>
              </a:rPr>
              <a:t>单击添加详细文字说明，或复制文本黏贴自此右键只保留文字单击添加详细文字说明</a:t>
            </a:r>
          </a:p>
        </p:txBody>
      </p:sp>
      <p:sp>
        <p:nvSpPr>
          <p:cNvPr id="29" name="矩形 28"/>
          <p:cNvSpPr/>
          <p:nvPr/>
        </p:nvSpPr>
        <p:spPr>
          <a:xfrm>
            <a:off x="1922465" y="2576089"/>
            <a:ext cx="1082348" cy="307777"/>
          </a:xfrm>
          <a:prstGeom prst="rect">
            <a:avLst/>
          </a:prstGeom>
        </p:spPr>
        <p:txBody>
          <a:bodyPr wrap="none">
            <a:spAutoFit/>
          </a:bodyPr>
          <a:lstStyle/>
          <a:p>
            <a:pPr algn="ctr"/>
            <a:r>
              <a:rPr lang="zh-CN" altLang="en-US" sz="1400" b="1" dirty="0">
                <a:cs typeface="+mn-ea"/>
                <a:sym typeface="+mn-lt"/>
              </a:rPr>
              <a:t>请输入标题</a:t>
            </a:r>
          </a:p>
        </p:txBody>
      </p:sp>
      <p:sp>
        <p:nvSpPr>
          <p:cNvPr id="30" name="TextBox 23"/>
          <p:cNvSpPr txBox="1"/>
          <p:nvPr/>
        </p:nvSpPr>
        <p:spPr>
          <a:xfrm>
            <a:off x="1325648" y="2971407"/>
            <a:ext cx="1679165" cy="665310"/>
          </a:xfrm>
          <a:prstGeom prst="rect">
            <a:avLst/>
          </a:prstGeom>
          <a:noFill/>
        </p:spPr>
        <p:txBody>
          <a:bodyPr wrap="square" lIns="0" tIns="0" rIns="0" bIns="0" rtlCol="0">
            <a:spAutoFit/>
          </a:bodyPr>
          <a:lstStyle/>
          <a:p>
            <a:pPr algn="ctr" defTabSz="866775" fontAlgn="base">
              <a:lnSpc>
                <a:spcPct val="150000"/>
              </a:lnSpc>
              <a:spcBef>
                <a:spcPct val="0"/>
              </a:spcBef>
              <a:spcAft>
                <a:spcPct val="0"/>
              </a:spcAft>
            </a:pPr>
            <a:r>
              <a:rPr lang="zh-CN" altLang="en-US" sz="1000" dirty="0">
                <a:solidFill>
                  <a:schemeClr val="bg1">
                    <a:lumMod val="50000"/>
                  </a:schemeClr>
                </a:solidFill>
                <a:cs typeface="+mn-ea"/>
                <a:sym typeface="+mn-lt"/>
              </a:rPr>
              <a:t>单击添加详细文字说明，或复制文本黏贴自此右键只保留文字单击添加详细文字说明</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50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2" presetClass="entr" presetSubtype="1" decel="10000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000" fill="hold"/>
                                        <p:tgtEl>
                                          <p:spTgt spid="9"/>
                                        </p:tgtEl>
                                        <p:attrNameLst>
                                          <p:attrName>ppt_x</p:attrName>
                                        </p:attrNameLst>
                                      </p:cBhvr>
                                      <p:tavLst>
                                        <p:tav tm="0">
                                          <p:val>
                                            <p:strVal val="#ppt_x"/>
                                          </p:val>
                                        </p:tav>
                                        <p:tav tm="100000">
                                          <p:val>
                                            <p:strVal val="#ppt_x"/>
                                          </p:val>
                                        </p:tav>
                                      </p:tavLst>
                                    </p:anim>
                                    <p:anim calcmode="lin" valueType="num">
                                      <p:cBhvr additive="base">
                                        <p:cTn id="18" dur="1000" fill="hold"/>
                                        <p:tgtEl>
                                          <p:spTgt spid="9"/>
                                        </p:tgtEl>
                                        <p:attrNameLst>
                                          <p:attrName>ppt_y</p:attrName>
                                        </p:attrNameLst>
                                      </p:cBhvr>
                                      <p:tavLst>
                                        <p:tav tm="0">
                                          <p:val>
                                            <p:strVal val="0-#ppt_h/2"/>
                                          </p:val>
                                        </p:tav>
                                        <p:tav tm="100000">
                                          <p:val>
                                            <p:strVal val="#ppt_y"/>
                                          </p:val>
                                        </p:tav>
                                      </p:tavLst>
                                    </p:anim>
                                  </p:childTnLst>
                                </p:cTn>
                              </p:par>
                              <p:par>
                                <p:cTn id="19" presetID="2" presetClass="entr" presetSubtype="1" decel="100000" fill="hold" nodeType="withEffect">
                                  <p:stCondLst>
                                    <p:cond delay="2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0-#ppt_h/2"/>
                                          </p:val>
                                        </p:tav>
                                        <p:tav tm="100000">
                                          <p:val>
                                            <p:strVal val="#ppt_y"/>
                                          </p:val>
                                        </p:tav>
                                      </p:tavLst>
                                    </p:anim>
                                  </p:childTnLst>
                                </p:cTn>
                              </p:par>
                            </p:childTnLst>
                          </p:cTn>
                        </p:par>
                        <p:par>
                          <p:cTn id="23" fill="hold">
                            <p:stCondLst>
                              <p:cond delay="0"/>
                            </p:stCondLst>
                            <p:childTnLst>
                              <p:par>
                                <p:cTn id="24" presetID="53" presetClass="entr" presetSubtype="528"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anim calcmode="lin" valueType="num">
                                      <p:cBhvr>
                                        <p:cTn id="29" dur="500" fill="hold"/>
                                        <p:tgtEl>
                                          <p:spTgt spid="15"/>
                                        </p:tgtEl>
                                        <p:attrNameLst>
                                          <p:attrName>ppt_x</p:attrName>
                                        </p:attrNameLst>
                                      </p:cBhvr>
                                      <p:tavLst>
                                        <p:tav tm="0">
                                          <p:val>
                                            <p:fltVal val="0.5"/>
                                          </p:val>
                                        </p:tav>
                                        <p:tav tm="100000">
                                          <p:val>
                                            <p:strVal val="#ppt_x"/>
                                          </p:val>
                                        </p:tav>
                                      </p:tavLst>
                                    </p:anim>
                                    <p:anim calcmode="lin" valueType="num">
                                      <p:cBhvr>
                                        <p:cTn id="30" dur="500" fill="hold"/>
                                        <p:tgtEl>
                                          <p:spTgt spid="15"/>
                                        </p:tgtEl>
                                        <p:attrNameLst>
                                          <p:attrName>ppt_y</p:attrName>
                                        </p:attrNameLst>
                                      </p:cBhvr>
                                      <p:tavLst>
                                        <p:tav tm="0">
                                          <p:val>
                                            <p:fltVal val="0.5"/>
                                          </p:val>
                                        </p:tav>
                                        <p:tav tm="100000">
                                          <p:val>
                                            <p:strVal val="#ppt_y"/>
                                          </p:val>
                                        </p:tav>
                                      </p:tavLst>
                                    </p:anim>
                                  </p:childTnLst>
                                </p:cTn>
                              </p:par>
                              <p:par>
                                <p:cTn id="31" presetID="53" presetClass="entr" presetSubtype="528" fill="hold" grpId="0" nodeType="withEffect">
                                  <p:stCondLst>
                                    <p:cond delay="10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anim calcmode="lin" valueType="num">
                                      <p:cBhvr>
                                        <p:cTn id="36" dur="500" fill="hold"/>
                                        <p:tgtEl>
                                          <p:spTgt spid="11"/>
                                        </p:tgtEl>
                                        <p:attrNameLst>
                                          <p:attrName>ppt_x</p:attrName>
                                        </p:attrNameLst>
                                      </p:cBhvr>
                                      <p:tavLst>
                                        <p:tav tm="0">
                                          <p:val>
                                            <p:fltVal val="0.5"/>
                                          </p:val>
                                        </p:tav>
                                        <p:tav tm="100000">
                                          <p:val>
                                            <p:strVal val="#ppt_x"/>
                                          </p:val>
                                        </p:tav>
                                      </p:tavLst>
                                    </p:anim>
                                    <p:anim calcmode="lin" valueType="num">
                                      <p:cBhvr>
                                        <p:cTn id="37" dur="500" fill="hold"/>
                                        <p:tgtEl>
                                          <p:spTgt spid="11"/>
                                        </p:tgtEl>
                                        <p:attrNameLst>
                                          <p:attrName>ppt_y</p:attrName>
                                        </p:attrNameLst>
                                      </p:cBhvr>
                                      <p:tavLst>
                                        <p:tav tm="0">
                                          <p:val>
                                            <p:fltVal val="0.5"/>
                                          </p:val>
                                        </p:tav>
                                        <p:tav tm="100000">
                                          <p:val>
                                            <p:strVal val="#ppt_y"/>
                                          </p:val>
                                        </p:tav>
                                      </p:tavLst>
                                    </p:anim>
                                  </p:childTnLst>
                                </p:cTn>
                              </p:par>
                              <p:par>
                                <p:cTn id="38" presetID="53" presetClass="entr" presetSubtype="528" fill="hold" grpId="0" nodeType="withEffect">
                                  <p:stCondLst>
                                    <p:cond delay="20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animEffect transition="in" filter="fade">
                                      <p:cBhvr>
                                        <p:cTn id="42" dur="500"/>
                                        <p:tgtEl>
                                          <p:spTgt spid="12"/>
                                        </p:tgtEl>
                                      </p:cBhvr>
                                    </p:animEffect>
                                    <p:anim calcmode="lin" valueType="num">
                                      <p:cBhvr>
                                        <p:cTn id="43" dur="500" fill="hold"/>
                                        <p:tgtEl>
                                          <p:spTgt spid="12"/>
                                        </p:tgtEl>
                                        <p:attrNameLst>
                                          <p:attrName>ppt_x</p:attrName>
                                        </p:attrNameLst>
                                      </p:cBhvr>
                                      <p:tavLst>
                                        <p:tav tm="0">
                                          <p:val>
                                            <p:fltVal val="0.5"/>
                                          </p:val>
                                        </p:tav>
                                        <p:tav tm="100000">
                                          <p:val>
                                            <p:strVal val="#ppt_x"/>
                                          </p:val>
                                        </p:tav>
                                      </p:tavLst>
                                    </p:anim>
                                    <p:anim calcmode="lin" valueType="num">
                                      <p:cBhvr>
                                        <p:cTn id="44" dur="500" fill="hold"/>
                                        <p:tgtEl>
                                          <p:spTgt spid="12"/>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30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anim calcmode="lin" valueType="num">
                                      <p:cBhvr>
                                        <p:cTn id="50" dur="500" fill="hold"/>
                                        <p:tgtEl>
                                          <p:spTgt spid="13"/>
                                        </p:tgtEl>
                                        <p:attrNameLst>
                                          <p:attrName>ppt_x</p:attrName>
                                        </p:attrNameLst>
                                      </p:cBhvr>
                                      <p:tavLst>
                                        <p:tav tm="0">
                                          <p:val>
                                            <p:fltVal val="0.5"/>
                                          </p:val>
                                        </p:tav>
                                        <p:tav tm="100000">
                                          <p:val>
                                            <p:strVal val="#ppt_x"/>
                                          </p:val>
                                        </p:tav>
                                      </p:tavLst>
                                    </p:anim>
                                    <p:anim calcmode="lin" valueType="num">
                                      <p:cBhvr>
                                        <p:cTn id="51" dur="500" fill="hold"/>
                                        <p:tgtEl>
                                          <p:spTgt spid="13"/>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40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fltVal val="0"/>
                                          </p:val>
                                        </p:tav>
                                        <p:tav tm="100000">
                                          <p:val>
                                            <p:strVal val="#ppt_w"/>
                                          </p:val>
                                        </p:tav>
                                      </p:tavLst>
                                    </p:anim>
                                    <p:anim calcmode="lin" valueType="num">
                                      <p:cBhvr>
                                        <p:cTn id="55" dur="500" fill="hold"/>
                                        <p:tgtEl>
                                          <p:spTgt spid="14"/>
                                        </p:tgtEl>
                                        <p:attrNameLst>
                                          <p:attrName>ppt_h</p:attrName>
                                        </p:attrNameLst>
                                      </p:cBhvr>
                                      <p:tavLst>
                                        <p:tav tm="0">
                                          <p:val>
                                            <p:fltVal val="0"/>
                                          </p:val>
                                        </p:tav>
                                        <p:tav tm="100000">
                                          <p:val>
                                            <p:strVal val="#ppt_h"/>
                                          </p:val>
                                        </p:tav>
                                      </p:tavLst>
                                    </p:anim>
                                    <p:animEffect transition="in" filter="fade">
                                      <p:cBhvr>
                                        <p:cTn id="56" dur="500"/>
                                        <p:tgtEl>
                                          <p:spTgt spid="14"/>
                                        </p:tgtEl>
                                      </p:cBhvr>
                                    </p:animEffect>
                                    <p:anim calcmode="lin" valueType="num">
                                      <p:cBhvr>
                                        <p:cTn id="57" dur="500" fill="hold"/>
                                        <p:tgtEl>
                                          <p:spTgt spid="14"/>
                                        </p:tgtEl>
                                        <p:attrNameLst>
                                          <p:attrName>ppt_x</p:attrName>
                                        </p:attrNameLst>
                                      </p:cBhvr>
                                      <p:tavLst>
                                        <p:tav tm="0">
                                          <p:val>
                                            <p:fltVal val="0.5"/>
                                          </p:val>
                                        </p:tav>
                                        <p:tav tm="100000">
                                          <p:val>
                                            <p:strVal val="#ppt_x"/>
                                          </p:val>
                                        </p:tav>
                                      </p:tavLst>
                                    </p:anim>
                                    <p:anim calcmode="lin" valueType="num">
                                      <p:cBhvr>
                                        <p:cTn id="58" dur="500" fill="hold"/>
                                        <p:tgtEl>
                                          <p:spTgt spid="14"/>
                                        </p:tgtEl>
                                        <p:attrNameLst>
                                          <p:attrName>ppt_y</p:attrName>
                                        </p:attrNameLst>
                                      </p:cBhvr>
                                      <p:tavLst>
                                        <p:tav tm="0">
                                          <p:val>
                                            <p:fltVal val="0.5"/>
                                          </p:val>
                                        </p:tav>
                                        <p:tav tm="100000">
                                          <p:val>
                                            <p:strVal val="#ppt_y"/>
                                          </p:val>
                                        </p:tav>
                                      </p:tavLst>
                                    </p:anim>
                                  </p:childTnLst>
                                </p:cTn>
                              </p:par>
                              <p:par>
                                <p:cTn id="59" presetID="53" presetClass="entr" presetSubtype="16" fill="hold" grpId="0" nodeType="withEffect">
                                  <p:stCondLst>
                                    <p:cond delay="0"/>
                                  </p:stCondLst>
                                  <p:iterate type="lt">
                                    <p:tmPct val="10000"/>
                                  </p:iterate>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Effect transition="in" filter="fade">
                                      <p:cBhvr>
                                        <p:cTn id="63" dur="500"/>
                                        <p:tgtEl>
                                          <p:spTgt spid="16"/>
                                        </p:tgtEl>
                                      </p:cBhvr>
                                    </p:animEffect>
                                  </p:childTnLst>
                                </p:cTn>
                              </p:par>
                              <p:par>
                                <p:cTn id="64" presetID="53" presetClass="entr" presetSubtype="16" fill="hold" grpId="0" nodeType="withEffect">
                                  <p:stCondLst>
                                    <p:cond delay="0"/>
                                  </p:stCondLst>
                                  <p:iterate type="lt">
                                    <p:tmPct val="10000"/>
                                  </p:iterate>
                                  <p:childTnLst>
                                    <p:set>
                                      <p:cBhvr>
                                        <p:cTn id="65" dur="1" fill="hold">
                                          <p:stCondLst>
                                            <p:cond delay="0"/>
                                          </p:stCondLst>
                                        </p:cTn>
                                        <p:tgtEl>
                                          <p:spTgt spid="17"/>
                                        </p:tgtEl>
                                        <p:attrNameLst>
                                          <p:attrName>style.visibility</p:attrName>
                                        </p:attrNameLst>
                                      </p:cBhvr>
                                      <p:to>
                                        <p:strVal val="visible"/>
                                      </p:to>
                                    </p:set>
                                    <p:anim calcmode="lin" valueType="num">
                                      <p:cBhvr>
                                        <p:cTn id="66" dur="500" fill="hold"/>
                                        <p:tgtEl>
                                          <p:spTgt spid="17"/>
                                        </p:tgtEl>
                                        <p:attrNameLst>
                                          <p:attrName>ppt_w</p:attrName>
                                        </p:attrNameLst>
                                      </p:cBhvr>
                                      <p:tavLst>
                                        <p:tav tm="0">
                                          <p:val>
                                            <p:fltVal val="0"/>
                                          </p:val>
                                        </p:tav>
                                        <p:tav tm="100000">
                                          <p:val>
                                            <p:strVal val="#ppt_w"/>
                                          </p:val>
                                        </p:tav>
                                      </p:tavLst>
                                    </p:anim>
                                    <p:anim calcmode="lin" valueType="num">
                                      <p:cBhvr>
                                        <p:cTn id="67" dur="500" fill="hold"/>
                                        <p:tgtEl>
                                          <p:spTgt spid="17"/>
                                        </p:tgtEl>
                                        <p:attrNameLst>
                                          <p:attrName>ppt_h</p:attrName>
                                        </p:attrNameLst>
                                      </p:cBhvr>
                                      <p:tavLst>
                                        <p:tav tm="0">
                                          <p:val>
                                            <p:fltVal val="0"/>
                                          </p:val>
                                        </p:tav>
                                        <p:tav tm="100000">
                                          <p:val>
                                            <p:strVal val="#ppt_h"/>
                                          </p:val>
                                        </p:tav>
                                      </p:tavLst>
                                    </p:anim>
                                    <p:animEffect transition="in" filter="fade">
                                      <p:cBhvr>
                                        <p:cTn id="68" dur="500"/>
                                        <p:tgtEl>
                                          <p:spTgt spid="17"/>
                                        </p:tgtEl>
                                      </p:cBhvr>
                                    </p:animEffect>
                                  </p:childTnLst>
                                </p:cTn>
                              </p:par>
                              <p:par>
                                <p:cTn id="69" presetID="53" presetClass="entr" presetSubtype="16" fill="hold" grpId="0" nodeType="withEffect">
                                  <p:stCondLst>
                                    <p:cond delay="0"/>
                                  </p:stCondLst>
                                  <p:iterate type="lt">
                                    <p:tmPct val="10000"/>
                                  </p:iterate>
                                  <p:childTnLst>
                                    <p:set>
                                      <p:cBhvr>
                                        <p:cTn id="70" dur="1" fill="hold">
                                          <p:stCondLst>
                                            <p:cond delay="0"/>
                                          </p:stCondLst>
                                        </p:cTn>
                                        <p:tgtEl>
                                          <p:spTgt spid="18"/>
                                        </p:tgtEl>
                                        <p:attrNameLst>
                                          <p:attrName>style.visibility</p:attrName>
                                        </p:attrNameLst>
                                      </p:cBhvr>
                                      <p:to>
                                        <p:strVal val="visible"/>
                                      </p:to>
                                    </p:set>
                                    <p:anim calcmode="lin" valueType="num">
                                      <p:cBhvr>
                                        <p:cTn id="71" dur="500" fill="hold"/>
                                        <p:tgtEl>
                                          <p:spTgt spid="18"/>
                                        </p:tgtEl>
                                        <p:attrNameLst>
                                          <p:attrName>ppt_w</p:attrName>
                                        </p:attrNameLst>
                                      </p:cBhvr>
                                      <p:tavLst>
                                        <p:tav tm="0">
                                          <p:val>
                                            <p:fltVal val="0"/>
                                          </p:val>
                                        </p:tav>
                                        <p:tav tm="100000">
                                          <p:val>
                                            <p:strVal val="#ppt_w"/>
                                          </p:val>
                                        </p:tav>
                                      </p:tavLst>
                                    </p:anim>
                                    <p:anim calcmode="lin" valueType="num">
                                      <p:cBhvr>
                                        <p:cTn id="72" dur="500" fill="hold"/>
                                        <p:tgtEl>
                                          <p:spTgt spid="18"/>
                                        </p:tgtEl>
                                        <p:attrNameLst>
                                          <p:attrName>ppt_h</p:attrName>
                                        </p:attrNameLst>
                                      </p:cBhvr>
                                      <p:tavLst>
                                        <p:tav tm="0">
                                          <p:val>
                                            <p:fltVal val="0"/>
                                          </p:val>
                                        </p:tav>
                                        <p:tav tm="100000">
                                          <p:val>
                                            <p:strVal val="#ppt_h"/>
                                          </p:val>
                                        </p:tav>
                                      </p:tavLst>
                                    </p:anim>
                                    <p:animEffect transition="in" filter="fade">
                                      <p:cBhvr>
                                        <p:cTn id="73" dur="500"/>
                                        <p:tgtEl>
                                          <p:spTgt spid="18"/>
                                        </p:tgtEl>
                                      </p:cBhvr>
                                    </p:animEffect>
                                  </p:childTnLst>
                                </p:cTn>
                              </p:par>
                              <p:par>
                                <p:cTn id="74" presetID="53" presetClass="entr" presetSubtype="16" fill="hold" grpId="0" nodeType="withEffect">
                                  <p:stCondLst>
                                    <p:cond delay="0"/>
                                  </p:stCondLst>
                                  <p:iterate type="lt">
                                    <p:tmPct val="10000"/>
                                  </p:iterate>
                                  <p:childTnLst>
                                    <p:set>
                                      <p:cBhvr>
                                        <p:cTn id="75" dur="1" fill="hold">
                                          <p:stCondLst>
                                            <p:cond delay="0"/>
                                          </p:stCondLst>
                                        </p:cTn>
                                        <p:tgtEl>
                                          <p:spTgt spid="19"/>
                                        </p:tgtEl>
                                        <p:attrNameLst>
                                          <p:attrName>style.visibility</p:attrName>
                                        </p:attrNameLst>
                                      </p:cBhvr>
                                      <p:to>
                                        <p:strVal val="visible"/>
                                      </p:to>
                                    </p:set>
                                    <p:anim calcmode="lin" valueType="num">
                                      <p:cBhvr>
                                        <p:cTn id="76" dur="500" fill="hold"/>
                                        <p:tgtEl>
                                          <p:spTgt spid="19"/>
                                        </p:tgtEl>
                                        <p:attrNameLst>
                                          <p:attrName>ppt_w</p:attrName>
                                        </p:attrNameLst>
                                      </p:cBhvr>
                                      <p:tavLst>
                                        <p:tav tm="0">
                                          <p:val>
                                            <p:fltVal val="0"/>
                                          </p:val>
                                        </p:tav>
                                        <p:tav tm="100000">
                                          <p:val>
                                            <p:strVal val="#ppt_w"/>
                                          </p:val>
                                        </p:tav>
                                      </p:tavLst>
                                    </p:anim>
                                    <p:anim calcmode="lin" valueType="num">
                                      <p:cBhvr>
                                        <p:cTn id="77" dur="500" fill="hold"/>
                                        <p:tgtEl>
                                          <p:spTgt spid="19"/>
                                        </p:tgtEl>
                                        <p:attrNameLst>
                                          <p:attrName>ppt_h</p:attrName>
                                        </p:attrNameLst>
                                      </p:cBhvr>
                                      <p:tavLst>
                                        <p:tav tm="0">
                                          <p:val>
                                            <p:fltVal val="0"/>
                                          </p:val>
                                        </p:tav>
                                        <p:tav tm="100000">
                                          <p:val>
                                            <p:strVal val="#ppt_h"/>
                                          </p:val>
                                        </p:tav>
                                      </p:tavLst>
                                    </p:anim>
                                    <p:animEffect transition="in" filter="fade">
                                      <p:cBhvr>
                                        <p:cTn id="78" dur="500"/>
                                        <p:tgtEl>
                                          <p:spTgt spid="19"/>
                                        </p:tgtEl>
                                      </p:cBhvr>
                                    </p:animEffect>
                                  </p:childTnLst>
                                </p:cTn>
                              </p:par>
                              <p:par>
                                <p:cTn id="79" presetID="53" presetClass="entr" presetSubtype="16" fill="hold" grpId="0" nodeType="withEffect">
                                  <p:stCondLst>
                                    <p:cond delay="0"/>
                                  </p:stCondLst>
                                  <p:iterate type="lt">
                                    <p:tmPct val="10000"/>
                                  </p:iterate>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899"/>
                            </p:stCondLst>
                            <p:childTnLst>
                              <p:par>
                                <p:cTn id="85" presetID="14" presetClass="entr" presetSubtype="10" fill="hold" grpId="0" nodeType="afterEffect">
                                  <p:stCondLst>
                                    <p:cond delay="0"/>
                                  </p:stCondLst>
                                  <p:iterate type="lt">
                                    <p:tmPct val="10000"/>
                                  </p:iterate>
                                  <p:childTnLst>
                                    <p:set>
                                      <p:cBhvr>
                                        <p:cTn id="86" dur="1" fill="hold">
                                          <p:stCondLst>
                                            <p:cond delay="0"/>
                                          </p:stCondLst>
                                        </p:cTn>
                                        <p:tgtEl>
                                          <p:spTgt spid="21"/>
                                        </p:tgtEl>
                                        <p:attrNameLst>
                                          <p:attrName>style.visibility</p:attrName>
                                        </p:attrNameLst>
                                      </p:cBhvr>
                                      <p:to>
                                        <p:strVal val="visible"/>
                                      </p:to>
                                    </p:set>
                                    <p:animEffect transition="in" filter="randombar(horizontal)">
                                      <p:cBhvr>
                                        <p:cTn id="87" dur="500"/>
                                        <p:tgtEl>
                                          <p:spTgt spid="21"/>
                                        </p:tgtEl>
                                      </p:cBhvr>
                                    </p:animEffect>
                                  </p:childTnLst>
                                </p:cTn>
                              </p:par>
                            </p:childTnLst>
                          </p:cTn>
                        </p:par>
                        <p:par>
                          <p:cTn id="88" fill="hold">
                            <p:stCondLst>
                              <p:cond delay="1599"/>
                            </p:stCondLst>
                            <p:childTnLst>
                              <p:par>
                                <p:cTn id="89" presetID="14" presetClass="entr" presetSubtype="10"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randombar(horizontal)">
                                      <p:cBhvr>
                                        <p:cTn id="91" dur="500"/>
                                        <p:tgtEl>
                                          <p:spTgt spid="22"/>
                                        </p:tgtEl>
                                      </p:cBhvr>
                                    </p:animEffect>
                                  </p:childTnLst>
                                </p:cTn>
                              </p:par>
                            </p:childTnLst>
                          </p:cTn>
                        </p:par>
                        <p:par>
                          <p:cTn id="92" fill="hold">
                            <p:stCondLst>
                              <p:cond delay="2099"/>
                            </p:stCondLst>
                            <p:childTnLst>
                              <p:par>
                                <p:cTn id="93" presetID="14" presetClass="entr" presetSubtype="10" fill="hold" grpId="0" nodeType="afterEffect">
                                  <p:stCondLst>
                                    <p:cond delay="0"/>
                                  </p:stCondLst>
                                  <p:iterate type="lt">
                                    <p:tmPct val="10000"/>
                                  </p:iterate>
                                  <p:childTnLst>
                                    <p:set>
                                      <p:cBhvr>
                                        <p:cTn id="94" dur="1" fill="hold">
                                          <p:stCondLst>
                                            <p:cond delay="0"/>
                                          </p:stCondLst>
                                        </p:cTn>
                                        <p:tgtEl>
                                          <p:spTgt spid="23"/>
                                        </p:tgtEl>
                                        <p:attrNameLst>
                                          <p:attrName>style.visibility</p:attrName>
                                        </p:attrNameLst>
                                      </p:cBhvr>
                                      <p:to>
                                        <p:strVal val="visible"/>
                                      </p:to>
                                    </p:set>
                                    <p:animEffect transition="in" filter="randombar(horizontal)">
                                      <p:cBhvr>
                                        <p:cTn id="95" dur="500"/>
                                        <p:tgtEl>
                                          <p:spTgt spid="23"/>
                                        </p:tgtEl>
                                      </p:cBhvr>
                                    </p:animEffect>
                                  </p:childTnLst>
                                </p:cTn>
                              </p:par>
                            </p:childTnLst>
                          </p:cTn>
                        </p:par>
                        <p:par>
                          <p:cTn id="96" fill="hold">
                            <p:stCondLst>
                              <p:cond delay="2800"/>
                            </p:stCondLst>
                            <p:childTnLst>
                              <p:par>
                                <p:cTn id="97" presetID="14" presetClass="entr" presetSubtype="10"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Effect transition="in" filter="randombar(horizontal)">
                                      <p:cBhvr>
                                        <p:cTn id="99" dur="500"/>
                                        <p:tgtEl>
                                          <p:spTgt spid="24"/>
                                        </p:tgtEl>
                                      </p:cBhvr>
                                    </p:animEffect>
                                  </p:childTnLst>
                                </p:cTn>
                              </p:par>
                            </p:childTnLst>
                          </p:cTn>
                        </p:par>
                        <p:par>
                          <p:cTn id="100" fill="hold">
                            <p:stCondLst>
                              <p:cond delay="3300"/>
                            </p:stCondLst>
                            <p:childTnLst>
                              <p:par>
                                <p:cTn id="101" presetID="14" presetClass="entr" presetSubtype="10" fill="hold" grpId="0" nodeType="afterEffect">
                                  <p:stCondLst>
                                    <p:cond delay="0"/>
                                  </p:stCondLst>
                                  <p:iterate type="lt">
                                    <p:tmPct val="10000"/>
                                  </p:iterate>
                                  <p:childTnLst>
                                    <p:set>
                                      <p:cBhvr>
                                        <p:cTn id="102" dur="1" fill="hold">
                                          <p:stCondLst>
                                            <p:cond delay="0"/>
                                          </p:stCondLst>
                                        </p:cTn>
                                        <p:tgtEl>
                                          <p:spTgt spid="25"/>
                                        </p:tgtEl>
                                        <p:attrNameLst>
                                          <p:attrName>style.visibility</p:attrName>
                                        </p:attrNameLst>
                                      </p:cBhvr>
                                      <p:to>
                                        <p:strVal val="visible"/>
                                      </p:to>
                                    </p:set>
                                    <p:animEffect transition="in" filter="randombar(horizontal)">
                                      <p:cBhvr>
                                        <p:cTn id="103" dur="500"/>
                                        <p:tgtEl>
                                          <p:spTgt spid="25"/>
                                        </p:tgtEl>
                                      </p:cBhvr>
                                    </p:animEffect>
                                  </p:childTnLst>
                                </p:cTn>
                              </p:par>
                            </p:childTnLst>
                          </p:cTn>
                        </p:par>
                        <p:par>
                          <p:cTn id="104" fill="hold">
                            <p:stCondLst>
                              <p:cond delay="4000"/>
                            </p:stCondLst>
                            <p:childTnLst>
                              <p:par>
                                <p:cTn id="105" presetID="14" presetClass="entr" presetSubtype="10" fill="hold" grpId="0" nodeType="afterEffect">
                                  <p:stCondLst>
                                    <p:cond delay="0"/>
                                  </p:stCondLst>
                                  <p:childTnLst>
                                    <p:set>
                                      <p:cBhvr>
                                        <p:cTn id="106" dur="1" fill="hold">
                                          <p:stCondLst>
                                            <p:cond delay="0"/>
                                          </p:stCondLst>
                                        </p:cTn>
                                        <p:tgtEl>
                                          <p:spTgt spid="26"/>
                                        </p:tgtEl>
                                        <p:attrNameLst>
                                          <p:attrName>style.visibility</p:attrName>
                                        </p:attrNameLst>
                                      </p:cBhvr>
                                      <p:to>
                                        <p:strVal val="visible"/>
                                      </p:to>
                                    </p:set>
                                    <p:animEffect transition="in" filter="randombar(horizontal)">
                                      <p:cBhvr>
                                        <p:cTn id="107" dur="500"/>
                                        <p:tgtEl>
                                          <p:spTgt spid="26"/>
                                        </p:tgtEl>
                                      </p:cBhvr>
                                    </p:animEffect>
                                  </p:childTnLst>
                                </p:cTn>
                              </p:par>
                            </p:childTnLst>
                          </p:cTn>
                        </p:par>
                        <p:par>
                          <p:cTn id="108" fill="hold">
                            <p:stCondLst>
                              <p:cond delay="4500"/>
                            </p:stCondLst>
                            <p:childTnLst>
                              <p:par>
                                <p:cTn id="109" presetID="14" presetClass="entr" presetSubtype="10" fill="hold" grpId="0" nodeType="afterEffect">
                                  <p:stCondLst>
                                    <p:cond delay="0"/>
                                  </p:stCondLst>
                                  <p:iterate type="lt">
                                    <p:tmPct val="10000"/>
                                  </p:iterate>
                                  <p:childTnLst>
                                    <p:set>
                                      <p:cBhvr>
                                        <p:cTn id="110" dur="1" fill="hold">
                                          <p:stCondLst>
                                            <p:cond delay="0"/>
                                          </p:stCondLst>
                                        </p:cTn>
                                        <p:tgtEl>
                                          <p:spTgt spid="27"/>
                                        </p:tgtEl>
                                        <p:attrNameLst>
                                          <p:attrName>style.visibility</p:attrName>
                                        </p:attrNameLst>
                                      </p:cBhvr>
                                      <p:to>
                                        <p:strVal val="visible"/>
                                      </p:to>
                                    </p:set>
                                    <p:animEffect transition="in" filter="randombar(horizontal)">
                                      <p:cBhvr>
                                        <p:cTn id="111" dur="500"/>
                                        <p:tgtEl>
                                          <p:spTgt spid="27"/>
                                        </p:tgtEl>
                                      </p:cBhvr>
                                    </p:animEffect>
                                  </p:childTnLst>
                                </p:cTn>
                              </p:par>
                            </p:childTnLst>
                          </p:cTn>
                        </p:par>
                        <p:par>
                          <p:cTn id="112" fill="hold">
                            <p:stCondLst>
                              <p:cond delay="5200"/>
                            </p:stCondLst>
                            <p:childTnLst>
                              <p:par>
                                <p:cTn id="113" presetID="14" presetClass="entr" presetSubtype="10" fill="hold" grpId="0" nodeType="afterEffect">
                                  <p:stCondLst>
                                    <p:cond delay="0"/>
                                  </p:stCondLst>
                                  <p:childTnLst>
                                    <p:set>
                                      <p:cBhvr>
                                        <p:cTn id="114" dur="1" fill="hold">
                                          <p:stCondLst>
                                            <p:cond delay="0"/>
                                          </p:stCondLst>
                                        </p:cTn>
                                        <p:tgtEl>
                                          <p:spTgt spid="28"/>
                                        </p:tgtEl>
                                        <p:attrNameLst>
                                          <p:attrName>style.visibility</p:attrName>
                                        </p:attrNameLst>
                                      </p:cBhvr>
                                      <p:to>
                                        <p:strVal val="visible"/>
                                      </p:to>
                                    </p:set>
                                    <p:animEffect transition="in" filter="randombar(horizontal)">
                                      <p:cBhvr>
                                        <p:cTn id="115" dur="500"/>
                                        <p:tgtEl>
                                          <p:spTgt spid="28"/>
                                        </p:tgtEl>
                                      </p:cBhvr>
                                    </p:animEffect>
                                  </p:childTnLst>
                                </p:cTn>
                              </p:par>
                            </p:childTnLst>
                          </p:cTn>
                        </p:par>
                        <p:par>
                          <p:cTn id="116" fill="hold">
                            <p:stCondLst>
                              <p:cond delay="5700"/>
                            </p:stCondLst>
                            <p:childTnLst>
                              <p:par>
                                <p:cTn id="117" presetID="14" presetClass="entr" presetSubtype="10" fill="hold" grpId="0" nodeType="afterEffect">
                                  <p:stCondLst>
                                    <p:cond delay="0"/>
                                  </p:stCondLst>
                                  <p:iterate type="lt">
                                    <p:tmPct val="10000"/>
                                  </p:iterate>
                                  <p:childTnLst>
                                    <p:set>
                                      <p:cBhvr>
                                        <p:cTn id="118" dur="1" fill="hold">
                                          <p:stCondLst>
                                            <p:cond delay="0"/>
                                          </p:stCondLst>
                                        </p:cTn>
                                        <p:tgtEl>
                                          <p:spTgt spid="29"/>
                                        </p:tgtEl>
                                        <p:attrNameLst>
                                          <p:attrName>style.visibility</p:attrName>
                                        </p:attrNameLst>
                                      </p:cBhvr>
                                      <p:to>
                                        <p:strVal val="visible"/>
                                      </p:to>
                                    </p:set>
                                    <p:animEffect transition="in" filter="randombar(horizontal)">
                                      <p:cBhvr>
                                        <p:cTn id="119" dur="500"/>
                                        <p:tgtEl>
                                          <p:spTgt spid="29"/>
                                        </p:tgtEl>
                                      </p:cBhvr>
                                    </p:animEffect>
                                  </p:childTnLst>
                                </p:cTn>
                              </p:par>
                            </p:childTnLst>
                          </p:cTn>
                        </p:par>
                        <p:par>
                          <p:cTn id="120" fill="hold">
                            <p:stCondLst>
                              <p:cond delay="6400"/>
                            </p:stCondLst>
                            <p:childTnLst>
                              <p:par>
                                <p:cTn id="121" presetID="14" presetClass="entr" presetSubtype="10" fill="hold" grpId="0" nodeType="afterEffect">
                                  <p:stCondLst>
                                    <p:cond delay="0"/>
                                  </p:stCondLst>
                                  <p:childTnLst>
                                    <p:set>
                                      <p:cBhvr>
                                        <p:cTn id="122" dur="1" fill="hold">
                                          <p:stCondLst>
                                            <p:cond delay="0"/>
                                          </p:stCondLst>
                                        </p:cTn>
                                        <p:tgtEl>
                                          <p:spTgt spid="30"/>
                                        </p:tgtEl>
                                        <p:attrNameLst>
                                          <p:attrName>style.visibility</p:attrName>
                                        </p:attrNameLst>
                                      </p:cBhvr>
                                      <p:to>
                                        <p:strVal val="visible"/>
                                      </p:to>
                                    </p:set>
                                    <p:animEffect transition="in" filter="randombar(horizontal)">
                                      <p:cBhvr>
                                        <p:cTn id="12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2"/>
          <p:cNvGrpSpPr/>
          <p:nvPr/>
        </p:nvGrpSpPr>
        <p:grpSpPr bwMode="auto">
          <a:xfrm>
            <a:off x="529065" y="498190"/>
            <a:ext cx="738482" cy="813502"/>
            <a:chOff x="2647254" y="1086463"/>
            <a:chExt cx="500861" cy="419071"/>
          </a:xfrm>
        </p:grpSpPr>
        <p:grpSp>
          <p:nvGrpSpPr>
            <p:cNvPr id="3" name="组合 37"/>
            <p:cNvGrpSpPr/>
            <p:nvPr/>
          </p:nvGrpSpPr>
          <p:grpSpPr bwMode="auto">
            <a:xfrm>
              <a:off x="2647254" y="1086463"/>
              <a:ext cx="500861" cy="419071"/>
              <a:chOff x="2813325" y="1131630"/>
              <a:chExt cx="451903" cy="349226"/>
            </a:xfrm>
          </p:grpSpPr>
          <p:sp>
            <p:nvSpPr>
              <p:cNvPr id="5" name="圆角矩形 39"/>
              <p:cNvSpPr/>
              <p:nvPr/>
            </p:nvSpPr>
            <p:spPr bwMode="auto">
              <a:xfrm>
                <a:off x="2813325" y="1146054"/>
                <a:ext cx="452247" cy="308989"/>
              </a:xfrm>
              <a:prstGeom prst="roundRect">
                <a:avLst>
                  <a:gd name="adj" fmla="val 30079"/>
                </a:avLst>
              </a:prstGeom>
              <a:solidFill>
                <a:srgbClr val="E1031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800" b="1" noProof="1">
                  <a:cs typeface="+mn-ea"/>
                  <a:sym typeface="+mn-lt"/>
                </a:endParaRPr>
              </a:p>
            </p:txBody>
          </p:sp>
          <p:sp>
            <p:nvSpPr>
              <p:cNvPr id="6" name="圆角矩形 9"/>
              <p:cNvSpPr>
                <a:spLocks noChangeArrowheads="1"/>
              </p:cNvSpPr>
              <p:nvPr/>
            </p:nvSpPr>
            <p:spPr bwMode="auto">
              <a:xfrm>
                <a:off x="2843856" y="1131630"/>
                <a:ext cx="342030" cy="349226"/>
              </a:xfrm>
              <a:custGeom>
                <a:avLst/>
                <a:gdLst>
                  <a:gd name="T0" fmla="*/ 108293 w 342030"/>
                  <a:gd name="T1" fmla="*/ 0 h 349226"/>
                  <a:gd name="T2" fmla="*/ 323743 w 342030"/>
                  <a:gd name="T3" fmla="*/ 0 h 349226"/>
                  <a:gd name="T4" fmla="*/ 342030 w 342030"/>
                  <a:gd name="T5" fmla="*/ 3692 h 349226"/>
                  <a:gd name="T6" fmla="*/ 62738 w 342030"/>
                  <a:gd name="T7" fmla="*/ 349226 h 349226"/>
                  <a:gd name="T8" fmla="*/ 0 w 342030"/>
                  <a:gd name="T9" fmla="*/ 251737 h 349226"/>
                  <a:gd name="T10" fmla="*/ 0 w 342030"/>
                  <a:gd name="T11" fmla="*/ 108293 h 349226"/>
                  <a:gd name="T12" fmla="*/ 108293 w 342030"/>
                  <a:gd name="T13" fmla="*/ 0 h 3492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030" h="349226">
                    <a:moveTo>
                      <a:pt x="108293" y="0"/>
                    </a:moveTo>
                    <a:lnTo>
                      <a:pt x="323743" y="0"/>
                    </a:lnTo>
                    <a:lnTo>
                      <a:pt x="342030" y="3692"/>
                    </a:lnTo>
                    <a:lnTo>
                      <a:pt x="62738" y="349226"/>
                    </a:lnTo>
                    <a:cubicBezTo>
                      <a:pt x="25551" y="332604"/>
                      <a:pt x="0" y="295155"/>
                      <a:pt x="0" y="251737"/>
                    </a:cubicBezTo>
                    <a:lnTo>
                      <a:pt x="0" y="108293"/>
                    </a:lnTo>
                    <a:cubicBezTo>
                      <a:pt x="0" y="48484"/>
                      <a:pt x="48484" y="0"/>
                      <a:pt x="108293" y="0"/>
                    </a:cubicBezTo>
                    <a:close/>
                  </a:path>
                </a:pathLst>
              </a:custGeom>
              <a:gradFill rotWithShape="1">
                <a:gsLst>
                  <a:gs pos="0">
                    <a:srgbClr val="FFFFFF">
                      <a:alpha val="51999"/>
                    </a:srgbClr>
                  </a:gs>
                  <a:gs pos="100000">
                    <a:srgbClr val="FFFFFF">
                      <a:alpha val="0"/>
                    </a:srgbClr>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800" b="1">
                  <a:cs typeface="+mn-ea"/>
                  <a:sym typeface="+mn-lt"/>
                </a:endParaRPr>
              </a:p>
            </p:txBody>
          </p:sp>
        </p:grpSp>
        <p:sp>
          <p:nvSpPr>
            <p:cNvPr id="4" name="标题层"/>
            <p:cNvSpPr txBox="1"/>
            <p:nvPr/>
          </p:nvSpPr>
          <p:spPr bwMode="auto">
            <a:xfrm>
              <a:off x="2668080" y="1145779"/>
              <a:ext cx="479811" cy="269534"/>
            </a:xfrm>
            <a:prstGeom prst="rect">
              <a:avLst/>
            </a:prstGeom>
            <a:noFill/>
            <a:effectLst>
              <a:outerShdw blurRad="12700" dist="12700" dir="4380000" algn="tl" rotWithShape="0">
                <a:prstClr val="black">
                  <a:alpha val="40000"/>
                </a:prstClr>
              </a:outerShdw>
            </a:effectLst>
          </p:spPr>
          <p:txBody>
            <a:bodyPr>
              <a:spAutoFit/>
            </a:bodyPr>
            <a:lstStyle/>
            <a:p>
              <a:pPr algn="ctr" defTabSz="1218565" fontAlgn="auto">
                <a:defRPr/>
              </a:pPr>
              <a:r>
                <a:rPr lang="en-US" altLang="zh-CN" sz="2800" b="1" kern="0" noProof="1">
                  <a:solidFill>
                    <a:sysClr val="window" lastClr="FFFFFF"/>
                  </a:solidFill>
                  <a:cs typeface="+mn-ea"/>
                  <a:sym typeface="+mn-lt"/>
                </a:rPr>
                <a:t>02</a:t>
              </a:r>
              <a:endParaRPr lang="zh-CN" altLang="en-US" sz="2800" b="1" kern="0" noProof="1">
                <a:solidFill>
                  <a:sysClr val="window" lastClr="FFFFFF"/>
                </a:solidFill>
                <a:cs typeface="+mn-ea"/>
                <a:sym typeface="+mn-lt"/>
              </a:endParaRPr>
            </a:p>
          </p:txBody>
        </p:sp>
      </p:grpSp>
      <p:sp>
        <p:nvSpPr>
          <p:cNvPr id="7" name="文本框 6"/>
          <p:cNvSpPr txBox="1"/>
          <p:nvPr/>
        </p:nvSpPr>
        <p:spPr>
          <a:xfrm>
            <a:off x="1397916" y="630077"/>
            <a:ext cx="2713731" cy="523220"/>
          </a:xfrm>
          <a:prstGeom prst="rect">
            <a:avLst/>
          </a:prstGeom>
          <a:noFill/>
        </p:spPr>
        <p:txBody>
          <a:bodyPr wrap="square" rtlCol="0">
            <a:spAutoFit/>
          </a:bodyPr>
          <a:lstStyle/>
          <a:p>
            <a:r>
              <a:rPr lang="zh-CN" altLang="en-US" sz="2800" dirty="0">
                <a:cs typeface="+mn-ea"/>
                <a:sym typeface="+mn-lt"/>
              </a:rPr>
              <a:t>注意事项</a:t>
            </a:r>
          </a:p>
        </p:txBody>
      </p:sp>
      <p:pic>
        <p:nvPicPr>
          <p:cNvPr id="9" name="图片 8"/>
          <p:cNvPicPr>
            <a:picLocks noChangeAspect="1"/>
          </p:cNvPicPr>
          <p:nvPr/>
        </p:nvPicPr>
        <p:blipFill>
          <a:blip r:embed="rId2"/>
          <a:stretch>
            <a:fillRect/>
          </a:stretch>
        </p:blipFill>
        <p:spPr>
          <a:xfrm>
            <a:off x="8061293" y="157656"/>
            <a:ext cx="1284990" cy="769357"/>
          </a:xfrm>
          <a:prstGeom prst="rect">
            <a:avLst/>
          </a:prstGeom>
        </p:spPr>
      </p:pic>
      <p:pic>
        <p:nvPicPr>
          <p:cNvPr id="10" name="图片 9"/>
          <p:cNvPicPr>
            <a:picLocks noChangeAspect="1"/>
          </p:cNvPicPr>
          <p:nvPr/>
        </p:nvPicPr>
        <p:blipFill rotWithShape="1">
          <a:blip r:embed="rId3" cstate="screen"/>
          <a:srcRect/>
          <a:stretch>
            <a:fillRect/>
          </a:stretch>
        </p:blipFill>
        <p:spPr>
          <a:xfrm>
            <a:off x="10112495" y="222818"/>
            <a:ext cx="1526166" cy="678334"/>
          </a:xfrm>
          <a:prstGeom prst="rect">
            <a:avLst/>
          </a:prstGeom>
        </p:spPr>
      </p:pic>
      <p:pic>
        <p:nvPicPr>
          <p:cNvPr id="43" name="图片 42"/>
          <p:cNvPicPr>
            <a:picLocks noChangeAspect="1"/>
          </p:cNvPicPr>
          <p:nvPr/>
        </p:nvPicPr>
        <p:blipFill rotWithShape="1">
          <a:blip r:embed="rId4" cstate="screen"/>
          <a:srcRect/>
          <a:stretch>
            <a:fillRect/>
          </a:stretch>
        </p:blipFill>
        <p:spPr>
          <a:xfrm>
            <a:off x="5482512" y="331304"/>
            <a:ext cx="5576426" cy="6056244"/>
          </a:xfrm>
          <a:prstGeom prst="rect">
            <a:avLst/>
          </a:prstGeom>
        </p:spPr>
      </p:pic>
      <p:grpSp>
        <p:nvGrpSpPr>
          <p:cNvPr id="44" name="组合 43"/>
          <p:cNvGrpSpPr/>
          <p:nvPr/>
        </p:nvGrpSpPr>
        <p:grpSpPr>
          <a:xfrm>
            <a:off x="1350600" y="1767674"/>
            <a:ext cx="4163926" cy="736548"/>
            <a:chOff x="1237691" y="1874869"/>
            <a:chExt cx="4163926" cy="736548"/>
          </a:xfrm>
        </p:grpSpPr>
        <p:sp>
          <p:nvSpPr>
            <p:cNvPr id="45" name="Hexagon 69" descr="e7d195523061f1c03a90ee8e42cb24248e56383cd534985688F9F494128731F165EE95AB4B0C0A38076AAEA07667B1565C446FC45FF01DFB0E885BCDBDF3A284F3DB14DA61DD97F0BAB2E6C668FB4931CCA1232F21BFBFC34606AE8CD64350F16BDE77A4265FFC05717D6039C065DF63F73B248B14AF4D9CEA737E8AD7E73B7F099EED9B1457DB73"/>
            <p:cNvSpPr/>
            <p:nvPr/>
          </p:nvSpPr>
          <p:spPr>
            <a:xfrm>
              <a:off x="1345058" y="1874869"/>
              <a:ext cx="4056559" cy="736548"/>
            </a:xfrm>
            <a:prstGeom prst="hexagon">
              <a:avLst/>
            </a:prstGeom>
            <a:solidFill>
              <a:srgbClr val="FFFFFF"/>
            </a:solidFill>
            <a:ln w="12700" cap="flat" cmpd="sng" algn="ctr">
              <a:noFill/>
              <a:prstDash val="solid"/>
              <a:miter lim="800000"/>
            </a:ln>
            <a:effectLst>
              <a:outerShdw blurRad="685800" dist="241300" dir="5400000" sx="91000" sy="91000" algn="t" rotWithShape="0">
                <a:srgbClr val="4FD2FF">
                  <a:alpha val="2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FFFFFF"/>
                </a:solidFill>
                <a:effectLst/>
                <a:uLnTx/>
                <a:uFillTx/>
                <a:cs typeface="+mn-ea"/>
                <a:sym typeface="+mn-lt"/>
              </a:endParaRPr>
            </a:p>
          </p:txBody>
        </p:sp>
        <p:grpSp>
          <p:nvGrpSpPr>
            <p:cNvPr id="46" name="Group 100" descr="e7d195523061f1c03a90ee8e42cb24248e56383cd534985688F9F494128731F165EE95AB4B0C0A38076AAEA07667B1565C446FC45FF01DFB0E885BCDBDF3A284F3DB14DA61DD97F0BAB2E6C668FB4931CCA1232F21BFBFC34606AE8CD64350F16BDE77A4265FFC05717D6039C065DF63F73B248B14AF4D9CEA737E8AD7E73B7F099EED9B1457DB73"/>
            <p:cNvGrpSpPr/>
            <p:nvPr/>
          </p:nvGrpSpPr>
          <p:grpSpPr>
            <a:xfrm>
              <a:off x="1237691" y="2014149"/>
              <a:ext cx="531270" cy="457990"/>
              <a:chOff x="821281" y="3970117"/>
              <a:chExt cx="531270" cy="457990"/>
            </a:xfrm>
          </p:grpSpPr>
          <p:sp>
            <p:nvSpPr>
              <p:cNvPr id="47" name="Hexagon 71"/>
              <p:cNvSpPr/>
              <p:nvPr/>
            </p:nvSpPr>
            <p:spPr>
              <a:xfrm>
                <a:off x="821281" y="3970117"/>
                <a:ext cx="531270" cy="457990"/>
              </a:xfrm>
              <a:prstGeom prst="hexagon">
                <a:avLst/>
              </a:prstGeom>
              <a:solidFill>
                <a:srgbClr val="4FD2FF"/>
              </a:solidFill>
              <a:ln w="12700" cap="flat" cmpd="sng" algn="ctr">
                <a:noFill/>
                <a:prstDash val="solid"/>
                <a:miter lim="800000"/>
              </a:ln>
              <a:effectLst>
                <a:outerShdw blurRad="406400" dist="190500" dir="5400000" algn="t" rotWithShape="0">
                  <a:srgbClr val="4FD2FF">
                    <a:alpha val="39000"/>
                  </a:srgbClr>
                </a:outerShdw>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cs typeface="+mn-ea"/>
                  <a:sym typeface="+mn-lt"/>
                </a:endParaRPr>
              </a:p>
            </p:txBody>
          </p:sp>
          <p:sp>
            <p:nvSpPr>
              <p:cNvPr id="48" name="Freeform 66"/>
              <p:cNvSpPr>
                <a:spLocks noEditPoints="1"/>
              </p:cNvSpPr>
              <p:nvPr/>
            </p:nvSpPr>
            <p:spPr bwMode="auto">
              <a:xfrm>
                <a:off x="1016005" y="4116283"/>
                <a:ext cx="141822" cy="165659"/>
              </a:xfrm>
              <a:custGeom>
                <a:avLst/>
                <a:gdLst>
                  <a:gd name="T0" fmla="*/ 188912 w 55"/>
                  <a:gd name="T1" fmla="*/ 31031 h 64"/>
                  <a:gd name="T2" fmla="*/ 188912 w 55"/>
                  <a:gd name="T3" fmla="*/ 48270 h 64"/>
                  <a:gd name="T4" fmla="*/ 92739 w 55"/>
                  <a:gd name="T5" fmla="*/ 79301 h 64"/>
                  <a:gd name="T6" fmla="*/ 0 w 55"/>
                  <a:gd name="T7" fmla="*/ 48270 h 64"/>
                  <a:gd name="T8" fmla="*/ 0 w 55"/>
                  <a:gd name="T9" fmla="*/ 31031 h 64"/>
                  <a:gd name="T10" fmla="*/ 92739 w 55"/>
                  <a:gd name="T11" fmla="*/ 0 h 64"/>
                  <a:gd name="T12" fmla="*/ 188912 w 55"/>
                  <a:gd name="T13" fmla="*/ 31031 h 64"/>
                  <a:gd name="T14" fmla="*/ 188912 w 55"/>
                  <a:gd name="T15" fmla="*/ 72405 h 64"/>
                  <a:gd name="T16" fmla="*/ 188912 w 55"/>
                  <a:gd name="T17" fmla="*/ 93092 h 64"/>
                  <a:gd name="T18" fmla="*/ 92739 w 55"/>
                  <a:gd name="T19" fmla="*/ 127571 h 64"/>
                  <a:gd name="T20" fmla="*/ 0 w 55"/>
                  <a:gd name="T21" fmla="*/ 93092 h 64"/>
                  <a:gd name="T22" fmla="*/ 0 w 55"/>
                  <a:gd name="T23" fmla="*/ 72405 h 64"/>
                  <a:gd name="T24" fmla="*/ 92739 w 55"/>
                  <a:gd name="T25" fmla="*/ 93092 h 64"/>
                  <a:gd name="T26" fmla="*/ 188912 w 55"/>
                  <a:gd name="T27" fmla="*/ 72405 h 64"/>
                  <a:gd name="T28" fmla="*/ 188912 w 55"/>
                  <a:gd name="T29" fmla="*/ 120675 h 64"/>
                  <a:gd name="T30" fmla="*/ 188912 w 55"/>
                  <a:gd name="T31" fmla="*/ 141362 h 64"/>
                  <a:gd name="T32" fmla="*/ 92739 w 55"/>
                  <a:gd name="T33" fmla="*/ 172393 h 64"/>
                  <a:gd name="T34" fmla="*/ 0 w 55"/>
                  <a:gd name="T35" fmla="*/ 141362 h 64"/>
                  <a:gd name="T36" fmla="*/ 0 w 55"/>
                  <a:gd name="T37" fmla="*/ 120675 h 64"/>
                  <a:gd name="T38" fmla="*/ 92739 w 55"/>
                  <a:gd name="T39" fmla="*/ 141362 h 64"/>
                  <a:gd name="T40" fmla="*/ 188912 w 55"/>
                  <a:gd name="T41" fmla="*/ 120675 h 64"/>
                  <a:gd name="T42" fmla="*/ 188912 w 55"/>
                  <a:gd name="T43" fmla="*/ 168945 h 64"/>
                  <a:gd name="T44" fmla="*/ 188912 w 55"/>
                  <a:gd name="T45" fmla="*/ 189632 h 64"/>
                  <a:gd name="T46" fmla="*/ 92739 w 55"/>
                  <a:gd name="T47" fmla="*/ 220663 h 64"/>
                  <a:gd name="T48" fmla="*/ 0 w 55"/>
                  <a:gd name="T49" fmla="*/ 189632 h 64"/>
                  <a:gd name="T50" fmla="*/ 0 w 55"/>
                  <a:gd name="T51" fmla="*/ 168945 h 64"/>
                  <a:gd name="T52" fmla="*/ 92739 w 55"/>
                  <a:gd name="T53" fmla="*/ 189632 h 64"/>
                  <a:gd name="T54" fmla="*/ 188912 w 55"/>
                  <a:gd name="T55" fmla="*/ 168945 h 6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grpSp>
      </p:grpSp>
      <p:grpSp>
        <p:nvGrpSpPr>
          <p:cNvPr id="49" name="组合 48"/>
          <p:cNvGrpSpPr/>
          <p:nvPr/>
        </p:nvGrpSpPr>
        <p:grpSpPr>
          <a:xfrm>
            <a:off x="1350600" y="2683342"/>
            <a:ext cx="4163926" cy="736548"/>
            <a:chOff x="1237691" y="2758008"/>
            <a:chExt cx="4163926" cy="736548"/>
          </a:xfrm>
        </p:grpSpPr>
        <p:sp>
          <p:nvSpPr>
            <p:cNvPr id="50" name="Hexagon 82" descr="e7d195523061f1c03a90ee8e42cb24248e56383cd534985688F9F494128731F165EE95AB4B0C0A38076AAEA07667B1565C446FC45FF01DFB0E885BCDBDF3A284F3DB14DA61DD97F0BAB2E6C668FB4931CCA1232F21BFBFC34606AE8CD64350F16BDE77A4265FFC05717D6039C065DF63F73B248B14AF4D9CEA737E8AD7E73B7F099EED9B1457DB73"/>
            <p:cNvSpPr/>
            <p:nvPr/>
          </p:nvSpPr>
          <p:spPr>
            <a:xfrm>
              <a:off x="1345058" y="2758008"/>
              <a:ext cx="4056559" cy="736548"/>
            </a:xfrm>
            <a:prstGeom prst="hexagon">
              <a:avLst/>
            </a:prstGeom>
            <a:solidFill>
              <a:srgbClr val="FFFFFF"/>
            </a:solidFill>
            <a:ln w="12700" cap="flat" cmpd="sng" algn="ctr">
              <a:noFill/>
              <a:prstDash val="solid"/>
              <a:miter lim="800000"/>
            </a:ln>
            <a:effectLst>
              <a:outerShdw blurRad="685800" dist="241300" dir="5400000" sx="91000" sy="91000" algn="t" rotWithShape="0">
                <a:srgbClr val="6959F6">
                  <a:alpha val="2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FFFFFF"/>
                </a:solidFill>
                <a:effectLst/>
                <a:uLnTx/>
                <a:uFillTx/>
                <a:cs typeface="+mn-ea"/>
                <a:sym typeface="+mn-lt"/>
              </a:endParaRPr>
            </a:p>
          </p:txBody>
        </p:sp>
        <p:grpSp>
          <p:nvGrpSpPr>
            <p:cNvPr id="51" name="Group 99" descr="e7d195523061f1c03a90ee8e42cb24248e56383cd534985688F9F494128731F165EE95AB4B0C0A38076AAEA07667B1565C446FC45FF01DFB0E885BCDBDF3A284F3DB14DA61DD97F0BAB2E6C668FB4931CCA1232F21BFBFC34606AE8CD64350F16BDE77A4265FFC05717D6039C065DF63F73B248B14AF4D9CEA737E8AD7E73B7F099EED9B1457DB73"/>
            <p:cNvGrpSpPr/>
            <p:nvPr/>
          </p:nvGrpSpPr>
          <p:grpSpPr>
            <a:xfrm>
              <a:off x="1237691" y="2897288"/>
              <a:ext cx="531270" cy="457990"/>
              <a:chOff x="821281" y="4853256"/>
              <a:chExt cx="531270" cy="457990"/>
            </a:xfrm>
          </p:grpSpPr>
          <p:sp>
            <p:nvSpPr>
              <p:cNvPr id="52" name="Hexagon 83"/>
              <p:cNvSpPr/>
              <p:nvPr/>
            </p:nvSpPr>
            <p:spPr>
              <a:xfrm>
                <a:off x="821281" y="4853256"/>
                <a:ext cx="531270" cy="457990"/>
              </a:xfrm>
              <a:prstGeom prst="hexagon">
                <a:avLst/>
              </a:prstGeom>
              <a:solidFill>
                <a:srgbClr val="6959F6"/>
              </a:solidFill>
              <a:ln w="12700" cap="flat" cmpd="sng" algn="ctr">
                <a:noFill/>
                <a:prstDash val="solid"/>
                <a:miter lim="800000"/>
              </a:ln>
              <a:effectLst>
                <a:outerShdw blurRad="406400" dist="190500" dir="5400000" algn="t" rotWithShape="0">
                  <a:srgbClr val="6959F6">
                    <a:alpha val="39000"/>
                  </a:srgbClr>
                </a:outerShdw>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cs typeface="+mn-ea"/>
                  <a:sym typeface="+mn-lt"/>
                </a:endParaRPr>
              </a:p>
            </p:txBody>
          </p:sp>
          <p:sp>
            <p:nvSpPr>
              <p:cNvPr id="53" name="Freeform 124"/>
              <p:cNvSpPr>
                <a:spLocks noEditPoints="1"/>
              </p:cNvSpPr>
              <p:nvPr/>
            </p:nvSpPr>
            <p:spPr bwMode="auto">
              <a:xfrm>
                <a:off x="999320" y="5023258"/>
                <a:ext cx="175193" cy="117987"/>
              </a:xfrm>
              <a:custGeom>
                <a:avLst/>
                <a:gdLst>
                  <a:gd name="T0" fmla="*/ 233362 w 68"/>
                  <a:gd name="T1" fmla="*/ 146913 h 46"/>
                  <a:gd name="T2" fmla="*/ 226498 w 68"/>
                  <a:gd name="T3" fmla="*/ 157163 h 46"/>
                  <a:gd name="T4" fmla="*/ 6864 w 68"/>
                  <a:gd name="T5" fmla="*/ 157163 h 46"/>
                  <a:gd name="T6" fmla="*/ 0 w 68"/>
                  <a:gd name="T7" fmla="*/ 146913 h 46"/>
                  <a:gd name="T8" fmla="*/ 0 w 68"/>
                  <a:gd name="T9" fmla="*/ 6833 h 46"/>
                  <a:gd name="T10" fmla="*/ 6864 w 68"/>
                  <a:gd name="T11" fmla="*/ 0 h 46"/>
                  <a:gd name="T12" fmla="*/ 226498 w 68"/>
                  <a:gd name="T13" fmla="*/ 0 h 46"/>
                  <a:gd name="T14" fmla="*/ 233362 w 68"/>
                  <a:gd name="T15" fmla="*/ 6833 h 46"/>
                  <a:gd name="T16" fmla="*/ 233362 w 68"/>
                  <a:gd name="T17" fmla="*/ 146913 h 46"/>
                  <a:gd name="T18" fmla="*/ 219635 w 68"/>
                  <a:gd name="T19" fmla="*/ 47832 h 46"/>
                  <a:gd name="T20" fmla="*/ 188749 w 68"/>
                  <a:gd name="T21" fmla="*/ 13666 h 46"/>
                  <a:gd name="T22" fmla="*/ 44613 w 68"/>
                  <a:gd name="T23" fmla="*/ 13666 h 46"/>
                  <a:gd name="T24" fmla="*/ 13727 w 68"/>
                  <a:gd name="T25" fmla="*/ 47832 h 46"/>
                  <a:gd name="T26" fmla="*/ 13727 w 68"/>
                  <a:gd name="T27" fmla="*/ 109331 h 46"/>
                  <a:gd name="T28" fmla="*/ 44613 w 68"/>
                  <a:gd name="T29" fmla="*/ 140080 h 46"/>
                  <a:gd name="T30" fmla="*/ 188749 w 68"/>
                  <a:gd name="T31" fmla="*/ 140080 h 46"/>
                  <a:gd name="T32" fmla="*/ 219635 w 68"/>
                  <a:gd name="T33" fmla="*/ 109331 h 46"/>
                  <a:gd name="T34" fmla="*/ 219635 w 68"/>
                  <a:gd name="T35" fmla="*/ 47832 h 46"/>
                  <a:gd name="T36" fmla="*/ 116681 w 68"/>
                  <a:gd name="T37" fmla="*/ 129830 h 46"/>
                  <a:gd name="T38" fmla="*/ 78931 w 68"/>
                  <a:gd name="T39" fmla="*/ 78582 h 46"/>
                  <a:gd name="T40" fmla="*/ 116681 w 68"/>
                  <a:gd name="T41" fmla="*/ 27333 h 46"/>
                  <a:gd name="T42" fmla="*/ 154431 w 68"/>
                  <a:gd name="T43" fmla="*/ 78582 h 46"/>
                  <a:gd name="T44" fmla="*/ 116681 w 68"/>
                  <a:gd name="T45" fmla="*/ 129830 h 46"/>
                  <a:gd name="T46" fmla="*/ 140704 w 68"/>
                  <a:gd name="T47" fmla="*/ 109331 h 46"/>
                  <a:gd name="T48" fmla="*/ 140704 w 68"/>
                  <a:gd name="T49" fmla="*/ 95664 h 46"/>
                  <a:gd name="T50" fmla="*/ 123545 w 68"/>
                  <a:gd name="T51" fmla="*/ 95664 h 46"/>
                  <a:gd name="T52" fmla="*/ 123545 w 68"/>
                  <a:gd name="T53" fmla="*/ 40999 h 46"/>
                  <a:gd name="T54" fmla="*/ 109817 w 68"/>
                  <a:gd name="T55" fmla="*/ 40999 h 46"/>
                  <a:gd name="T56" fmla="*/ 92658 w 68"/>
                  <a:gd name="T57" fmla="*/ 58082 h 46"/>
                  <a:gd name="T58" fmla="*/ 102954 w 68"/>
                  <a:gd name="T59" fmla="*/ 68332 h 46"/>
                  <a:gd name="T60" fmla="*/ 109817 w 68"/>
                  <a:gd name="T61" fmla="*/ 61499 h 46"/>
                  <a:gd name="T62" fmla="*/ 109817 w 68"/>
                  <a:gd name="T63" fmla="*/ 61499 h 46"/>
                  <a:gd name="T64" fmla="*/ 109817 w 68"/>
                  <a:gd name="T65" fmla="*/ 95664 h 46"/>
                  <a:gd name="T66" fmla="*/ 92658 w 68"/>
                  <a:gd name="T67" fmla="*/ 95664 h 46"/>
                  <a:gd name="T68" fmla="*/ 92658 w 68"/>
                  <a:gd name="T69" fmla="*/ 109331 h 46"/>
                  <a:gd name="T70" fmla="*/ 140704 w 68"/>
                  <a:gd name="T71" fmla="*/ 109331 h 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8" h="46">
                    <a:moveTo>
                      <a:pt x="68" y="43"/>
                    </a:moveTo>
                    <a:cubicBezTo>
                      <a:pt x="68" y="45"/>
                      <a:pt x="67" y="46"/>
                      <a:pt x="66" y="46"/>
                    </a:cubicBezTo>
                    <a:cubicBezTo>
                      <a:pt x="2" y="46"/>
                      <a:pt x="2" y="46"/>
                      <a:pt x="2" y="46"/>
                    </a:cubicBezTo>
                    <a:cubicBezTo>
                      <a:pt x="1" y="46"/>
                      <a:pt x="0" y="45"/>
                      <a:pt x="0" y="43"/>
                    </a:cubicBezTo>
                    <a:cubicBezTo>
                      <a:pt x="0" y="2"/>
                      <a:pt x="0" y="2"/>
                      <a:pt x="0" y="2"/>
                    </a:cubicBezTo>
                    <a:cubicBezTo>
                      <a:pt x="0" y="1"/>
                      <a:pt x="1" y="0"/>
                      <a:pt x="2" y="0"/>
                    </a:cubicBezTo>
                    <a:cubicBezTo>
                      <a:pt x="66" y="0"/>
                      <a:pt x="66" y="0"/>
                      <a:pt x="66" y="0"/>
                    </a:cubicBezTo>
                    <a:cubicBezTo>
                      <a:pt x="67" y="0"/>
                      <a:pt x="68" y="1"/>
                      <a:pt x="68" y="2"/>
                    </a:cubicBezTo>
                    <a:lnTo>
                      <a:pt x="68" y="43"/>
                    </a:lnTo>
                    <a:close/>
                    <a:moveTo>
                      <a:pt x="64" y="14"/>
                    </a:moveTo>
                    <a:cubicBezTo>
                      <a:pt x="59" y="14"/>
                      <a:pt x="55" y="10"/>
                      <a:pt x="55" y="4"/>
                    </a:cubicBezTo>
                    <a:cubicBezTo>
                      <a:pt x="13" y="4"/>
                      <a:pt x="13" y="4"/>
                      <a:pt x="13" y="4"/>
                    </a:cubicBezTo>
                    <a:cubicBezTo>
                      <a:pt x="13" y="10"/>
                      <a:pt x="9" y="14"/>
                      <a:pt x="4" y="14"/>
                    </a:cubicBezTo>
                    <a:cubicBezTo>
                      <a:pt x="4" y="32"/>
                      <a:pt x="4" y="32"/>
                      <a:pt x="4" y="32"/>
                    </a:cubicBezTo>
                    <a:cubicBezTo>
                      <a:pt x="9" y="32"/>
                      <a:pt x="13" y="36"/>
                      <a:pt x="13" y="41"/>
                    </a:cubicBezTo>
                    <a:cubicBezTo>
                      <a:pt x="55" y="41"/>
                      <a:pt x="55" y="41"/>
                      <a:pt x="55" y="41"/>
                    </a:cubicBezTo>
                    <a:cubicBezTo>
                      <a:pt x="55" y="36"/>
                      <a:pt x="59" y="32"/>
                      <a:pt x="64" y="32"/>
                    </a:cubicBezTo>
                    <a:lnTo>
                      <a:pt x="64" y="14"/>
                    </a:lnTo>
                    <a:close/>
                    <a:moveTo>
                      <a:pt x="34" y="38"/>
                    </a:moveTo>
                    <a:cubicBezTo>
                      <a:pt x="27" y="38"/>
                      <a:pt x="23" y="29"/>
                      <a:pt x="23" y="23"/>
                    </a:cubicBezTo>
                    <a:cubicBezTo>
                      <a:pt x="23" y="16"/>
                      <a:pt x="27" y="8"/>
                      <a:pt x="34" y="8"/>
                    </a:cubicBezTo>
                    <a:cubicBezTo>
                      <a:pt x="42" y="8"/>
                      <a:pt x="45" y="16"/>
                      <a:pt x="45" y="23"/>
                    </a:cubicBezTo>
                    <a:cubicBezTo>
                      <a:pt x="45" y="29"/>
                      <a:pt x="42" y="38"/>
                      <a:pt x="34" y="38"/>
                    </a:cubicBezTo>
                    <a:close/>
                    <a:moveTo>
                      <a:pt x="41" y="32"/>
                    </a:moveTo>
                    <a:cubicBezTo>
                      <a:pt x="41" y="28"/>
                      <a:pt x="41" y="28"/>
                      <a:pt x="41" y="28"/>
                    </a:cubicBezTo>
                    <a:cubicBezTo>
                      <a:pt x="36" y="28"/>
                      <a:pt x="36" y="28"/>
                      <a:pt x="36" y="28"/>
                    </a:cubicBezTo>
                    <a:cubicBezTo>
                      <a:pt x="36" y="12"/>
                      <a:pt x="36" y="12"/>
                      <a:pt x="36" y="12"/>
                    </a:cubicBezTo>
                    <a:cubicBezTo>
                      <a:pt x="32" y="12"/>
                      <a:pt x="32" y="12"/>
                      <a:pt x="32" y="12"/>
                    </a:cubicBezTo>
                    <a:cubicBezTo>
                      <a:pt x="27" y="17"/>
                      <a:pt x="27" y="17"/>
                      <a:pt x="27" y="17"/>
                    </a:cubicBezTo>
                    <a:cubicBezTo>
                      <a:pt x="30" y="20"/>
                      <a:pt x="30" y="20"/>
                      <a:pt x="30" y="20"/>
                    </a:cubicBezTo>
                    <a:cubicBezTo>
                      <a:pt x="31" y="19"/>
                      <a:pt x="31" y="19"/>
                      <a:pt x="32" y="18"/>
                    </a:cubicBezTo>
                    <a:cubicBezTo>
                      <a:pt x="32" y="18"/>
                      <a:pt x="32" y="18"/>
                      <a:pt x="32" y="18"/>
                    </a:cubicBezTo>
                    <a:cubicBezTo>
                      <a:pt x="32" y="28"/>
                      <a:pt x="32" y="28"/>
                      <a:pt x="32" y="28"/>
                    </a:cubicBezTo>
                    <a:cubicBezTo>
                      <a:pt x="27" y="28"/>
                      <a:pt x="27" y="28"/>
                      <a:pt x="27" y="28"/>
                    </a:cubicBezTo>
                    <a:cubicBezTo>
                      <a:pt x="27" y="32"/>
                      <a:pt x="27" y="32"/>
                      <a:pt x="27" y="32"/>
                    </a:cubicBezTo>
                    <a:lnTo>
                      <a:pt x="41"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grpSp>
      </p:grpSp>
      <p:grpSp>
        <p:nvGrpSpPr>
          <p:cNvPr id="54" name="组合 53"/>
          <p:cNvGrpSpPr/>
          <p:nvPr/>
        </p:nvGrpSpPr>
        <p:grpSpPr>
          <a:xfrm>
            <a:off x="1350600" y="3599010"/>
            <a:ext cx="4163926" cy="736548"/>
            <a:chOff x="1237691" y="3641147"/>
            <a:chExt cx="4163926" cy="736548"/>
          </a:xfrm>
        </p:grpSpPr>
        <p:sp>
          <p:nvSpPr>
            <p:cNvPr id="55" name="Hexagon 88" descr="e7d195523061f1c03a90ee8e42cb24248e56383cd534985688F9F494128731F165EE95AB4B0C0A38076AAEA07667B1565C446FC45FF01DFB0E885BCDBDF3A284F3DB14DA61DD97F0BAB2E6C668FB4931CCA1232F21BFBFC34606AE8CD64350F16BDE77A4265FFC05717D6039C065DF63F73B248B14AF4D9CEA737E8AD7E73B7F099EED9B1457DB73"/>
            <p:cNvSpPr/>
            <p:nvPr/>
          </p:nvSpPr>
          <p:spPr>
            <a:xfrm>
              <a:off x="1345058" y="3641147"/>
              <a:ext cx="4056559" cy="736548"/>
            </a:xfrm>
            <a:prstGeom prst="hexagon">
              <a:avLst/>
            </a:prstGeom>
            <a:solidFill>
              <a:srgbClr val="FFFFFF"/>
            </a:solidFill>
            <a:ln w="12700" cap="flat" cmpd="sng" algn="ctr">
              <a:noFill/>
              <a:prstDash val="solid"/>
              <a:miter lim="800000"/>
            </a:ln>
            <a:effectLst>
              <a:outerShdw blurRad="685800" dist="241300" dir="5400000" sx="91000" sy="91000" algn="t" rotWithShape="0">
                <a:srgbClr val="B03BFF">
                  <a:alpha val="2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FFFFFF"/>
                </a:solidFill>
                <a:effectLst/>
                <a:uLnTx/>
                <a:uFillTx/>
                <a:cs typeface="+mn-ea"/>
                <a:sym typeface="+mn-lt"/>
              </a:endParaRPr>
            </a:p>
          </p:txBody>
        </p:sp>
        <p:grpSp>
          <p:nvGrpSpPr>
            <p:cNvPr id="56" name="Group 98" descr="e7d195523061f1c03a90ee8e42cb24248e56383cd534985688F9F494128731F165EE95AB4B0C0A38076AAEA07667B1565C446FC45FF01DFB0E885BCDBDF3A284F3DB14DA61DD97F0BAB2E6C668FB4931CCA1232F21BFBFC34606AE8CD64350F16BDE77A4265FFC05717D6039C065DF63F73B248B14AF4D9CEA737E8AD7E73B7F099EED9B1457DB73"/>
            <p:cNvGrpSpPr/>
            <p:nvPr/>
          </p:nvGrpSpPr>
          <p:grpSpPr>
            <a:xfrm>
              <a:off x="1237691" y="3780427"/>
              <a:ext cx="531270" cy="457990"/>
              <a:chOff x="821281" y="5736395"/>
              <a:chExt cx="531270" cy="457990"/>
            </a:xfrm>
          </p:grpSpPr>
          <p:sp>
            <p:nvSpPr>
              <p:cNvPr id="57" name="Hexagon 89"/>
              <p:cNvSpPr/>
              <p:nvPr/>
            </p:nvSpPr>
            <p:spPr>
              <a:xfrm>
                <a:off x="821281" y="5736395"/>
                <a:ext cx="531270" cy="457990"/>
              </a:xfrm>
              <a:prstGeom prst="hexagon">
                <a:avLst/>
              </a:prstGeom>
              <a:solidFill>
                <a:srgbClr val="B03BFF"/>
              </a:solidFill>
              <a:ln w="12700" cap="flat" cmpd="sng" algn="ctr">
                <a:noFill/>
                <a:prstDash val="solid"/>
                <a:miter lim="800000"/>
              </a:ln>
              <a:effectLst>
                <a:outerShdw blurRad="406400" dist="190500" dir="5400000" algn="t" rotWithShape="0">
                  <a:srgbClr val="B03BFF">
                    <a:alpha val="39000"/>
                  </a:srgbClr>
                </a:outerShdw>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cs typeface="+mn-ea"/>
                  <a:sym typeface="+mn-lt"/>
                </a:endParaRPr>
              </a:p>
            </p:txBody>
          </p:sp>
          <p:sp>
            <p:nvSpPr>
              <p:cNvPr id="58" name="Freeform 64"/>
              <p:cNvSpPr>
                <a:spLocks noEditPoints="1"/>
              </p:cNvSpPr>
              <p:nvPr/>
            </p:nvSpPr>
            <p:spPr bwMode="auto">
              <a:xfrm>
                <a:off x="987402" y="5882561"/>
                <a:ext cx="199028" cy="165659"/>
              </a:xfrm>
              <a:custGeom>
                <a:avLst/>
                <a:gdLst>
                  <a:gd name="T0" fmla="*/ 265112 w 77"/>
                  <a:gd name="T1" fmla="*/ 175841 h 64"/>
                  <a:gd name="T2" fmla="*/ 258226 w 77"/>
                  <a:gd name="T3" fmla="*/ 189632 h 64"/>
                  <a:gd name="T4" fmla="*/ 203138 w 77"/>
                  <a:gd name="T5" fmla="*/ 217215 h 64"/>
                  <a:gd name="T6" fmla="*/ 196252 w 77"/>
                  <a:gd name="T7" fmla="*/ 220663 h 64"/>
                  <a:gd name="T8" fmla="*/ 189366 w 77"/>
                  <a:gd name="T9" fmla="*/ 217215 h 64"/>
                  <a:gd name="T10" fmla="*/ 134278 w 77"/>
                  <a:gd name="T11" fmla="*/ 189632 h 64"/>
                  <a:gd name="T12" fmla="*/ 134278 w 77"/>
                  <a:gd name="T13" fmla="*/ 189632 h 64"/>
                  <a:gd name="T14" fmla="*/ 130834 w 77"/>
                  <a:gd name="T15" fmla="*/ 189632 h 64"/>
                  <a:gd name="T16" fmla="*/ 75746 w 77"/>
                  <a:gd name="T17" fmla="*/ 217215 h 64"/>
                  <a:gd name="T18" fmla="*/ 68860 w 77"/>
                  <a:gd name="T19" fmla="*/ 220663 h 64"/>
                  <a:gd name="T20" fmla="*/ 61974 w 77"/>
                  <a:gd name="T21" fmla="*/ 217215 h 64"/>
                  <a:gd name="T22" fmla="*/ 6886 w 77"/>
                  <a:gd name="T23" fmla="*/ 189632 h 64"/>
                  <a:gd name="T24" fmla="*/ 0 w 77"/>
                  <a:gd name="T25" fmla="*/ 175841 h 64"/>
                  <a:gd name="T26" fmla="*/ 0 w 77"/>
                  <a:gd name="T27" fmla="*/ 127571 h 64"/>
                  <a:gd name="T28" fmla="*/ 10329 w 77"/>
                  <a:gd name="T29" fmla="*/ 110332 h 64"/>
                  <a:gd name="T30" fmla="*/ 61974 w 77"/>
                  <a:gd name="T31" fmla="*/ 89644 h 64"/>
                  <a:gd name="T32" fmla="*/ 61974 w 77"/>
                  <a:gd name="T33" fmla="*/ 37926 h 64"/>
                  <a:gd name="T34" fmla="*/ 72303 w 77"/>
                  <a:gd name="T35" fmla="*/ 24135 h 64"/>
                  <a:gd name="T36" fmla="*/ 127391 w 77"/>
                  <a:gd name="T37" fmla="*/ 0 h 64"/>
                  <a:gd name="T38" fmla="*/ 134278 w 77"/>
                  <a:gd name="T39" fmla="*/ 0 h 64"/>
                  <a:gd name="T40" fmla="*/ 137721 w 77"/>
                  <a:gd name="T41" fmla="*/ 0 h 64"/>
                  <a:gd name="T42" fmla="*/ 192809 w 77"/>
                  <a:gd name="T43" fmla="*/ 24135 h 64"/>
                  <a:gd name="T44" fmla="*/ 203138 w 77"/>
                  <a:gd name="T45" fmla="*/ 37926 h 64"/>
                  <a:gd name="T46" fmla="*/ 203138 w 77"/>
                  <a:gd name="T47" fmla="*/ 89644 h 64"/>
                  <a:gd name="T48" fmla="*/ 258226 w 77"/>
                  <a:gd name="T49" fmla="*/ 110332 h 64"/>
                  <a:gd name="T50" fmla="*/ 265112 w 77"/>
                  <a:gd name="T51" fmla="*/ 127571 h 64"/>
                  <a:gd name="T52" fmla="*/ 265112 w 77"/>
                  <a:gd name="T53" fmla="*/ 175841 h 64"/>
                  <a:gd name="T54" fmla="*/ 120505 w 77"/>
                  <a:gd name="T55" fmla="*/ 124123 h 64"/>
                  <a:gd name="T56" fmla="*/ 68860 w 77"/>
                  <a:gd name="T57" fmla="*/ 103436 h 64"/>
                  <a:gd name="T58" fmla="*/ 20658 w 77"/>
                  <a:gd name="T59" fmla="*/ 124123 h 64"/>
                  <a:gd name="T60" fmla="*/ 68860 w 77"/>
                  <a:gd name="T61" fmla="*/ 144810 h 64"/>
                  <a:gd name="T62" fmla="*/ 120505 w 77"/>
                  <a:gd name="T63" fmla="*/ 124123 h 64"/>
                  <a:gd name="T64" fmla="*/ 123948 w 77"/>
                  <a:gd name="T65" fmla="*/ 175841 h 64"/>
                  <a:gd name="T66" fmla="*/ 123948 w 77"/>
                  <a:gd name="T67" fmla="*/ 137914 h 64"/>
                  <a:gd name="T68" fmla="*/ 79189 w 77"/>
                  <a:gd name="T69" fmla="*/ 158602 h 64"/>
                  <a:gd name="T70" fmla="*/ 79189 w 77"/>
                  <a:gd name="T71" fmla="*/ 199976 h 64"/>
                  <a:gd name="T72" fmla="*/ 123948 w 77"/>
                  <a:gd name="T73" fmla="*/ 175841 h 64"/>
                  <a:gd name="T74" fmla="*/ 185923 w 77"/>
                  <a:gd name="T75" fmla="*/ 37926 h 64"/>
                  <a:gd name="T76" fmla="*/ 134278 w 77"/>
                  <a:gd name="T77" fmla="*/ 17239 h 64"/>
                  <a:gd name="T78" fmla="*/ 79189 w 77"/>
                  <a:gd name="T79" fmla="*/ 37926 h 64"/>
                  <a:gd name="T80" fmla="*/ 134278 w 77"/>
                  <a:gd name="T81" fmla="*/ 62061 h 64"/>
                  <a:gd name="T82" fmla="*/ 185923 w 77"/>
                  <a:gd name="T83" fmla="*/ 37926 h 64"/>
                  <a:gd name="T84" fmla="*/ 189366 w 77"/>
                  <a:gd name="T85" fmla="*/ 89644 h 64"/>
                  <a:gd name="T86" fmla="*/ 189366 w 77"/>
                  <a:gd name="T87" fmla="*/ 55166 h 64"/>
                  <a:gd name="T88" fmla="*/ 141164 w 77"/>
                  <a:gd name="T89" fmla="*/ 75853 h 64"/>
                  <a:gd name="T90" fmla="*/ 141164 w 77"/>
                  <a:gd name="T91" fmla="*/ 110332 h 64"/>
                  <a:gd name="T92" fmla="*/ 189366 w 77"/>
                  <a:gd name="T93" fmla="*/ 89644 h 64"/>
                  <a:gd name="T94" fmla="*/ 244454 w 77"/>
                  <a:gd name="T95" fmla="*/ 124123 h 64"/>
                  <a:gd name="T96" fmla="*/ 196252 w 77"/>
                  <a:gd name="T97" fmla="*/ 103436 h 64"/>
                  <a:gd name="T98" fmla="*/ 144607 w 77"/>
                  <a:gd name="T99" fmla="*/ 124123 h 64"/>
                  <a:gd name="T100" fmla="*/ 196252 w 77"/>
                  <a:gd name="T101" fmla="*/ 144810 h 64"/>
                  <a:gd name="T102" fmla="*/ 244454 w 77"/>
                  <a:gd name="T103" fmla="*/ 124123 h 64"/>
                  <a:gd name="T104" fmla="*/ 251340 w 77"/>
                  <a:gd name="T105" fmla="*/ 175841 h 64"/>
                  <a:gd name="T106" fmla="*/ 251340 w 77"/>
                  <a:gd name="T107" fmla="*/ 137914 h 64"/>
                  <a:gd name="T108" fmla="*/ 203138 w 77"/>
                  <a:gd name="T109" fmla="*/ 158602 h 64"/>
                  <a:gd name="T110" fmla="*/ 203138 w 77"/>
                  <a:gd name="T111" fmla="*/ 199976 h 64"/>
                  <a:gd name="T112" fmla="*/ 251340 w 77"/>
                  <a:gd name="T113" fmla="*/ 175841 h 6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7" h="64">
                    <a:moveTo>
                      <a:pt x="77" y="51"/>
                    </a:moveTo>
                    <a:cubicBezTo>
                      <a:pt x="77" y="53"/>
                      <a:pt x="76" y="55"/>
                      <a:pt x="75" y="55"/>
                    </a:cubicBezTo>
                    <a:cubicBezTo>
                      <a:pt x="59" y="63"/>
                      <a:pt x="59" y="63"/>
                      <a:pt x="59" y="63"/>
                    </a:cubicBezTo>
                    <a:cubicBezTo>
                      <a:pt x="58" y="64"/>
                      <a:pt x="58" y="64"/>
                      <a:pt x="57" y="64"/>
                    </a:cubicBezTo>
                    <a:cubicBezTo>
                      <a:pt x="56" y="64"/>
                      <a:pt x="55" y="64"/>
                      <a:pt x="55" y="63"/>
                    </a:cubicBezTo>
                    <a:cubicBezTo>
                      <a:pt x="39" y="55"/>
                      <a:pt x="39" y="55"/>
                      <a:pt x="39" y="55"/>
                    </a:cubicBezTo>
                    <a:cubicBezTo>
                      <a:pt x="39" y="55"/>
                      <a:pt x="39" y="55"/>
                      <a:pt x="39" y="55"/>
                    </a:cubicBezTo>
                    <a:cubicBezTo>
                      <a:pt x="39" y="55"/>
                      <a:pt x="38" y="55"/>
                      <a:pt x="38" y="55"/>
                    </a:cubicBezTo>
                    <a:cubicBezTo>
                      <a:pt x="22" y="63"/>
                      <a:pt x="22" y="63"/>
                      <a:pt x="22" y="63"/>
                    </a:cubicBezTo>
                    <a:cubicBezTo>
                      <a:pt x="22" y="64"/>
                      <a:pt x="21" y="64"/>
                      <a:pt x="20" y="64"/>
                    </a:cubicBezTo>
                    <a:cubicBezTo>
                      <a:pt x="20" y="64"/>
                      <a:pt x="19" y="64"/>
                      <a:pt x="18" y="63"/>
                    </a:cubicBezTo>
                    <a:cubicBezTo>
                      <a:pt x="2" y="55"/>
                      <a:pt x="2" y="55"/>
                      <a:pt x="2" y="55"/>
                    </a:cubicBezTo>
                    <a:cubicBezTo>
                      <a:pt x="1" y="55"/>
                      <a:pt x="0" y="53"/>
                      <a:pt x="0" y="51"/>
                    </a:cubicBezTo>
                    <a:cubicBezTo>
                      <a:pt x="0" y="37"/>
                      <a:pt x="0" y="37"/>
                      <a:pt x="0" y="37"/>
                    </a:cubicBezTo>
                    <a:cubicBezTo>
                      <a:pt x="0" y="35"/>
                      <a:pt x="1" y="33"/>
                      <a:pt x="3" y="32"/>
                    </a:cubicBezTo>
                    <a:cubicBezTo>
                      <a:pt x="18" y="26"/>
                      <a:pt x="18" y="26"/>
                      <a:pt x="18" y="26"/>
                    </a:cubicBezTo>
                    <a:cubicBezTo>
                      <a:pt x="18" y="11"/>
                      <a:pt x="18" y="11"/>
                      <a:pt x="18" y="11"/>
                    </a:cubicBezTo>
                    <a:cubicBezTo>
                      <a:pt x="18" y="10"/>
                      <a:pt x="19" y="8"/>
                      <a:pt x="21" y="7"/>
                    </a:cubicBezTo>
                    <a:cubicBezTo>
                      <a:pt x="37" y="0"/>
                      <a:pt x="37" y="0"/>
                      <a:pt x="37" y="0"/>
                    </a:cubicBezTo>
                    <a:cubicBezTo>
                      <a:pt x="37" y="0"/>
                      <a:pt x="38" y="0"/>
                      <a:pt x="39" y="0"/>
                    </a:cubicBezTo>
                    <a:cubicBezTo>
                      <a:pt x="39" y="0"/>
                      <a:pt x="40" y="0"/>
                      <a:pt x="40" y="0"/>
                    </a:cubicBezTo>
                    <a:cubicBezTo>
                      <a:pt x="56" y="7"/>
                      <a:pt x="56" y="7"/>
                      <a:pt x="56" y="7"/>
                    </a:cubicBezTo>
                    <a:cubicBezTo>
                      <a:pt x="58" y="8"/>
                      <a:pt x="59" y="10"/>
                      <a:pt x="59" y="11"/>
                    </a:cubicBezTo>
                    <a:cubicBezTo>
                      <a:pt x="59" y="26"/>
                      <a:pt x="59" y="26"/>
                      <a:pt x="59" y="26"/>
                    </a:cubicBezTo>
                    <a:cubicBezTo>
                      <a:pt x="75" y="32"/>
                      <a:pt x="75" y="32"/>
                      <a:pt x="75" y="32"/>
                    </a:cubicBezTo>
                    <a:cubicBezTo>
                      <a:pt x="76" y="33"/>
                      <a:pt x="77" y="35"/>
                      <a:pt x="77" y="37"/>
                    </a:cubicBezTo>
                    <a:lnTo>
                      <a:pt x="77" y="51"/>
                    </a:lnTo>
                    <a:close/>
                    <a:moveTo>
                      <a:pt x="35" y="36"/>
                    </a:moveTo>
                    <a:cubicBezTo>
                      <a:pt x="20" y="30"/>
                      <a:pt x="20" y="30"/>
                      <a:pt x="20" y="30"/>
                    </a:cubicBezTo>
                    <a:cubicBezTo>
                      <a:pt x="6" y="36"/>
                      <a:pt x="6" y="36"/>
                      <a:pt x="6" y="36"/>
                    </a:cubicBezTo>
                    <a:cubicBezTo>
                      <a:pt x="20" y="42"/>
                      <a:pt x="20" y="42"/>
                      <a:pt x="20" y="42"/>
                    </a:cubicBezTo>
                    <a:lnTo>
                      <a:pt x="35" y="36"/>
                    </a:lnTo>
                    <a:close/>
                    <a:moveTo>
                      <a:pt x="36" y="51"/>
                    </a:moveTo>
                    <a:cubicBezTo>
                      <a:pt x="36" y="40"/>
                      <a:pt x="36" y="40"/>
                      <a:pt x="36" y="40"/>
                    </a:cubicBezTo>
                    <a:cubicBezTo>
                      <a:pt x="23" y="46"/>
                      <a:pt x="23" y="46"/>
                      <a:pt x="23" y="46"/>
                    </a:cubicBezTo>
                    <a:cubicBezTo>
                      <a:pt x="23" y="58"/>
                      <a:pt x="23" y="58"/>
                      <a:pt x="23" y="58"/>
                    </a:cubicBezTo>
                    <a:lnTo>
                      <a:pt x="36" y="51"/>
                    </a:lnTo>
                    <a:close/>
                    <a:moveTo>
                      <a:pt x="54" y="11"/>
                    </a:moveTo>
                    <a:cubicBezTo>
                      <a:pt x="39" y="5"/>
                      <a:pt x="39" y="5"/>
                      <a:pt x="39" y="5"/>
                    </a:cubicBezTo>
                    <a:cubicBezTo>
                      <a:pt x="23" y="11"/>
                      <a:pt x="23" y="11"/>
                      <a:pt x="23" y="11"/>
                    </a:cubicBezTo>
                    <a:cubicBezTo>
                      <a:pt x="39" y="18"/>
                      <a:pt x="39" y="18"/>
                      <a:pt x="39" y="18"/>
                    </a:cubicBezTo>
                    <a:lnTo>
                      <a:pt x="54" y="11"/>
                    </a:lnTo>
                    <a:close/>
                    <a:moveTo>
                      <a:pt x="55" y="26"/>
                    </a:moveTo>
                    <a:cubicBezTo>
                      <a:pt x="55" y="16"/>
                      <a:pt x="55" y="16"/>
                      <a:pt x="55" y="16"/>
                    </a:cubicBezTo>
                    <a:cubicBezTo>
                      <a:pt x="41" y="22"/>
                      <a:pt x="41" y="22"/>
                      <a:pt x="41" y="22"/>
                    </a:cubicBezTo>
                    <a:cubicBezTo>
                      <a:pt x="41" y="32"/>
                      <a:pt x="41" y="32"/>
                      <a:pt x="41" y="32"/>
                    </a:cubicBezTo>
                    <a:lnTo>
                      <a:pt x="55" y="26"/>
                    </a:lnTo>
                    <a:close/>
                    <a:moveTo>
                      <a:pt x="71" y="36"/>
                    </a:moveTo>
                    <a:cubicBezTo>
                      <a:pt x="57" y="30"/>
                      <a:pt x="57" y="30"/>
                      <a:pt x="57" y="30"/>
                    </a:cubicBezTo>
                    <a:cubicBezTo>
                      <a:pt x="42" y="36"/>
                      <a:pt x="42" y="36"/>
                      <a:pt x="42" y="36"/>
                    </a:cubicBezTo>
                    <a:cubicBezTo>
                      <a:pt x="57" y="42"/>
                      <a:pt x="57" y="42"/>
                      <a:pt x="57" y="42"/>
                    </a:cubicBezTo>
                    <a:lnTo>
                      <a:pt x="71" y="36"/>
                    </a:lnTo>
                    <a:close/>
                    <a:moveTo>
                      <a:pt x="73" y="51"/>
                    </a:moveTo>
                    <a:cubicBezTo>
                      <a:pt x="73" y="40"/>
                      <a:pt x="73" y="40"/>
                      <a:pt x="73" y="40"/>
                    </a:cubicBezTo>
                    <a:cubicBezTo>
                      <a:pt x="59" y="46"/>
                      <a:pt x="59" y="46"/>
                      <a:pt x="59" y="46"/>
                    </a:cubicBezTo>
                    <a:cubicBezTo>
                      <a:pt x="59" y="58"/>
                      <a:pt x="59" y="58"/>
                      <a:pt x="59" y="58"/>
                    </a:cubicBezTo>
                    <a:lnTo>
                      <a:pt x="73" y="5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grpSp>
      </p:grpSp>
      <p:grpSp>
        <p:nvGrpSpPr>
          <p:cNvPr id="59" name="组合 58"/>
          <p:cNvGrpSpPr/>
          <p:nvPr/>
        </p:nvGrpSpPr>
        <p:grpSpPr>
          <a:xfrm>
            <a:off x="1350600" y="4514678"/>
            <a:ext cx="4163926" cy="736548"/>
            <a:chOff x="1207413" y="4654402"/>
            <a:chExt cx="4163926" cy="736548"/>
          </a:xfrm>
        </p:grpSpPr>
        <p:sp>
          <p:nvSpPr>
            <p:cNvPr id="60" name="Hexagon 69" descr="e7d195523061f1c03a90ee8e42cb24248e56383cd534985688F9F494128731F165EE95AB4B0C0A38076AAEA07667B1565C446FC45FF01DFB0E885BCDBDF3A284F3DB14DA61DD97F0BAB2E6C668FB4931CCA1232F21BFBFC34606AE8CD64350F16BDE77A4265FFC05717D6039C065DF63F73B248B14AF4D9CEA737E8AD7E73B7F099EED9B1457DB73"/>
            <p:cNvSpPr/>
            <p:nvPr/>
          </p:nvSpPr>
          <p:spPr>
            <a:xfrm>
              <a:off x="1314780" y="4654402"/>
              <a:ext cx="4056559" cy="736548"/>
            </a:xfrm>
            <a:prstGeom prst="hexagon">
              <a:avLst/>
            </a:prstGeom>
            <a:solidFill>
              <a:srgbClr val="FFFFFF"/>
            </a:solidFill>
            <a:ln w="12700" cap="flat" cmpd="sng" algn="ctr">
              <a:noFill/>
              <a:prstDash val="solid"/>
              <a:miter lim="800000"/>
            </a:ln>
            <a:effectLst>
              <a:outerShdw blurRad="685800" dist="241300" dir="5400000" sx="91000" sy="91000" algn="t" rotWithShape="0">
                <a:srgbClr val="FF48AD">
                  <a:alpha val="2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FFFFFF"/>
                </a:solidFill>
                <a:effectLst/>
                <a:uLnTx/>
                <a:uFillTx/>
                <a:cs typeface="+mn-ea"/>
                <a:sym typeface="+mn-lt"/>
              </a:endParaRPr>
            </a:p>
          </p:txBody>
        </p:sp>
        <p:grpSp>
          <p:nvGrpSpPr>
            <p:cNvPr id="61" name="Group 100" descr="e7d195523061f1c03a90ee8e42cb24248e56383cd534985688F9F494128731F165EE95AB4B0C0A38076AAEA07667B1565C446FC45FF01DFB0E885BCDBDF3A284F3DB14DA61DD97F0BAB2E6C668FB4931CCA1232F21BFBFC34606AE8CD64350F16BDE77A4265FFC05717D6039C065DF63F73B248B14AF4D9CEA737E8AD7E73B7F099EED9B1457DB73"/>
            <p:cNvGrpSpPr/>
            <p:nvPr/>
          </p:nvGrpSpPr>
          <p:grpSpPr>
            <a:xfrm>
              <a:off x="1207413" y="4793682"/>
              <a:ext cx="531270" cy="457990"/>
              <a:chOff x="821281" y="3970117"/>
              <a:chExt cx="531270" cy="457990"/>
            </a:xfrm>
          </p:grpSpPr>
          <p:sp>
            <p:nvSpPr>
              <p:cNvPr id="62" name="Hexagon 71"/>
              <p:cNvSpPr/>
              <p:nvPr/>
            </p:nvSpPr>
            <p:spPr>
              <a:xfrm>
                <a:off x="821281" y="3970117"/>
                <a:ext cx="531270" cy="457990"/>
              </a:xfrm>
              <a:prstGeom prst="hexagon">
                <a:avLst/>
              </a:prstGeom>
              <a:solidFill>
                <a:srgbClr val="FF48AD"/>
              </a:solidFill>
              <a:ln w="12700" cap="flat" cmpd="sng" algn="ctr">
                <a:noFill/>
                <a:prstDash val="solid"/>
                <a:miter lim="800000"/>
              </a:ln>
              <a:effectLst>
                <a:outerShdw blurRad="406400" dist="190500" dir="5400000" algn="t" rotWithShape="0">
                  <a:srgbClr val="FF48AD">
                    <a:alpha val="39000"/>
                  </a:srgbClr>
                </a:outerShdw>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cs typeface="+mn-ea"/>
                  <a:sym typeface="+mn-lt"/>
                </a:endParaRPr>
              </a:p>
            </p:txBody>
          </p:sp>
          <p:sp>
            <p:nvSpPr>
              <p:cNvPr id="63" name="Freeform 66"/>
              <p:cNvSpPr>
                <a:spLocks noEditPoints="1"/>
              </p:cNvSpPr>
              <p:nvPr/>
            </p:nvSpPr>
            <p:spPr bwMode="auto">
              <a:xfrm>
                <a:off x="1016005" y="4116283"/>
                <a:ext cx="141822" cy="165659"/>
              </a:xfrm>
              <a:custGeom>
                <a:avLst/>
                <a:gdLst>
                  <a:gd name="T0" fmla="*/ 188912 w 55"/>
                  <a:gd name="T1" fmla="*/ 31031 h 64"/>
                  <a:gd name="T2" fmla="*/ 188912 w 55"/>
                  <a:gd name="T3" fmla="*/ 48270 h 64"/>
                  <a:gd name="T4" fmla="*/ 92739 w 55"/>
                  <a:gd name="T5" fmla="*/ 79301 h 64"/>
                  <a:gd name="T6" fmla="*/ 0 w 55"/>
                  <a:gd name="T7" fmla="*/ 48270 h 64"/>
                  <a:gd name="T8" fmla="*/ 0 w 55"/>
                  <a:gd name="T9" fmla="*/ 31031 h 64"/>
                  <a:gd name="T10" fmla="*/ 92739 w 55"/>
                  <a:gd name="T11" fmla="*/ 0 h 64"/>
                  <a:gd name="T12" fmla="*/ 188912 w 55"/>
                  <a:gd name="T13" fmla="*/ 31031 h 64"/>
                  <a:gd name="T14" fmla="*/ 188912 w 55"/>
                  <a:gd name="T15" fmla="*/ 72405 h 64"/>
                  <a:gd name="T16" fmla="*/ 188912 w 55"/>
                  <a:gd name="T17" fmla="*/ 93092 h 64"/>
                  <a:gd name="T18" fmla="*/ 92739 w 55"/>
                  <a:gd name="T19" fmla="*/ 127571 h 64"/>
                  <a:gd name="T20" fmla="*/ 0 w 55"/>
                  <a:gd name="T21" fmla="*/ 93092 h 64"/>
                  <a:gd name="T22" fmla="*/ 0 w 55"/>
                  <a:gd name="T23" fmla="*/ 72405 h 64"/>
                  <a:gd name="T24" fmla="*/ 92739 w 55"/>
                  <a:gd name="T25" fmla="*/ 93092 h 64"/>
                  <a:gd name="T26" fmla="*/ 188912 w 55"/>
                  <a:gd name="T27" fmla="*/ 72405 h 64"/>
                  <a:gd name="T28" fmla="*/ 188912 w 55"/>
                  <a:gd name="T29" fmla="*/ 120675 h 64"/>
                  <a:gd name="T30" fmla="*/ 188912 w 55"/>
                  <a:gd name="T31" fmla="*/ 141362 h 64"/>
                  <a:gd name="T32" fmla="*/ 92739 w 55"/>
                  <a:gd name="T33" fmla="*/ 172393 h 64"/>
                  <a:gd name="T34" fmla="*/ 0 w 55"/>
                  <a:gd name="T35" fmla="*/ 141362 h 64"/>
                  <a:gd name="T36" fmla="*/ 0 w 55"/>
                  <a:gd name="T37" fmla="*/ 120675 h 64"/>
                  <a:gd name="T38" fmla="*/ 92739 w 55"/>
                  <a:gd name="T39" fmla="*/ 141362 h 64"/>
                  <a:gd name="T40" fmla="*/ 188912 w 55"/>
                  <a:gd name="T41" fmla="*/ 120675 h 64"/>
                  <a:gd name="T42" fmla="*/ 188912 w 55"/>
                  <a:gd name="T43" fmla="*/ 168945 h 64"/>
                  <a:gd name="T44" fmla="*/ 188912 w 55"/>
                  <a:gd name="T45" fmla="*/ 189632 h 64"/>
                  <a:gd name="T46" fmla="*/ 92739 w 55"/>
                  <a:gd name="T47" fmla="*/ 220663 h 64"/>
                  <a:gd name="T48" fmla="*/ 0 w 55"/>
                  <a:gd name="T49" fmla="*/ 189632 h 64"/>
                  <a:gd name="T50" fmla="*/ 0 w 55"/>
                  <a:gd name="T51" fmla="*/ 168945 h 64"/>
                  <a:gd name="T52" fmla="*/ 92739 w 55"/>
                  <a:gd name="T53" fmla="*/ 189632 h 64"/>
                  <a:gd name="T54" fmla="*/ 188912 w 55"/>
                  <a:gd name="T55" fmla="*/ 168945 h 6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grpSp>
      </p:grpSp>
      <p:grpSp>
        <p:nvGrpSpPr>
          <p:cNvPr id="64" name="组合 63"/>
          <p:cNvGrpSpPr/>
          <p:nvPr/>
        </p:nvGrpSpPr>
        <p:grpSpPr>
          <a:xfrm>
            <a:off x="1350600" y="5430346"/>
            <a:ext cx="4163926" cy="736548"/>
            <a:chOff x="1207413" y="5537541"/>
            <a:chExt cx="4163926" cy="736548"/>
          </a:xfrm>
        </p:grpSpPr>
        <p:sp>
          <p:nvSpPr>
            <p:cNvPr id="65" name="Hexagon 82" descr="e7d195523061f1c03a90ee8e42cb24248e56383cd534985688F9F494128731F165EE95AB4B0C0A38076AAEA07667B1565C446FC45FF01DFB0E885BCDBDF3A284F3DB14DA61DD97F0BAB2E6C668FB4931CCA1232F21BFBFC34606AE8CD64350F16BDE77A4265FFC05717D6039C065DF63F73B248B14AF4D9CEA737E8AD7E73B7F099EED9B1457DB73"/>
            <p:cNvSpPr/>
            <p:nvPr/>
          </p:nvSpPr>
          <p:spPr>
            <a:xfrm>
              <a:off x="1314780" y="5537541"/>
              <a:ext cx="4056559" cy="736548"/>
            </a:xfrm>
            <a:prstGeom prst="hexagon">
              <a:avLst/>
            </a:prstGeom>
            <a:solidFill>
              <a:srgbClr val="FFFFFF"/>
            </a:solidFill>
            <a:ln w="12700" cap="flat" cmpd="sng" algn="ctr">
              <a:noFill/>
              <a:prstDash val="solid"/>
              <a:miter lim="800000"/>
            </a:ln>
            <a:effectLst>
              <a:outerShdw blurRad="685800" dist="241300" dir="5400000" sx="91000" sy="91000" algn="t" rotWithShape="0">
                <a:srgbClr val="FA667C">
                  <a:alpha val="2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FFFFFF"/>
                </a:solidFill>
                <a:effectLst/>
                <a:uLnTx/>
                <a:uFillTx/>
                <a:cs typeface="+mn-ea"/>
                <a:sym typeface="+mn-lt"/>
              </a:endParaRPr>
            </a:p>
          </p:txBody>
        </p:sp>
        <p:grpSp>
          <p:nvGrpSpPr>
            <p:cNvPr id="66" name="Group 99" descr="e7d195523061f1c03a90ee8e42cb24248e56383cd534985688F9F494128731F165EE95AB4B0C0A38076AAEA07667B1565C446FC45FF01DFB0E885BCDBDF3A284F3DB14DA61DD97F0BAB2E6C668FB4931CCA1232F21BFBFC34606AE8CD64350F16BDE77A4265FFC05717D6039C065DF63F73B248B14AF4D9CEA737E8AD7E73B7F099EED9B1457DB73"/>
            <p:cNvGrpSpPr/>
            <p:nvPr/>
          </p:nvGrpSpPr>
          <p:grpSpPr>
            <a:xfrm>
              <a:off x="1207413" y="5676821"/>
              <a:ext cx="531270" cy="457990"/>
              <a:chOff x="821281" y="4853256"/>
              <a:chExt cx="531270" cy="457990"/>
            </a:xfrm>
          </p:grpSpPr>
          <p:sp>
            <p:nvSpPr>
              <p:cNvPr id="67" name="Hexagon 83"/>
              <p:cNvSpPr/>
              <p:nvPr/>
            </p:nvSpPr>
            <p:spPr>
              <a:xfrm>
                <a:off x="821281" y="4853256"/>
                <a:ext cx="531270" cy="457990"/>
              </a:xfrm>
              <a:prstGeom prst="hexagon">
                <a:avLst/>
              </a:prstGeom>
              <a:solidFill>
                <a:srgbClr val="FA667C"/>
              </a:solidFill>
              <a:ln w="12700" cap="flat" cmpd="sng" algn="ctr">
                <a:noFill/>
                <a:prstDash val="solid"/>
                <a:miter lim="800000"/>
              </a:ln>
              <a:effectLst>
                <a:outerShdw blurRad="406400" dist="190500" dir="5400000" algn="t" rotWithShape="0">
                  <a:srgbClr val="FA667C">
                    <a:alpha val="39000"/>
                  </a:srgbClr>
                </a:outerShdw>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cs typeface="+mn-ea"/>
                  <a:sym typeface="+mn-lt"/>
                </a:endParaRPr>
              </a:p>
            </p:txBody>
          </p:sp>
          <p:sp>
            <p:nvSpPr>
              <p:cNvPr id="68" name="Freeform 124"/>
              <p:cNvSpPr>
                <a:spLocks noEditPoints="1"/>
              </p:cNvSpPr>
              <p:nvPr/>
            </p:nvSpPr>
            <p:spPr bwMode="auto">
              <a:xfrm>
                <a:off x="999320" y="5023258"/>
                <a:ext cx="175193" cy="117987"/>
              </a:xfrm>
              <a:custGeom>
                <a:avLst/>
                <a:gdLst>
                  <a:gd name="T0" fmla="*/ 233362 w 68"/>
                  <a:gd name="T1" fmla="*/ 146913 h 46"/>
                  <a:gd name="T2" fmla="*/ 226498 w 68"/>
                  <a:gd name="T3" fmla="*/ 157163 h 46"/>
                  <a:gd name="T4" fmla="*/ 6864 w 68"/>
                  <a:gd name="T5" fmla="*/ 157163 h 46"/>
                  <a:gd name="T6" fmla="*/ 0 w 68"/>
                  <a:gd name="T7" fmla="*/ 146913 h 46"/>
                  <a:gd name="T8" fmla="*/ 0 w 68"/>
                  <a:gd name="T9" fmla="*/ 6833 h 46"/>
                  <a:gd name="T10" fmla="*/ 6864 w 68"/>
                  <a:gd name="T11" fmla="*/ 0 h 46"/>
                  <a:gd name="T12" fmla="*/ 226498 w 68"/>
                  <a:gd name="T13" fmla="*/ 0 h 46"/>
                  <a:gd name="T14" fmla="*/ 233362 w 68"/>
                  <a:gd name="T15" fmla="*/ 6833 h 46"/>
                  <a:gd name="T16" fmla="*/ 233362 w 68"/>
                  <a:gd name="T17" fmla="*/ 146913 h 46"/>
                  <a:gd name="T18" fmla="*/ 219635 w 68"/>
                  <a:gd name="T19" fmla="*/ 47832 h 46"/>
                  <a:gd name="T20" fmla="*/ 188749 w 68"/>
                  <a:gd name="T21" fmla="*/ 13666 h 46"/>
                  <a:gd name="T22" fmla="*/ 44613 w 68"/>
                  <a:gd name="T23" fmla="*/ 13666 h 46"/>
                  <a:gd name="T24" fmla="*/ 13727 w 68"/>
                  <a:gd name="T25" fmla="*/ 47832 h 46"/>
                  <a:gd name="T26" fmla="*/ 13727 w 68"/>
                  <a:gd name="T27" fmla="*/ 109331 h 46"/>
                  <a:gd name="T28" fmla="*/ 44613 w 68"/>
                  <a:gd name="T29" fmla="*/ 140080 h 46"/>
                  <a:gd name="T30" fmla="*/ 188749 w 68"/>
                  <a:gd name="T31" fmla="*/ 140080 h 46"/>
                  <a:gd name="T32" fmla="*/ 219635 w 68"/>
                  <a:gd name="T33" fmla="*/ 109331 h 46"/>
                  <a:gd name="T34" fmla="*/ 219635 w 68"/>
                  <a:gd name="T35" fmla="*/ 47832 h 46"/>
                  <a:gd name="T36" fmla="*/ 116681 w 68"/>
                  <a:gd name="T37" fmla="*/ 129830 h 46"/>
                  <a:gd name="T38" fmla="*/ 78931 w 68"/>
                  <a:gd name="T39" fmla="*/ 78582 h 46"/>
                  <a:gd name="T40" fmla="*/ 116681 w 68"/>
                  <a:gd name="T41" fmla="*/ 27333 h 46"/>
                  <a:gd name="T42" fmla="*/ 154431 w 68"/>
                  <a:gd name="T43" fmla="*/ 78582 h 46"/>
                  <a:gd name="T44" fmla="*/ 116681 w 68"/>
                  <a:gd name="T45" fmla="*/ 129830 h 46"/>
                  <a:gd name="T46" fmla="*/ 140704 w 68"/>
                  <a:gd name="T47" fmla="*/ 109331 h 46"/>
                  <a:gd name="T48" fmla="*/ 140704 w 68"/>
                  <a:gd name="T49" fmla="*/ 95664 h 46"/>
                  <a:gd name="T50" fmla="*/ 123545 w 68"/>
                  <a:gd name="T51" fmla="*/ 95664 h 46"/>
                  <a:gd name="T52" fmla="*/ 123545 w 68"/>
                  <a:gd name="T53" fmla="*/ 40999 h 46"/>
                  <a:gd name="T54" fmla="*/ 109817 w 68"/>
                  <a:gd name="T55" fmla="*/ 40999 h 46"/>
                  <a:gd name="T56" fmla="*/ 92658 w 68"/>
                  <a:gd name="T57" fmla="*/ 58082 h 46"/>
                  <a:gd name="T58" fmla="*/ 102954 w 68"/>
                  <a:gd name="T59" fmla="*/ 68332 h 46"/>
                  <a:gd name="T60" fmla="*/ 109817 w 68"/>
                  <a:gd name="T61" fmla="*/ 61499 h 46"/>
                  <a:gd name="T62" fmla="*/ 109817 w 68"/>
                  <a:gd name="T63" fmla="*/ 61499 h 46"/>
                  <a:gd name="T64" fmla="*/ 109817 w 68"/>
                  <a:gd name="T65" fmla="*/ 95664 h 46"/>
                  <a:gd name="T66" fmla="*/ 92658 w 68"/>
                  <a:gd name="T67" fmla="*/ 95664 h 46"/>
                  <a:gd name="T68" fmla="*/ 92658 w 68"/>
                  <a:gd name="T69" fmla="*/ 109331 h 46"/>
                  <a:gd name="T70" fmla="*/ 140704 w 68"/>
                  <a:gd name="T71" fmla="*/ 109331 h 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8" h="46">
                    <a:moveTo>
                      <a:pt x="68" y="43"/>
                    </a:moveTo>
                    <a:cubicBezTo>
                      <a:pt x="68" y="45"/>
                      <a:pt x="67" y="46"/>
                      <a:pt x="66" y="46"/>
                    </a:cubicBezTo>
                    <a:cubicBezTo>
                      <a:pt x="2" y="46"/>
                      <a:pt x="2" y="46"/>
                      <a:pt x="2" y="46"/>
                    </a:cubicBezTo>
                    <a:cubicBezTo>
                      <a:pt x="1" y="46"/>
                      <a:pt x="0" y="45"/>
                      <a:pt x="0" y="43"/>
                    </a:cubicBezTo>
                    <a:cubicBezTo>
                      <a:pt x="0" y="2"/>
                      <a:pt x="0" y="2"/>
                      <a:pt x="0" y="2"/>
                    </a:cubicBezTo>
                    <a:cubicBezTo>
                      <a:pt x="0" y="1"/>
                      <a:pt x="1" y="0"/>
                      <a:pt x="2" y="0"/>
                    </a:cubicBezTo>
                    <a:cubicBezTo>
                      <a:pt x="66" y="0"/>
                      <a:pt x="66" y="0"/>
                      <a:pt x="66" y="0"/>
                    </a:cubicBezTo>
                    <a:cubicBezTo>
                      <a:pt x="67" y="0"/>
                      <a:pt x="68" y="1"/>
                      <a:pt x="68" y="2"/>
                    </a:cubicBezTo>
                    <a:lnTo>
                      <a:pt x="68" y="43"/>
                    </a:lnTo>
                    <a:close/>
                    <a:moveTo>
                      <a:pt x="64" y="14"/>
                    </a:moveTo>
                    <a:cubicBezTo>
                      <a:pt x="59" y="14"/>
                      <a:pt x="55" y="10"/>
                      <a:pt x="55" y="4"/>
                    </a:cubicBezTo>
                    <a:cubicBezTo>
                      <a:pt x="13" y="4"/>
                      <a:pt x="13" y="4"/>
                      <a:pt x="13" y="4"/>
                    </a:cubicBezTo>
                    <a:cubicBezTo>
                      <a:pt x="13" y="10"/>
                      <a:pt x="9" y="14"/>
                      <a:pt x="4" y="14"/>
                    </a:cubicBezTo>
                    <a:cubicBezTo>
                      <a:pt x="4" y="32"/>
                      <a:pt x="4" y="32"/>
                      <a:pt x="4" y="32"/>
                    </a:cubicBezTo>
                    <a:cubicBezTo>
                      <a:pt x="9" y="32"/>
                      <a:pt x="13" y="36"/>
                      <a:pt x="13" y="41"/>
                    </a:cubicBezTo>
                    <a:cubicBezTo>
                      <a:pt x="55" y="41"/>
                      <a:pt x="55" y="41"/>
                      <a:pt x="55" y="41"/>
                    </a:cubicBezTo>
                    <a:cubicBezTo>
                      <a:pt x="55" y="36"/>
                      <a:pt x="59" y="32"/>
                      <a:pt x="64" y="32"/>
                    </a:cubicBezTo>
                    <a:lnTo>
                      <a:pt x="64" y="14"/>
                    </a:lnTo>
                    <a:close/>
                    <a:moveTo>
                      <a:pt x="34" y="38"/>
                    </a:moveTo>
                    <a:cubicBezTo>
                      <a:pt x="27" y="38"/>
                      <a:pt x="23" y="29"/>
                      <a:pt x="23" y="23"/>
                    </a:cubicBezTo>
                    <a:cubicBezTo>
                      <a:pt x="23" y="16"/>
                      <a:pt x="27" y="8"/>
                      <a:pt x="34" y="8"/>
                    </a:cubicBezTo>
                    <a:cubicBezTo>
                      <a:pt x="42" y="8"/>
                      <a:pt x="45" y="16"/>
                      <a:pt x="45" y="23"/>
                    </a:cubicBezTo>
                    <a:cubicBezTo>
                      <a:pt x="45" y="29"/>
                      <a:pt x="42" y="38"/>
                      <a:pt x="34" y="38"/>
                    </a:cubicBezTo>
                    <a:close/>
                    <a:moveTo>
                      <a:pt x="41" y="32"/>
                    </a:moveTo>
                    <a:cubicBezTo>
                      <a:pt x="41" y="28"/>
                      <a:pt x="41" y="28"/>
                      <a:pt x="41" y="28"/>
                    </a:cubicBezTo>
                    <a:cubicBezTo>
                      <a:pt x="36" y="28"/>
                      <a:pt x="36" y="28"/>
                      <a:pt x="36" y="28"/>
                    </a:cubicBezTo>
                    <a:cubicBezTo>
                      <a:pt x="36" y="12"/>
                      <a:pt x="36" y="12"/>
                      <a:pt x="36" y="12"/>
                    </a:cubicBezTo>
                    <a:cubicBezTo>
                      <a:pt x="32" y="12"/>
                      <a:pt x="32" y="12"/>
                      <a:pt x="32" y="12"/>
                    </a:cubicBezTo>
                    <a:cubicBezTo>
                      <a:pt x="27" y="17"/>
                      <a:pt x="27" y="17"/>
                      <a:pt x="27" y="17"/>
                    </a:cubicBezTo>
                    <a:cubicBezTo>
                      <a:pt x="30" y="20"/>
                      <a:pt x="30" y="20"/>
                      <a:pt x="30" y="20"/>
                    </a:cubicBezTo>
                    <a:cubicBezTo>
                      <a:pt x="31" y="19"/>
                      <a:pt x="31" y="19"/>
                      <a:pt x="32" y="18"/>
                    </a:cubicBezTo>
                    <a:cubicBezTo>
                      <a:pt x="32" y="18"/>
                      <a:pt x="32" y="18"/>
                      <a:pt x="32" y="18"/>
                    </a:cubicBezTo>
                    <a:cubicBezTo>
                      <a:pt x="32" y="28"/>
                      <a:pt x="32" y="28"/>
                      <a:pt x="32" y="28"/>
                    </a:cubicBezTo>
                    <a:cubicBezTo>
                      <a:pt x="27" y="28"/>
                      <a:pt x="27" y="28"/>
                      <a:pt x="27" y="28"/>
                    </a:cubicBezTo>
                    <a:cubicBezTo>
                      <a:pt x="27" y="32"/>
                      <a:pt x="27" y="32"/>
                      <a:pt x="27" y="32"/>
                    </a:cubicBezTo>
                    <a:lnTo>
                      <a:pt x="41"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grpSp>
      </p:grpSp>
      <p:sp>
        <p:nvSpPr>
          <p:cNvPr id="69" name="Text Placeholder 32"/>
          <p:cNvSpPr txBox="1"/>
          <p:nvPr/>
        </p:nvSpPr>
        <p:spPr>
          <a:xfrm>
            <a:off x="2107850" y="1898921"/>
            <a:ext cx="2973765" cy="456215"/>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buNone/>
            </a:pPr>
            <a:r>
              <a:rPr lang="zh-CN" altLang="en-US" sz="1050" dirty="0">
                <a:solidFill>
                  <a:schemeClr val="bg1">
                    <a:lumMod val="50000"/>
                  </a:schemeClr>
                </a:solidFill>
                <a:latin typeface="+mn-lt"/>
                <a:cs typeface="+mn-ea"/>
                <a:sym typeface="+mn-lt"/>
              </a:rPr>
              <a:t>请替换文字内容，修改文字内容，也可以直接复制你的内容到此。请替换文字内容，修改文字内容</a:t>
            </a:r>
            <a:endParaRPr lang="en-US" altLang="zh-CN" sz="1050" dirty="0">
              <a:solidFill>
                <a:schemeClr val="bg1">
                  <a:lumMod val="50000"/>
                </a:schemeClr>
              </a:solidFill>
              <a:latin typeface="+mn-lt"/>
              <a:cs typeface="+mn-ea"/>
              <a:sym typeface="+mn-lt"/>
            </a:endParaRPr>
          </a:p>
        </p:txBody>
      </p:sp>
      <p:sp>
        <p:nvSpPr>
          <p:cNvPr id="70" name="Text Placeholder 32"/>
          <p:cNvSpPr txBox="1"/>
          <p:nvPr/>
        </p:nvSpPr>
        <p:spPr>
          <a:xfrm>
            <a:off x="2107850" y="2804103"/>
            <a:ext cx="2973765" cy="456215"/>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buNone/>
            </a:pPr>
            <a:r>
              <a:rPr lang="zh-CN" altLang="en-US" sz="1050" dirty="0">
                <a:solidFill>
                  <a:schemeClr val="bg1">
                    <a:lumMod val="50000"/>
                  </a:schemeClr>
                </a:solidFill>
                <a:latin typeface="+mn-lt"/>
                <a:cs typeface="+mn-ea"/>
                <a:sym typeface="+mn-lt"/>
              </a:rPr>
              <a:t>请替换文字内容，修改文字内容，也可以直接复制你的内容到此。请替换文字内容，修改文字内容</a:t>
            </a:r>
            <a:endParaRPr lang="en-US" altLang="zh-CN" sz="1050" dirty="0">
              <a:solidFill>
                <a:schemeClr val="bg1">
                  <a:lumMod val="50000"/>
                </a:schemeClr>
              </a:solidFill>
              <a:latin typeface="+mn-lt"/>
              <a:cs typeface="+mn-ea"/>
              <a:sym typeface="+mn-lt"/>
            </a:endParaRPr>
          </a:p>
        </p:txBody>
      </p:sp>
      <p:sp>
        <p:nvSpPr>
          <p:cNvPr id="71" name="Text Placeholder 32"/>
          <p:cNvSpPr txBox="1"/>
          <p:nvPr/>
        </p:nvSpPr>
        <p:spPr>
          <a:xfrm>
            <a:off x="2107850" y="3709285"/>
            <a:ext cx="2973765" cy="456215"/>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buNone/>
            </a:pPr>
            <a:r>
              <a:rPr lang="zh-CN" altLang="en-US" sz="1050" dirty="0">
                <a:solidFill>
                  <a:schemeClr val="bg1">
                    <a:lumMod val="50000"/>
                  </a:schemeClr>
                </a:solidFill>
                <a:latin typeface="+mn-lt"/>
                <a:cs typeface="+mn-ea"/>
                <a:sym typeface="+mn-lt"/>
              </a:rPr>
              <a:t>请替换文字内容，修改文字内容，也可以直接复制你的内容到此。请替换文字内容，修改文字内容</a:t>
            </a:r>
            <a:endParaRPr lang="en-US" altLang="zh-CN" sz="1050" dirty="0">
              <a:solidFill>
                <a:schemeClr val="bg1">
                  <a:lumMod val="50000"/>
                </a:schemeClr>
              </a:solidFill>
              <a:latin typeface="+mn-lt"/>
              <a:cs typeface="+mn-ea"/>
              <a:sym typeface="+mn-lt"/>
            </a:endParaRPr>
          </a:p>
        </p:txBody>
      </p:sp>
      <p:sp>
        <p:nvSpPr>
          <p:cNvPr id="72" name="Text Placeholder 32"/>
          <p:cNvSpPr txBox="1"/>
          <p:nvPr/>
        </p:nvSpPr>
        <p:spPr>
          <a:xfrm>
            <a:off x="2107850" y="4614467"/>
            <a:ext cx="2973765" cy="456215"/>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buNone/>
            </a:pPr>
            <a:r>
              <a:rPr lang="zh-CN" altLang="en-US" sz="1050" dirty="0">
                <a:solidFill>
                  <a:schemeClr val="bg1">
                    <a:lumMod val="50000"/>
                  </a:schemeClr>
                </a:solidFill>
                <a:latin typeface="+mn-lt"/>
                <a:cs typeface="+mn-ea"/>
                <a:sym typeface="+mn-lt"/>
              </a:rPr>
              <a:t>请替换文字内容，修改文字内容，也可以直接复制你的内容到此。请替换文字内容，修改文字内容</a:t>
            </a:r>
            <a:endParaRPr lang="en-US" altLang="zh-CN" sz="1050" dirty="0">
              <a:solidFill>
                <a:schemeClr val="bg1">
                  <a:lumMod val="50000"/>
                </a:schemeClr>
              </a:solidFill>
              <a:latin typeface="+mn-lt"/>
              <a:cs typeface="+mn-ea"/>
              <a:sym typeface="+mn-lt"/>
            </a:endParaRPr>
          </a:p>
        </p:txBody>
      </p:sp>
      <p:sp>
        <p:nvSpPr>
          <p:cNvPr id="73" name="Text Placeholder 32"/>
          <p:cNvSpPr txBox="1"/>
          <p:nvPr/>
        </p:nvSpPr>
        <p:spPr>
          <a:xfrm>
            <a:off x="2107850" y="5519650"/>
            <a:ext cx="2973765" cy="456215"/>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buNone/>
            </a:pPr>
            <a:r>
              <a:rPr lang="zh-CN" altLang="en-US" sz="1050" dirty="0">
                <a:solidFill>
                  <a:schemeClr val="bg1">
                    <a:lumMod val="50000"/>
                  </a:schemeClr>
                </a:solidFill>
                <a:latin typeface="+mn-lt"/>
                <a:cs typeface="+mn-ea"/>
                <a:sym typeface="+mn-lt"/>
              </a:rPr>
              <a:t>请替换文字内容，修改文字内容，也可以直接复制你的内容到此。请替换文字内容，修改文字内容</a:t>
            </a:r>
            <a:endParaRPr lang="en-US" altLang="zh-CN" sz="1050" dirty="0">
              <a:solidFill>
                <a:schemeClr val="bg1">
                  <a:lumMod val="50000"/>
                </a:schemeClr>
              </a:solidFill>
              <a:latin typeface="+mn-lt"/>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50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2" presetClass="entr" presetSubtype="1" decel="10000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000" fill="hold"/>
                                        <p:tgtEl>
                                          <p:spTgt spid="9"/>
                                        </p:tgtEl>
                                        <p:attrNameLst>
                                          <p:attrName>ppt_x</p:attrName>
                                        </p:attrNameLst>
                                      </p:cBhvr>
                                      <p:tavLst>
                                        <p:tav tm="0">
                                          <p:val>
                                            <p:strVal val="#ppt_x"/>
                                          </p:val>
                                        </p:tav>
                                        <p:tav tm="100000">
                                          <p:val>
                                            <p:strVal val="#ppt_x"/>
                                          </p:val>
                                        </p:tav>
                                      </p:tavLst>
                                    </p:anim>
                                    <p:anim calcmode="lin" valueType="num">
                                      <p:cBhvr additive="base">
                                        <p:cTn id="18" dur="1000" fill="hold"/>
                                        <p:tgtEl>
                                          <p:spTgt spid="9"/>
                                        </p:tgtEl>
                                        <p:attrNameLst>
                                          <p:attrName>ppt_y</p:attrName>
                                        </p:attrNameLst>
                                      </p:cBhvr>
                                      <p:tavLst>
                                        <p:tav tm="0">
                                          <p:val>
                                            <p:strVal val="0-#ppt_h/2"/>
                                          </p:val>
                                        </p:tav>
                                        <p:tav tm="100000">
                                          <p:val>
                                            <p:strVal val="#ppt_y"/>
                                          </p:val>
                                        </p:tav>
                                      </p:tavLst>
                                    </p:anim>
                                  </p:childTnLst>
                                </p:cTn>
                              </p:par>
                              <p:par>
                                <p:cTn id="19" presetID="2" presetClass="entr" presetSubtype="1" decel="100000" fill="hold" nodeType="withEffect">
                                  <p:stCondLst>
                                    <p:cond delay="2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0-#ppt_h/2"/>
                                          </p:val>
                                        </p:tav>
                                        <p:tav tm="100000">
                                          <p:val>
                                            <p:strVal val="#ppt_y"/>
                                          </p:val>
                                        </p:tav>
                                      </p:tavLst>
                                    </p:anim>
                                  </p:childTnLst>
                                </p:cTn>
                              </p:par>
                            </p:childTnLst>
                          </p:cTn>
                        </p:par>
                        <p:par>
                          <p:cTn id="23" fill="hold">
                            <p:stCondLst>
                              <p:cond delay="0"/>
                            </p:stCondLst>
                            <p:childTnLst>
                              <p:par>
                                <p:cTn id="24" presetID="42" presetClass="entr" presetSubtype="0"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fade">
                                      <p:cBhvr>
                                        <p:cTn id="26" dur="1000"/>
                                        <p:tgtEl>
                                          <p:spTgt spid="43"/>
                                        </p:tgtEl>
                                      </p:cBhvr>
                                    </p:animEffect>
                                    <p:anim calcmode="lin" valueType="num">
                                      <p:cBhvr>
                                        <p:cTn id="27" dur="1000" fill="hold"/>
                                        <p:tgtEl>
                                          <p:spTgt spid="43"/>
                                        </p:tgtEl>
                                        <p:attrNameLst>
                                          <p:attrName>ppt_x</p:attrName>
                                        </p:attrNameLst>
                                      </p:cBhvr>
                                      <p:tavLst>
                                        <p:tav tm="0">
                                          <p:val>
                                            <p:strVal val="#ppt_x"/>
                                          </p:val>
                                        </p:tav>
                                        <p:tav tm="100000">
                                          <p:val>
                                            <p:strVal val="#ppt_x"/>
                                          </p:val>
                                        </p:tav>
                                      </p:tavLst>
                                    </p:anim>
                                    <p:anim calcmode="lin" valueType="num">
                                      <p:cBhvr>
                                        <p:cTn id="28" dur="1000" fill="hold"/>
                                        <p:tgtEl>
                                          <p:spTgt spid="43"/>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2" presetClass="entr" presetSubtype="4" decel="100000"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additive="base">
                                        <p:cTn id="32" dur="1000" fill="hold"/>
                                        <p:tgtEl>
                                          <p:spTgt spid="44"/>
                                        </p:tgtEl>
                                        <p:attrNameLst>
                                          <p:attrName>ppt_x</p:attrName>
                                        </p:attrNameLst>
                                      </p:cBhvr>
                                      <p:tavLst>
                                        <p:tav tm="0">
                                          <p:val>
                                            <p:strVal val="#ppt_x"/>
                                          </p:val>
                                        </p:tav>
                                        <p:tav tm="100000">
                                          <p:val>
                                            <p:strVal val="#ppt_x"/>
                                          </p:val>
                                        </p:tav>
                                      </p:tavLst>
                                    </p:anim>
                                    <p:anim calcmode="lin" valueType="num">
                                      <p:cBhvr additive="base">
                                        <p:cTn id="33" dur="1000" fill="hold"/>
                                        <p:tgtEl>
                                          <p:spTgt spid="44"/>
                                        </p:tgtEl>
                                        <p:attrNameLst>
                                          <p:attrName>ppt_y</p:attrName>
                                        </p:attrNameLst>
                                      </p:cBhvr>
                                      <p:tavLst>
                                        <p:tav tm="0">
                                          <p:val>
                                            <p:strVal val="1+#ppt_h/2"/>
                                          </p:val>
                                        </p:tav>
                                        <p:tav tm="100000">
                                          <p:val>
                                            <p:strVal val="#ppt_y"/>
                                          </p:val>
                                        </p:tav>
                                      </p:tavLst>
                                    </p:anim>
                                  </p:childTnLst>
                                </p:cTn>
                              </p:par>
                              <p:par>
                                <p:cTn id="34" presetID="2" presetClass="entr" presetSubtype="4" decel="100000" fill="hold" nodeType="withEffect">
                                  <p:stCondLst>
                                    <p:cond delay="0"/>
                                  </p:stCondLst>
                                  <p:childTnLst>
                                    <p:set>
                                      <p:cBhvr>
                                        <p:cTn id="35" dur="1" fill="hold">
                                          <p:stCondLst>
                                            <p:cond delay="0"/>
                                          </p:stCondLst>
                                        </p:cTn>
                                        <p:tgtEl>
                                          <p:spTgt spid="49"/>
                                        </p:tgtEl>
                                        <p:attrNameLst>
                                          <p:attrName>style.visibility</p:attrName>
                                        </p:attrNameLst>
                                      </p:cBhvr>
                                      <p:to>
                                        <p:strVal val="visible"/>
                                      </p:to>
                                    </p:set>
                                    <p:anim calcmode="lin" valueType="num">
                                      <p:cBhvr additive="base">
                                        <p:cTn id="36" dur="1000" fill="hold"/>
                                        <p:tgtEl>
                                          <p:spTgt spid="49"/>
                                        </p:tgtEl>
                                        <p:attrNameLst>
                                          <p:attrName>ppt_x</p:attrName>
                                        </p:attrNameLst>
                                      </p:cBhvr>
                                      <p:tavLst>
                                        <p:tav tm="0">
                                          <p:val>
                                            <p:strVal val="#ppt_x"/>
                                          </p:val>
                                        </p:tav>
                                        <p:tav tm="100000">
                                          <p:val>
                                            <p:strVal val="#ppt_x"/>
                                          </p:val>
                                        </p:tav>
                                      </p:tavLst>
                                    </p:anim>
                                    <p:anim calcmode="lin" valueType="num">
                                      <p:cBhvr additive="base">
                                        <p:cTn id="37" dur="1000" fill="hold"/>
                                        <p:tgtEl>
                                          <p:spTgt spid="49"/>
                                        </p:tgtEl>
                                        <p:attrNameLst>
                                          <p:attrName>ppt_y</p:attrName>
                                        </p:attrNameLst>
                                      </p:cBhvr>
                                      <p:tavLst>
                                        <p:tav tm="0">
                                          <p:val>
                                            <p:strVal val="1+#ppt_h/2"/>
                                          </p:val>
                                        </p:tav>
                                        <p:tav tm="100000">
                                          <p:val>
                                            <p:strVal val="#ppt_y"/>
                                          </p:val>
                                        </p:tav>
                                      </p:tavLst>
                                    </p:anim>
                                  </p:childTnLst>
                                </p:cTn>
                              </p:par>
                              <p:par>
                                <p:cTn id="38" presetID="2" presetClass="entr" presetSubtype="4" decel="100000" fill="hold" nodeType="with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1000" fill="hold"/>
                                        <p:tgtEl>
                                          <p:spTgt spid="54"/>
                                        </p:tgtEl>
                                        <p:attrNameLst>
                                          <p:attrName>ppt_x</p:attrName>
                                        </p:attrNameLst>
                                      </p:cBhvr>
                                      <p:tavLst>
                                        <p:tav tm="0">
                                          <p:val>
                                            <p:strVal val="#ppt_x"/>
                                          </p:val>
                                        </p:tav>
                                        <p:tav tm="100000">
                                          <p:val>
                                            <p:strVal val="#ppt_x"/>
                                          </p:val>
                                        </p:tav>
                                      </p:tavLst>
                                    </p:anim>
                                    <p:anim calcmode="lin" valueType="num">
                                      <p:cBhvr additive="base">
                                        <p:cTn id="41" dur="1000" fill="hold"/>
                                        <p:tgtEl>
                                          <p:spTgt spid="54"/>
                                        </p:tgtEl>
                                        <p:attrNameLst>
                                          <p:attrName>ppt_y</p:attrName>
                                        </p:attrNameLst>
                                      </p:cBhvr>
                                      <p:tavLst>
                                        <p:tav tm="0">
                                          <p:val>
                                            <p:strVal val="1+#ppt_h/2"/>
                                          </p:val>
                                        </p:tav>
                                        <p:tav tm="100000">
                                          <p:val>
                                            <p:strVal val="#ppt_y"/>
                                          </p:val>
                                        </p:tav>
                                      </p:tavLst>
                                    </p:anim>
                                  </p:childTnLst>
                                </p:cTn>
                              </p:par>
                              <p:par>
                                <p:cTn id="42" presetID="2" presetClass="entr" presetSubtype="4" decel="100000" fill="hold" nodeType="withEffect">
                                  <p:stCondLst>
                                    <p:cond delay="0"/>
                                  </p:stCondLst>
                                  <p:childTnLst>
                                    <p:set>
                                      <p:cBhvr>
                                        <p:cTn id="43" dur="1" fill="hold">
                                          <p:stCondLst>
                                            <p:cond delay="0"/>
                                          </p:stCondLst>
                                        </p:cTn>
                                        <p:tgtEl>
                                          <p:spTgt spid="59"/>
                                        </p:tgtEl>
                                        <p:attrNameLst>
                                          <p:attrName>style.visibility</p:attrName>
                                        </p:attrNameLst>
                                      </p:cBhvr>
                                      <p:to>
                                        <p:strVal val="visible"/>
                                      </p:to>
                                    </p:set>
                                    <p:anim calcmode="lin" valueType="num">
                                      <p:cBhvr additive="base">
                                        <p:cTn id="44" dur="1000" fill="hold"/>
                                        <p:tgtEl>
                                          <p:spTgt spid="59"/>
                                        </p:tgtEl>
                                        <p:attrNameLst>
                                          <p:attrName>ppt_x</p:attrName>
                                        </p:attrNameLst>
                                      </p:cBhvr>
                                      <p:tavLst>
                                        <p:tav tm="0">
                                          <p:val>
                                            <p:strVal val="#ppt_x"/>
                                          </p:val>
                                        </p:tav>
                                        <p:tav tm="100000">
                                          <p:val>
                                            <p:strVal val="#ppt_x"/>
                                          </p:val>
                                        </p:tav>
                                      </p:tavLst>
                                    </p:anim>
                                    <p:anim calcmode="lin" valueType="num">
                                      <p:cBhvr additive="base">
                                        <p:cTn id="45" dur="1000" fill="hold"/>
                                        <p:tgtEl>
                                          <p:spTgt spid="59"/>
                                        </p:tgtEl>
                                        <p:attrNameLst>
                                          <p:attrName>ppt_y</p:attrName>
                                        </p:attrNameLst>
                                      </p:cBhvr>
                                      <p:tavLst>
                                        <p:tav tm="0">
                                          <p:val>
                                            <p:strVal val="1+#ppt_h/2"/>
                                          </p:val>
                                        </p:tav>
                                        <p:tav tm="100000">
                                          <p:val>
                                            <p:strVal val="#ppt_y"/>
                                          </p:val>
                                        </p:tav>
                                      </p:tavLst>
                                    </p:anim>
                                  </p:childTnLst>
                                </p:cTn>
                              </p:par>
                              <p:par>
                                <p:cTn id="46" presetID="2" presetClass="entr" presetSubtype="4" decel="100000" fill="hold" nodeType="withEffect">
                                  <p:stCondLst>
                                    <p:cond delay="0"/>
                                  </p:stCondLst>
                                  <p:childTnLst>
                                    <p:set>
                                      <p:cBhvr>
                                        <p:cTn id="47" dur="1" fill="hold">
                                          <p:stCondLst>
                                            <p:cond delay="0"/>
                                          </p:stCondLst>
                                        </p:cTn>
                                        <p:tgtEl>
                                          <p:spTgt spid="64"/>
                                        </p:tgtEl>
                                        <p:attrNameLst>
                                          <p:attrName>style.visibility</p:attrName>
                                        </p:attrNameLst>
                                      </p:cBhvr>
                                      <p:to>
                                        <p:strVal val="visible"/>
                                      </p:to>
                                    </p:set>
                                    <p:anim calcmode="lin" valueType="num">
                                      <p:cBhvr additive="base">
                                        <p:cTn id="48" dur="1000" fill="hold"/>
                                        <p:tgtEl>
                                          <p:spTgt spid="64"/>
                                        </p:tgtEl>
                                        <p:attrNameLst>
                                          <p:attrName>ppt_x</p:attrName>
                                        </p:attrNameLst>
                                      </p:cBhvr>
                                      <p:tavLst>
                                        <p:tav tm="0">
                                          <p:val>
                                            <p:strVal val="#ppt_x"/>
                                          </p:val>
                                        </p:tav>
                                        <p:tav tm="100000">
                                          <p:val>
                                            <p:strVal val="#ppt_x"/>
                                          </p:val>
                                        </p:tav>
                                      </p:tavLst>
                                    </p:anim>
                                    <p:anim calcmode="lin" valueType="num">
                                      <p:cBhvr additive="base">
                                        <p:cTn id="49" dur="1000" fill="hold"/>
                                        <p:tgtEl>
                                          <p:spTgt spid="64"/>
                                        </p:tgtEl>
                                        <p:attrNameLst>
                                          <p:attrName>ppt_y</p:attrName>
                                        </p:attrNameLst>
                                      </p:cBhvr>
                                      <p:tavLst>
                                        <p:tav tm="0">
                                          <p:val>
                                            <p:strVal val="1+#ppt_h/2"/>
                                          </p:val>
                                        </p:tav>
                                        <p:tav tm="100000">
                                          <p:val>
                                            <p:strVal val="#ppt_y"/>
                                          </p:val>
                                        </p:tav>
                                      </p:tavLst>
                                    </p:anim>
                                  </p:childTnLst>
                                </p:cTn>
                              </p:par>
                            </p:childTnLst>
                          </p:cTn>
                        </p:par>
                        <p:par>
                          <p:cTn id="50" fill="hold">
                            <p:stCondLst>
                              <p:cond delay="2000"/>
                            </p:stCondLst>
                            <p:childTnLst>
                              <p:par>
                                <p:cTn id="51" presetID="22" presetClass="entr" presetSubtype="4"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Effect transition="in" filter="wipe(down)">
                                      <p:cBhvr>
                                        <p:cTn id="53" dur="500"/>
                                        <p:tgtEl>
                                          <p:spTgt spid="69"/>
                                        </p:tgtEl>
                                      </p:cBhvr>
                                    </p:animEffect>
                                  </p:childTnLst>
                                </p:cTn>
                              </p:par>
                            </p:childTnLst>
                          </p:cTn>
                        </p:par>
                        <p:par>
                          <p:cTn id="54" fill="hold">
                            <p:stCondLst>
                              <p:cond delay="2500"/>
                            </p:stCondLst>
                            <p:childTnLst>
                              <p:par>
                                <p:cTn id="55" presetID="22" presetClass="entr" presetSubtype="4" fill="hold" grpId="0"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3000"/>
                            </p:stCondLst>
                            <p:childTnLst>
                              <p:par>
                                <p:cTn id="59" presetID="22" presetClass="entr" presetSubtype="4" fill="hold" grpId="0"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down)">
                                      <p:cBhvr>
                                        <p:cTn id="61" dur="500"/>
                                        <p:tgtEl>
                                          <p:spTgt spid="71"/>
                                        </p:tgtEl>
                                      </p:cBhvr>
                                    </p:animEffect>
                                  </p:childTnLst>
                                </p:cTn>
                              </p:par>
                            </p:childTnLst>
                          </p:cTn>
                        </p:par>
                        <p:par>
                          <p:cTn id="62" fill="hold">
                            <p:stCondLst>
                              <p:cond delay="3500"/>
                            </p:stCondLst>
                            <p:childTnLst>
                              <p:par>
                                <p:cTn id="63" presetID="22" presetClass="entr" presetSubtype="4"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wipe(down)">
                                      <p:cBhvr>
                                        <p:cTn id="65" dur="500"/>
                                        <p:tgtEl>
                                          <p:spTgt spid="72"/>
                                        </p:tgtEl>
                                      </p:cBhvr>
                                    </p:animEffect>
                                  </p:childTnLst>
                                </p:cTn>
                              </p:par>
                            </p:childTnLst>
                          </p:cTn>
                        </p:par>
                        <p:par>
                          <p:cTn id="66" fill="hold">
                            <p:stCondLst>
                              <p:cond delay="4000"/>
                            </p:stCondLst>
                            <p:childTnLst>
                              <p:par>
                                <p:cTn id="67" presetID="22" presetClass="entr" presetSubtype="4" fill="hold" grpId="0" nodeType="afterEffect">
                                  <p:stCondLst>
                                    <p:cond delay="0"/>
                                  </p:stCondLst>
                                  <p:childTnLst>
                                    <p:set>
                                      <p:cBhvr>
                                        <p:cTn id="68" dur="1" fill="hold">
                                          <p:stCondLst>
                                            <p:cond delay="0"/>
                                          </p:stCondLst>
                                        </p:cTn>
                                        <p:tgtEl>
                                          <p:spTgt spid="73"/>
                                        </p:tgtEl>
                                        <p:attrNameLst>
                                          <p:attrName>style.visibility</p:attrName>
                                        </p:attrNameLst>
                                      </p:cBhvr>
                                      <p:to>
                                        <p:strVal val="visible"/>
                                      </p:to>
                                    </p:set>
                                    <p:animEffect transition="in" filter="wipe(down)">
                                      <p:cBhvr>
                                        <p:cTn id="6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9" grpId="0"/>
      <p:bldP spid="70" grpId="0"/>
      <p:bldP spid="71" grpId="0"/>
      <p:bldP spid="72" grpId="0"/>
      <p:bldP spid="7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2"/>
          <p:cNvGrpSpPr/>
          <p:nvPr/>
        </p:nvGrpSpPr>
        <p:grpSpPr bwMode="auto">
          <a:xfrm>
            <a:off x="529065" y="498190"/>
            <a:ext cx="738482" cy="813502"/>
            <a:chOff x="2647254" y="1086463"/>
            <a:chExt cx="500861" cy="419071"/>
          </a:xfrm>
        </p:grpSpPr>
        <p:grpSp>
          <p:nvGrpSpPr>
            <p:cNvPr id="3" name="组合 37"/>
            <p:cNvGrpSpPr/>
            <p:nvPr/>
          </p:nvGrpSpPr>
          <p:grpSpPr bwMode="auto">
            <a:xfrm>
              <a:off x="2647254" y="1086463"/>
              <a:ext cx="500861" cy="419071"/>
              <a:chOff x="2813325" y="1131630"/>
              <a:chExt cx="451903" cy="349226"/>
            </a:xfrm>
          </p:grpSpPr>
          <p:sp>
            <p:nvSpPr>
              <p:cNvPr id="5" name="圆角矩形 39"/>
              <p:cNvSpPr/>
              <p:nvPr/>
            </p:nvSpPr>
            <p:spPr bwMode="auto">
              <a:xfrm>
                <a:off x="2813325" y="1146054"/>
                <a:ext cx="452247" cy="308989"/>
              </a:xfrm>
              <a:prstGeom prst="roundRect">
                <a:avLst>
                  <a:gd name="adj" fmla="val 30079"/>
                </a:avLst>
              </a:prstGeom>
              <a:solidFill>
                <a:srgbClr val="E1031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800" b="1" noProof="1">
                  <a:cs typeface="+mn-ea"/>
                  <a:sym typeface="+mn-lt"/>
                </a:endParaRPr>
              </a:p>
            </p:txBody>
          </p:sp>
          <p:sp>
            <p:nvSpPr>
              <p:cNvPr id="6" name="圆角矩形 9"/>
              <p:cNvSpPr>
                <a:spLocks noChangeArrowheads="1"/>
              </p:cNvSpPr>
              <p:nvPr/>
            </p:nvSpPr>
            <p:spPr bwMode="auto">
              <a:xfrm>
                <a:off x="2843856" y="1131630"/>
                <a:ext cx="342030" cy="349226"/>
              </a:xfrm>
              <a:custGeom>
                <a:avLst/>
                <a:gdLst>
                  <a:gd name="T0" fmla="*/ 108293 w 342030"/>
                  <a:gd name="T1" fmla="*/ 0 h 349226"/>
                  <a:gd name="T2" fmla="*/ 323743 w 342030"/>
                  <a:gd name="T3" fmla="*/ 0 h 349226"/>
                  <a:gd name="T4" fmla="*/ 342030 w 342030"/>
                  <a:gd name="T5" fmla="*/ 3692 h 349226"/>
                  <a:gd name="T6" fmla="*/ 62738 w 342030"/>
                  <a:gd name="T7" fmla="*/ 349226 h 349226"/>
                  <a:gd name="T8" fmla="*/ 0 w 342030"/>
                  <a:gd name="T9" fmla="*/ 251737 h 349226"/>
                  <a:gd name="T10" fmla="*/ 0 w 342030"/>
                  <a:gd name="T11" fmla="*/ 108293 h 349226"/>
                  <a:gd name="T12" fmla="*/ 108293 w 342030"/>
                  <a:gd name="T13" fmla="*/ 0 h 3492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030" h="349226">
                    <a:moveTo>
                      <a:pt x="108293" y="0"/>
                    </a:moveTo>
                    <a:lnTo>
                      <a:pt x="323743" y="0"/>
                    </a:lnTo>
                    <a:lnTo>
                      <a:pt x="342030" y="3692"/>
                    </a:lnTo>
                    <a:lnTo>
                      <a:pt x="62738" y="349226"/>
                    </a:lnTo>
                    <a:cubicBezTo>
                      <a:pt x="25551" y="332604"/>
                      <a:pt x="0" y="295155"/>
                      <a:pt x="0" y="251737"/>
                    </a:cubicBezTo>
                    <a:lnTo>
                      <a:pt x="0" y="108293"/>
                    </a:lnTo>
                    <a:cubicBezTo>
                      <a:pt x="0" y="48484"/>
                      <a:pt x="48484" y="0"/>
                      <a:pt x="108293" y="0"/>
                    </a:cubicBezTo>
                    <a:close/>
                  </a:path>
                </a:pathLst>
              </a:custGeom>
              <a:gradFill rotWithShape="1">
                <a:gsLst>
                  <a:gs pos="0">
                    <a:srgbClr val="FFFFFF">
                      <a:alpha val="51999"/>
                    </a:srgbClr>
                  </a:gs>
                  <a:gs pos="100000">
                    <a:srgbClr val="FFFFFF">
                      <a:alpha val="0"/>
                    </a:srgbClr>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800" b="1">
                  <a:cs typeface="+mn-ea"/>
                  <a:sym typeface="+mn-lt"/>
                </a:endParaRPr>
              </a:p>
            </p:txBody>
          </p:sp>
        </p:grpSp>
        <p:sp>
          <p:nvSpPr>
            <p:cNvPr id="4" name="标题层"/>
            <p:cNvSpPr txBox="1"/>
            <p:nvPr/>
          </p:nvSpPr>
          <p:spPr bwMode="auto">
            <a:xfrm>
              <a:off x="2668080" y="1145779"/>
              <a:ext cx="479811" cy="269534"/>
            </a:xfrm>
            <a:prstGeom prst="rect">
              <a:avLst/>
            </a:prstGeom>
            <a:noFill/>
            <a:effectLst>
              <a:outerShdw blurRad="12700" dist="12700" dir="4380000" algn="tl" rotWithShape="0">
                <a:prstClr val="black">
                  <a:alpha val="40000"/>
                </a:prstClr>
              </a:outerShdw>
            </a:effectLst>
          </p:spPr>
          <p:txBody>
            <a:bodyPr>
              <a:spAutoFit/>
            </a:bodyPr>
            <a:lstStyle/>
            <a:p>
              <a:pPr algn="ctr" defTabSz="1218565" fontAlgn="auto">
                <a:defRPr/>
              </a:pPr>
              <a:r>
                <a:rPr lang="en-US" altLang="zh-CN" sz="2800" b="1" kern="0" noProof="1">
                  <a:solidFill>
                    <a:sysClr val="window" lastClr="FFFFFF"/>
                  </a:solidFill>
                  <a:cs typeface="+mn-ea"/>
                  <a:sym typeface="+mn-lt"/>
                </a:rPr>
                <a:t>03</a:t>
              </a:r>
              <a:endParaRPr lang="zh-CN" altLang="en-US" sz="2800" b="1" kern="0" noProof="1">
                <a:solidFill>
                  <a:sysClr val="window" lastClr="FFFFFF"/>
                </a:solidFill>
                <a:cs typeface="+mn-ea"/>
                <a:sym typeface="+mn-lt"/>
              </a:endParaRPr>
            </a:p>
          </p:txBody>
        </p:sp>
      </p:grpSp>
      <p:sp>
        <p:nvSpPr>
          <p:cNvPr id="7" name="文本框 6"/>
          <p:cNvSpPr txBox="1"/>
          <p:nvPr/>
        </p:nvSpPr>
        <p:spPr>
          <a:xfrm>
            <a:off x="1397916" y="630077"/>
            <a:ext cx="2713731" cy="523220"/>
          </a:xfrm>
          <a:prstGeom prst="rect">
            <a:avLst/>
          </a:prstGeom>
          <a:noFill/>
        </p:spPr>
        <p:txBody>
          <a:bodyPr wrap="square" rtlCol="0">
            <a:spAutoFit/>
          </a:bodyPr>
          <a:lstStyle/>
          <a:p>
            <a:r>
              <a:rPr lang="zh-CN" altLang="en-US" sz="2800" dirty="0">
                <a:cs typeface="+mn-ea"/>
                <a:sym typeface="+mn-lt"/>
              </a:rPr>
              <a:t>预期收效</a:t>
            </a:r>
          </a:p>
        </p:txBody>
      </p:sp>
      <p:pic>
        <p:nvPicPr>
          <p:cNvPr id="9" name="图片 8"/>
          <p:cNvPicPr>
            <a:picLocks noChangeAspect="1"/>
          </p:cNvPicPr>
          <p:nvPr/>
        </p:nvPicPr>
        <p:blipFill>
          <a:blip r:embed="rId2"/>
          <a:stretch>
            <a:fillRect/>
          </a:stretch>
        </p:blipFill>
        <p:spPr>
          <a:xfrm>
            <a:off x="8061293" y="157656"/>
            <a:ext cx="1284990" cy="769357"/>
          </a:xfrm>
          <a:prstGeom prst="rect">
            <a:avLst/>
          </a:prstGeom>
        </p:spPr>
      </p:pic>
      <p:pic>
        <p:nvPicPr>
          <p:cNvPr id="10" name="图片 9"/>
          <p:cNvPicPr>
            <a:picLocks noChangeAspect="1"/>
          </p:cNvPicPr>
          <p:nvPr/>
        </p:nvPicPr>
        <p:blipFill rotWithShape="1">
          <a:blip r:embed="rId3" cstate="screen"/>
          <a:srcRect/>
          <a:stretch>
            <a:fillRect/>
          </a:stretch>
        </p:blipFill>
        <p:spPr>
          <a:xfrm>
            <a:off x="10112495" y="222818"/>
            <a:ext cx="1526166" cy="678334"/>
          </a:xfrm>
          <a:prstGeom prst="rect">
            <a:avLst/>
          </a:prstGeom>
        </p:spPr>
      </p:pic>
      <p:pic>
        <p:nvPicPr>
          <p:cNvPr id="11" name="图片 10"/>
          <p:cNvPicPr>
            <a:picLocks noChangeAspect="1"/>
          </p:cNvPicPr>
          <p:nvPr/>
        </p:nvPicPr>
        <p:blipFill>
          <a:blip r:embed="rId4" cstate="screen"/>
          <a:stretch>
            <a:fillRect/>
          </a:stretch>
        </p:blipFill>
        <p:spPr>
          <a:xfrm>
            <a:off x="5625471" y="993814"/>
            <a:ext cx="6069574" cy="5261211"/>
          </a:xfrm>
          <a:prstGeom prst="rect">
            <a:avLst/>
          </a:prstGeom>
        </p:spPr>
      </p:pic>
      <p:grpSp>
        <p:nvGrpSpPr>
          <p:cNvPr id="12" name="Group 3"/>
          <p:cNvGrpSpPr/>
          <p:nvPr/>
        </p:nvGrpSpPr>
        <p:grpSpPr>
          <a:xfrm>
            <a:off x="1374324" y="2408933"/>
            <a:ext cx="1284868" cy="1284868"/>
            <a:chOff x="1543957" y="2848324"/>
            <a:chExt cx="1460500" cy="1460500"/>
          </a:xfrm>
          <a:effectLst>
            <a:outerShdw blurRad="508000" dist="381000" dir="5400000" algn="tl" rotWithShape="0">
              <a:srgbClr val="6959F6">
                <a:alpha val="40000"/>
              </a:srgbClr>
            </a:outerShdw>
          </a:effectLst>
        </p:grpSpPr>
        <p:sp>
          <p:nvSpPr>
            <p:cNvPr id="13" name="椭圆 12"/>
            <p:cNvSpPr/>
            <p:nvPr/>
          </p:nvSpPr>
          <p:spPr>
            <a:xfrm>
              <a:off x="1543957" y="2848324"/>
              <a:ext cx="1460500" cy="1460500"/>
            </a:xfrm>
            <a:prstGeom prst="ellipse">
              <a:avLst/>
            </a:prstGeom>
            <a:solidFill>
              <a:schemeClr val="bg1"/>
            </a:solidFill>
            <a:ln w="22225" cap="rnd">
              <a:solidFill>
                <a:srgbClr val="6959F6"/>
              </a:solidFill>
              <a:prstDash val="sysDot"/>
              <a:round/>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zh-CN" altLang="en-US" dirty="0">
                <a:solidFill>
                  <a:schemeClr val="tx1"/>
                </a:solidFill>
                <a:cs typeface="+mn-ea"/>
                <a:sym typeface="+mn-lt"/>
              </a:endParaRPr>
            </a:p>
          </p:txBody>
        </p:sp>
        <p:sp>
          <p:nvSpPr>
            <p:cNvPr id="14" name="Oval 21"/>
            <p:cNvSpPr/>
            <p:nvPr/>
          </p:nvSpPr>
          <p:spPr>
            <a:xfrm>
              <a:off x="1964871" y="3269705"/>
              <a:ext cx="618672" cy="617736"/>
            </a:xfrm>
            <a:custGeom>
              <a:avLst/>
              <a:gdLst>
                <a:gd name="T0" fmla="*/ 6894 w 7804"/>
                <a:gd name="T1" fmla="*/ 3038 h 7804"/>
                <a:gd name="T2" fmla="*/ 6614 w 7804"/>
                <a:gd name="T3" fmla="*/ 2704 h 7804"/>
                <a:gd name="T4" fmla="*/ 6826 w 7804"/>
                <a:gd name="T5" fmla="*/ 2200 h 7804"/>
                <a:gd name="T6" fmla="*/ 6496 w 7804"/>
                <a:gd name="T7" fmla="*/ 978 h 7804"/>
                <a:gd name="T8" fmla="*/ 5604 w 7804"/>
                <a:gd name="T9" fmla="*/ 978 h 7804"/>
                <a:gd name="T10" fmla="*/ 5254 w 7804"/>
                <a:gd name="T11" fmla="*/ 1222 h 7804"/>
                <a:gd name="T12" fmla="*/ 4973 w 7804"/>
                <a:gd name="T13" fmla="*/ 1137 h 7804"/>
                <a:gd name="T14" fmla="*/ 4766 w 7804"/>
                <a:gd name="T15" fmla="*/ 631 h 7804"/>
                <a:gd name="T16" fmla="*/ 3668 w 7804"/>
                <a:gd name="T17" fmla="*/ 0 h 7804"/>
                <a:gd name="T18" fmla="*/ 3038 w 7804"/>
                <a:gd name="T19" fmla="*/ 910 h 7804"/>
                <a:gd name="T20" fmla="*/ 2704 w 7804"/>
                <a:gd name="T21" fmla="*/ 1190 h 7804"/>
                <a:gd name="T22" fmla="*/ 2398 w 7804"/>
                <a:gd name="T23" fmla="*/ 1175 h 7804"/>
                <a:gd name="T24" fmla="*/ 1754 w 7804"/>
                <a:gd name="T25" fmla="*/ 793 h 7804"/>
                <a:gd name="T26" fmla="*/ 978 w 7804"/>
                <a:gd name="T27" fmla="*/ 1308 h 7804"/>
                <a:gd name="T28" fmla="*/ 1175 w 7804"/>
                <a:gd name="T29" fmla="*/ 2398 h 7804"/>
                <a:gd name="T30" fmla="*/ 1137 w 7804"/>
                <a:gd name="T31" fmla="*/ 2831 h 7804"/>
                <a:gd name="T32" fmla="*/ 631 w 7804"/>
                <a:gd name="T33" fmla="*/ 3038 h 7804"/>
                <a:gd name="T34" fmla="*/ 0 w 7804"/>
                <a:gd name="T35" fmla="*/ 4136 h 7804"/>
                <a:gd name="T36" fmla="*/ 910 w 7804"/>
                <a:gd name="T37" fmla="*/ 4766 h 7804"/>
                <a:gd name="T38" fmla="*/ 1190 w 7804"/>
                <a:gd name="T39" fmla="*/ 5100 h 7804"/>
                <a:gd name="T40" fmla="*/ 978 w 7804"/>
                <a:gd name="T41" fmla="*/ 5604 h 7804"/>
                <a:gd name="T42" fmla="*/ 1308 w 7804"/>
                <a:gd name="T43" fmla="*/ 6826 h 7804"/>
                <a:gd name="T44" fmla="*/ 2200 w 7804"/>
                <a:gd name="T45" fmla="*/ 6826 h 7804"/>
                <a:gd name="T46" fmla="*/ 2550 w 7804"/>
                <a:gd name="T47" fmla="*/ 6582 h 7804"/>
                <a:gd name="T48" fmla="*/ 2831 w 7804"/>
                <a:gd name="T49" fmla="*/ 6667 h 7804"/>
                <a:gd name="T50" fmla="*/ 3038 w 7804"/>
                <a:gd name="T51" fmla="*/ 7173 h 7804"/>
                <a:gd name="T52" fmla="*/ 4136 w 7804"/>
                <a:gd name="T53" fmla="*/ 7804 h 7804"/>
                <a:gd name="T54" fmla="*/ 4766 w 7804"/>
                <a:gd name="T55" fmla="*/ 6894 h 7804"/>
                <a:gd name="T56" fmla="*/ 5100 w 7804"/>
                <a:gd name="T57" fmla="*/ 6614 h 7804"/>
                <a:gd name="T58" fmla="*/ 5406 w 7804"/>
                <a:gd name="T59" fmla="*/ 6629 h 7804"/>
                <a:gd name="T60" fmla="*/ 6050 w 7804"/>
                <a:gd name="T61" fmla="*/ 7011 h 7804"/>
                <a:gd name="T62" fmla="*/ 6647 w 7804"/>
                <a:gd name="T63" fmla="*/ 6675 h 7804"/>
                <a:gd name="T64" fmla="*/ 6826 w 7804"/>
                <a:gd name="T65" fmla="*/ 6496 h 7804"/>
                <a:gd name="T66" fmla="*/ 6629 w 7804"/>
                <a:gd name="T67" fmla="*/ 5406 h 7804"/>
                <a:gd name="T68" fmla="*/ 6667 w 7804"/>
                <a:gd name="T69" fmla="*/ 4972 h 7804"/>
                <a:gd name="T70" fmla="*/ 7173 w 7804"/>
                <a:gd name="T71" fmla="*/ 4766 h 7804"/>
                <a:gd name="T72" fmla="*/ 7804 w 7804"/>
                <a:gd name="T73" fmla="*/ 3668 h 7804"/>
                <a:gd name="T74" fmla="*/ 5608 w 7804"/>
                <a:gd name="T75" fmla="*/ 3902 h 7804"/>
                <a:gd name="T76" fmla="*/ 2196 w 7804"/>
                <a:gd name="T77" fmla="*/ 3902 h 7804"/>
                <a:gd name="T78" fmla="*/ 5608 w 7804"/>
                <a:gd name="T79" fmla="*/ 3902 h 7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804" h="7804">
                  <a:moveTo>
                    <a:pt x="7173" y="3038"/>
                  </a:moveTo>
                  <a:lnTo>
                    <a:pt x="6894" y="3038"/>
                  </a:lnTo>
                  <a:cubicBezTo>
                    <a:pt x="6824" y="3038"/>
                    <a:pt x="6714" y="2953"/>
                    <a:pt x="6667" y="2831"/>
                  </a:cubicBezTo>
                  <a:cubicBezTo>
                    <a:pt x="6650" y="2789"/>
                    <a:pt x="6632" y="2746"/>
                    <a:pt x="6614" y="2704"/>
                  </a:cubicBezTo>
                  <a:cubicBezTo>
                    <a:pt x="6561" y="2585"/>
                    <a:pt x="6579" y="2447"/>
                    <a:pt x="6629" y="2398"/>
                  </a:cubicBezTo>
                  <a:lnTo>
                    <a:pt x="6826" y="2200"/>
                  </a:lnTo>
                  <a:cubicBezTo>
                    <a:pt x="7072" y="1954"/>
                    <a:pt x="7072" y="1554"/>
                    <a:pt x="6826" y="1308"/>
                  </a:cubicBezTo>
                  <a:lnTo>
                    <a:pt x="6496" y="978"/>
                  </a:lnTo>
                  <a:cubicBezTo>
                    <a:pt x="6377" y="859"/>
                    <a:pt x="6218" y="793"/>
                    <a:pt x="6050" y="793"/>
                  </a:cubicBezTo>
                  <a:cubicBezTo>
                    <a:pt x="5882" y="793"/>
                    <a:pt x="5723" y="859"/>
                    <a:pt x="5604" y="978"/>
                  </a:cubicBezTo>
                  <a:lnTo>
                    <a:pt x="5406" y="1176"/>
                  </a:lnTo>
                  <a:cubicBezTo>
                    <a:pt x="5378" y="1204"/>
                    <a:pt x="5319" y="1222"/>
                    <a:pt x="5254" y="1222"/>
                  </a:cubicBezTo>
                  <a:cubicBezTo>
                    <a:pt x="5201" y="1222"/>
                    <a:pt x="5147" y="1211"/>
                    <a:pt x="5100" y="1190"/>
                  </a:cubicBezTo>
                  <a:cubicBezTo>
                    <a:pt x="5058" y="1172"/>
                    <a:pt x="5015" y="1154"/>
                    <a:pt x="4973" y="1137"/>
                  </a:cubicBezTo>
                  <a:cubicBezTo>
                    <a:pt x="4851" y="1090"/>
                    <a:pt x="4766" y="980"/>
                    <a:pt x="4766" y="910"/>
                  </a:cubicBezTo>
                  <a:lnTo>
                    <a:pt x="4766" y="631"/>
                  </a:lnTo>
                  <a:cubicBezTo>
                    <a:pt x="4766" y="283"/>
                    <a:pt x="4483" y="0"/>
                    <a:pt x="4136" y="0"/>
                  </a:cubicBezTo>
                  <a:lnTo>
                    <a:pt x="3668" y="0"/>
                  </a:lnTo>
                  <a:cubicBezTo>
                    <a:pt x="3321" y="0"/>
                    <a:pt x="3038" y="283"/>
                    <a:pt x="3038" y="631"/>
                  </a:cubicBezTo>
                  <a:lnTo>
                    <a:pt x="3038" y="910"/>
                  </a:lnTo>
                  <a:cubicBezTo>
                    <a:pt x="3038" y="980"/>
                    <a:pt x="2953" y="1090"/>
                    <a:pt x="2831" y="1137"/>
                  </a:cubicBezTo>
                  <a:cubicBezTo>
                    <a:pt x="2789" y="1154"/>
                    <a:pt x="2746" y="1172"/>
                    <a:pt x="2704" y="1190"/>
                  </a:cubicBezTo>
                  <a:cubicBezTo>
                    <a:pt x="2657" y="1211"/>
                    <a:pt x="2603" y="1222"/>
                    <a:pt x="2550" y="1222"/>
                  </a:cubicBezTo>
                  <a:cubicBezTo>
                    <a:pt x="2485" y="1222"/>
                    <a:pt x="2426" y="1204"/>
                    <a:pt x="2398" y="1175"/>
                  </a:cubicBezTo>
                  <a:lnTo>
                    <a:pt x="2200" y="978"/>
                  </a:lnTo>
                  <a:cubicBezTo>
                    <a:pt x="2081" y="859"/>
                    <a:pt x="1922" y="793"/>
                    <a:pt x="1754" y="793"/>
                  </a:cubicBezTo>
                  <a:cubicBezTo>
                    <a:pt x="1585" y="793"/>
                    <a:pt x="1427" y="859"/>
                    <a:pt x="1308" y="978"/>
                  </a:cubicBezTo>
                  <a:lnTo>
                    <a:pt x="978" y="1308"/>
                  </a:lnTo>
                  <a:cubicBezTo>
                    <a:pt x="732" y="1554"/>
                    <a:pt x="732" y="1954"/>
                    <a:pt x="978" y="2200"/>
                  </a:cubicBezTo>
                  <a:lnTo>
                    <a:pt x="1175" y="2398"/>
                  </a:lnTo>
                  <a:cubicBezTo>
                    <a:pt x="1225" y="2447"/>
                    <a:pt x="1243" y="2585"/>
                    <a:pt x="1190" y="2704"/>
                  </a:cubicBezTo>
                  <a:cubicBezTo>
                    <a:pt x="1172" y="2746"/>
                    <a:pt x="1154" y="2789"/>
                    <a:pt x="1137" y="2831"/>
                  </a:cubicBezTo>
                  <a:cubicBezTo>
                    <a:pt x="1090" y="2953"/>
                    <a:pt x="980" y="3038"/>
                    <a:pt x="910" y="3038"/>
                  </a:cubicBezTo>
                  <a:lnTo>
                    <a:pt x="631" y="3038"/>
                  </a:lnTo>
                  <a:cubicBezTo>
                    <a:pt x="283" y="3038"/>
                    <a:pt x="0" y="3321"/>
                    <a:pt x="0" y="3668"/>
                  </a:cubicBezTo>
                  <a:lnTo>
                    <a:pt x="0" y="4136"/>
                  </a:lnTo>
                  <a:cubicBezTo>
                    <a:pt x="0" y="4483"/>
                    <a:pt x="283" y="4766"/>
                    <a:pt x="631" y="4766"/>
                  </a:cubicBezTo>
                  <a:lnTo>
                    <a:pt x="910" y="4766"/>
                  </a:lnTo>
                  <a:cubicBezTo>
                    <a:pt x="980" y="4766"/>
                    <a:pt x="1090" y="4851"/>
                    <a:pt x="1137" y="4972"/>
                  </a:cubicBezTo>
                  <a:cubicBezTo>
                    <a:pt x="1154" y="5015"/>
                    <a:pt x="1172" y="5058"/>
                    <a:pt x="1190" y="5100"/>
                  </a:cubicBezTo>
                  <a:cubicBezTo>
                    <a:pt x="1243" y="5219"/>
                    <a:pt x="1225" y="5357"/>
                    <a:pt x="1175" y="5406"/>
                  </a:cubicBezTo>
                  <a:lnTo>
                    <a:pt x="978" y="5604"/>
                  </a:lnTo>
                  <a:cubicBezTo>
                    <a:pt x="732" y="5850"/>
                    <a:pt x="732" y="6250"/>
                    <a:pt x="978" y="6496"/>
                  </a:cubicBezTo>
                  <a:lnTo>
                    <a:pt x="1308" y="6826"/>
                  </a:lnTo>
                  <a:cubicBezTo>
                    <a:pt x="1427" y="6945"/>
                    <a:pt x="1586" y="7011"/>
                    <a:pt x="1754" y="7011"/>
                  </a:cubicBezTo>
                  <a:cubicBezTo>
                    <a:pt x="1922" y="7011"/>
                    <a:pt x="2081" y="6945"/>
                    <a:pt x="2200" y="6826"/>
                  </a:cubicBezTo>
                  <a:lnTo>
                    <a:pt x="2398" y="6628"/>
                  </a:lnTo>
                  <a:cubicBezTo>
                    <a:pt x="2427" y="6599"/>
                    <a:pt x="2484" y="6582"/>
                    <a:pt x="2550" y="6582"/>
                  </a:cubicBezTo>
                  <a:cubicBezTo>
                    <a:pt x="2602" y="6582"/>
                    <a:pt x="2657" y="6593"/>
                    <a:pt x="2704" y="6614"/>
                  </a:cubicBezTo>
                  <a:cubicBezTo>
                    <a:pt x="2745" y="6632"/>
                    <a:pt x="2788" y="6650"/>
                    <a:pt x="2831" y="6667"/>
                  </a:cubicBezTo>
                  <a:cubicBezTo>
                    <a:pt x="2953" y="6714"/>
                    <a:pt x="3038" y="6824"/>
                    <a:pt x="3038" y="6894"/>
                  </a:cubicBezTo>
                  <a:lnTo>
                    <a:pt x="3038" y="7173"/>
                  </a:lnTo>
                  <a:cubicBezTo>
                    <a:pt x="3038" y="7521"/>
                    <a:pt x="3321" y="7804"/>
                    <a:pt x="3668" y="7804"/>
                  </a:cubicBezTo>
                  <a:lnTo>
                    <a:pt x="4136" y="7804"/>
                  </a:lnTo>
                  <a:cubicBezTo>
                    <a:pt x="4483" y="7804"/>
                    <a:pt x="4766" y="7521"/>
                    <a:pt x="4766" y="7173"/>
                  </a:cubicBezTo>
                  <a:lnTo>
                    <a:pt x="4766" y="6894"/>
                  </a:lnTo>
                  <a:cubicBezTo>
                    <a:pt x="4766" y="6824"/>
                    <a:pt x="4851" y="6714"/>
                    <a:pt x="4972" y="6667"/>
                  </a:cubicBezTo>
                  <a:cubicBezTo>
                    <a:pt x="5015" y="6650"/>
                    <a:pt x="5058" y="6632"/>
                    <a:pt x="5100" y="6614"/>
                  </a:cubicBezTo>
                  <a:cubicBezTo>
                    <a:pt x="5146" y="6593"/>
                    <a:pt x="5201" y="6582"/>
                    <a:pt x="5254" y="6582"/>
                  </a:cubicBezTo>
                  <a:cubicBezTo>
                    <a:pt x="5319" y="6582"/>
                    <a:pt x="5377" y="6600"/>
                    <a:pt x="5406" y="6629"/>
                  </a:cubicBezTo>
                  <a:lnTo>
                    <a:pt x="5604" y="6826"/>
                  </a:lnTo>
                  <a:cubicBezTo>
                    <a:pt x="5723" y="6945"/>
                    <a:pt x="5882" y="7011"/>
                    <a:pt x="6050" y="7011"/>
                  </a:cubicBezTo>
                  <a:cubicBezTo>
                    <a:pt x="6068" y="7011"/>
                    <a:pt x="6087" y="7010"/>
                    <a:pt x="6105" y="7009"/>
                  </a:cubicBezTo>
                  <a:cubicBezTo>
                    <a:pt x="6335" y="6989"/>
                    <a:pt x="6538" y="6785"/>
                    <a:pt x="6647" y="6675"/>
                  </a:cubicBezTo>
                  <a:lnTo>
                    <a:pt x="6661" y="6661"/>
                  </a:lnTo>
                  <a:lnTo>
                    <a:pt x="6826" y="6496"/>
                  </a:lnTo>
                  <a:cubicBezTo>
                    <a:pt x="7072" y="6250"/>
                    <a:pt x="7072" y="5850"/>
                    <a:pt x="6826" y="5604"/>
                  </a:cubicBezTo>
                  <a:lnTo>
                    <a:pt x="6629" y="5406"/>
                  </a:lnTo>
                  <a:cubicBezTo>
                    <a:pt x="6579" y="5357"/>
                    <a:pt x="6561" y="5219"/>
                    <a:pt x="6614" y="5100"/>
                  </a:cubicBezTo>
                  <a:cubicBezTo>
                    <a:pt x="6632" y="5058"/>
                    <a:pt x="6650" y="5015"/>
                    <a:pt x="6667" y="4972"/>
                  </a:cubicBezTo>
                  <a:cubicBezTo>
                    <a:pt x="6714" y="4851"/>
                    <a:pt x="6824" y="4766"/>
                    <a:pt x="6894" y="4766"/>
                  </a:cubicBezTo>
                  <a:lnTo>
                    <a:pt x="7173" y="4766"/>
                  </a:lnTo>
                  <a:cubicBezTo>
                    <a:pt x="7521" y="4766"/>
                    <a:pt x="7804" y="4483"/>
                    <a:pt x="7804" y="4135"/>
                  </a:cubicBezTo>
                  <a:lnTo>
                    <a:pt x="7804" y="3668"/>
                  </a:lnTo>
                  <a:cubicBezTo>
                    <a:pt x="7804" y="3321"/>
                    <a:pt x="7521" y="3038"/>
                    <a:pt x="7173" y="3038"/>
                  </a:cubicBezTo>
                  <a:close/>
                  <a:moveTo>
                    <a:pt x="5608" y="3902"/>
                  </a:moveTo>
                  <a:cubicBezTo>
                    <a:pt x="5608" y="4843"/>
                    <a:pt x="4843" y="5608"/>
                    <a:pt x="3902" y="5608"/>
                  </a:cubicBezTo>
                  <a:cubicBezTo>
                    <a:pt x="2961" y="5608"/>
                    <a:pt x="2196" y="4843"/>
                    <a:pt x="2196" y="3902"/>
                  </a:cubicBezTo>
                  <a:cubicBezTo>
                    <a:pt x="2196" y="2961"/>
                    <a:pt x="2961" y="2196"/>
                    <a:pt x="3902" y="2196"/>
                  </a:cubicBezTo>
                  <a:cubicBezTo>
                    <a:pt x="4843" y="2196"/>
                    <a:pt x="5608" y="2961"/>
                    <a:pt x="5608" y="3902"/>
                  </a:cubicBezTo>
                  <a:close/>
                </a:path>
              </a:pathLst>
            </a:custGeom>
            <a:solidFill>
              <a:srgbClr val="6959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grpSp>
        <p:nvGrpSpPr>
          <p:cNvPr id="15" name="Group 22"/>
          <p:cNvGrpSpPr/>
          <p:nvPr/>
        </p:nvGrpSpPr>
        <p:grpSpPr>
          <a:xfrm>
            <a:off x="3940256" y="2408933"/>
            <a:ext cx="1284868" cy="1284868"/>
            <a:chOff x="1543957" y="2848324"/>
            <a:chExt cx="1460500" cy="1460500"/>
          </a:xfrm>
          <a:effectLst>
            <a:outerShdw blurRad="508000" dist="381000" dir="5400000" algn="tl" rotWithShape="0">
              <a:srgbClr val="B03BFF">
                <a:alpha val="40000"/>
              </a:srgbClr>
            </a:outerShdw>
          </a:effectLst>
        </p:grpSpPr>
        <p:sp>
          <p:nvSpPr>
            <p:cNvPr id="16" name="椭圆 15"/>
            <p:cNvSpPr/>
            <p:nvPr/>
          </p:nvSpPr>
          <p:spPr>
            <a:xfrm>
              <a:off x="1543957" y="2848324"/>
              <a:ext cx="1460500" cy="1460500"/>
            </a:xfrm>
            <a:prstGeom prst="ellipse">
              <a:avLst/>
            </a:prstGeom>
            <a:solidFill>
              <a:schemeClr val="bg1"/>
            </a:solidFill>
            <a:ln w="22225" cap="rnd">
              <a:solidFill>
                <a:srgbClr val="B03BFF"/>
              </a:solidFill>
              <a:prstDash val="sysDot"/>
              <a:round/>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zh-CN" altLang="en-US">
                <a:solidFill>
                  <a:schemeClr val="tx1"/>
                </a:solidFill>
                <a:cs typeface="+mn-ea"/>
                <a:sym typeface="+mn-lt"/>
              </a:endParaRPr>
            </a:p>
          </p:txBody>
        </p:sp>
        <p:sp>
          <p:nvSpPr>
            <p:cNvPr id="17" name="Oval 24"/>
            <p:cNvSpPr/>
            <p:nvPr/>
          </p:nvSpPr>
          <p:spPr>
            <a:xfrm>
              <a:off x="1964871" y="3299626"/>
              <a:ext cx="618672" cy="557895"/>
            </a:xfrm>
            <a:custGeom>
              <a:avLst/>
              <a:gdLst>
                <a:gd name="connsiteX0" fmla="*/ 521432 w 608344"/>
                <a:gd name="connsiteY0" fmla="*/ 370453 h 548582"/>
                <a:gd name="connsiteX1" fmla="*/ 465737 w 608344"/>
                <a:gd name="connsiteY1" fmla="*/ 425787 h 548582"/>
                <a:gd name="connsiteX2" fmla="*/ 442491 w 608344"/>
                <a:gd name="connsiteY2" fmla="*/ 402479 h 548582"/>
                <a:gd name="connsiteX3" fmla="*/ 418201 w 608344"/>
                <a:gd name="connsiteY3" fmla="*/ 426545 h 548582"/>
                <a:gd name="connsiteX4" fmla="*/ 441447 w 608344"/>
                <a:gd name="connsiteY4" fmla="*/ 449948 h 548582"/>
                <a:gd name="connsiteX5" fmla="*/ 465642 w 608344"/>
                <a:gd name="connsiteY5" fmla="*/ 474204 h 548582"/>
                <a:gd name="connsiteX6" fmla="*/ 489932 w 608344"/>
                <a:gd name="connsiteY6" fmla="*/ 450043 h 548582"/>
                <a:gd name="connsiteX7" fmla="*/ 545532 w 608344"/>
                <a:gd name="connsiteY7" fmla="*/ 394709 h 548582"/>
                <a:gd name="connsiteX8" fmla="*/ 481962 w 608344"/>
                <a:gd name="connsiteY8" fmla="*/ 296170 h 548582"/>
                <a:gd name="connsiteX9" fmla="*/ 608344 w 608344"/>
                <a:gd name="connsiteY9" fmla="*/ 422376 h 548582"/>
                <a:gd name="connsiteX10" fmla="*/ 481962 w 608344"/>
                <a:gd name="connsiteY10" fmla="*/ 548582 h 548582"/>
                <a:gd name="connsiteX11" fmla="*/ 355579 w 608344"/>
                <a:gd name="connsiteY11" fmla="*/ 422376 h 548582"/>
                <a:gd name="connsiteX12" fmla="*/ 481962 w 608344"/>
                <a:gd name="connsiteY12" fmla="*/ 296170 h 548582"/>
                <a:gd name="connsiteX13" fmla="*/ 255835 w 608344"/>
                <a:gd name="connsiteY13" fmla="*/ 446 h 548582"/>
                <a:gd name="connsiteX14" fmla="*/ 317801 w 608344"/>
                <a:gd name="connsiteY14" fmla="*/ 13616 h 548582"/>
                <a:gd name="connsiteX15" fmla="*/ 348072 w 608344"/>
                <a:gd name="connsiteY15" fmla="*/ 41661 h 548582"/>
                <a:gd name="connsiteX16" fmla="*/ 381190 w 608344"/>
                <a:gd name="connsiteY16" fmla="*/ 146831 h 548582"/>
                <a:gd name="connsiteX17" fmla="*/ 378913 w 608344"/>
                <a:gd name="connsiteY17" fmla="*/ 156211 h 548582"/>
                <a:gd name="connsiteX18" fmla="*/ 387833 w 608344"/>
                <a:gd name="connsiteY18" fmla="*/ 200458 h 548582"/>
                <a:gd name="connsiteX19" fmla="*/ 366387 w 608344"/>
                <a:gd name="connsiteY19" fmla="*/ 237694 h 548582"/>
                <a:gd name="connsiteX20" fmla="*/ 351393 w 608344"/>
                <a:gd name="connsiteY20" fmla="*/ 278720 h 548582"/>
                <a:gd name="connsiteX21" fmla="*/ 351393 w 608344"/>
                <a:gd name="connsiteY21" fmla="*/ 322873 h 548582"/>
                <a:gd name="connsiteX22" fmla="*/ 317611 w 608344"/>
                <a:gd name="connsiteY22" fmla="*/ 422358 h 548582"/>
                <a:gd name="connsiteX23" fmla="*/ 376635 w 608344"/>
                <a:gd name="connsiteY23" fmla="*/ 548088 h 548582"/>
                <a:gd name="connsiteX24" fmla="*/ 26855 w 608344"/>
                <a:gd name="connsiteY24" fmla="*/ 548088 h 548582"/>
                <a:gd name="connsiteX25" fmla="*/ 0 w 608344"/>
                <a:gd name="connsiteY25" fmla="*/ 521274 h 548582"/>
                <a:gd name="connsiteX26" fmla="*/ 0 w 608344"/>
                <a:gd name="connsiteY26" fmla="*/ 473806 h 548582"/>
                <a:gd name="connsiteX27" fmla="*/ 19453 w 608344"/>
                <a:gd name="connsiteY27" fmla="*/ 432969 h 548582"/>
                <a:gd name="connsiteX28" fmla="*/ 173751 w 608344"/>
                <a:gd name="connsiteY28" fmla="*/ 334242 h 548582"/>
                <a:gd name="connsiteX29" fmla="*/ 176408 w 608344"/>
                <a:gd name="connsiteY29" fmla="*/ 329884 h 548582"/>
                <a:gd name="connsiteX30" fmla="*/ 176408 w 608344"/>
                <a:gd name="connsiteY30" fmla="*/ 278720 h 548582"/>
                <a:gd name="connsiteX31" fmla="*/ 161320 w 608344"/>
                <a:gd name="connsiteY31" fmla="*/ 237694 h 548582"/>
                <a:gd name="connsiteX32" fmla="*/ 139969 w 608344"/>
                <a:gd name="connsiteY32" fmla="*/ 200458 h 548582"/>
                <a:gd name="connsiteX33" fmla="*/ 148320 w 608344"/>
                <a:gd name="connsiteY33" fmla="*/ 156211 h 548582"/>
                <a:gd name="connsiteX34" fmla="*/ 146042 w 608344"/>
                <a:gd name="connsiteY34" fmla="*/ 146736 h 548582"/>
                <a:gd name="connsiteX35" fmla="*/ 145758 w 608344"/>
                <a:gd name="connsiteY35" fmla="*/ 95099 h 548582"/>
                <a:gd name="connsiteX36" fmla="*/ 176029 w 608344"/>
                <a:gd name="connsiteY36" fmla="*/ 42135 h 548582"/>
                <a:gd name="connsiteX37" fmla="*/ 203928 w 608344"/>
                <a:gd name="connsiteY37" fmla="*/ 19017 h 548582"/>
                <a:gd name="connsiteX38" fmla="*/ 231162 w 608344"/>
                <a:gd name="connsiteY38" fmla="*/ 5089 h 548582"/>
                <a:gd name="connsiteX39" fmla="*/ 255835 w 608344"/>
                <a:gd name="connsiteY39" fmla="*/ 446 h 54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08344" h="548582">
                  <a:moveTo>
                    <a:pt x="521432" y="370453"/>
                  </a:moveTo>
                  <a:lnTo>
                    <a:pt x="465737" y="425787"/>
                  </a:lnTo>
                  <a:lnTo>
                    <a:pt x="442491" y="402479"/>
                  </a:lnTo>
                  <a:lnTo>
                    <a:pt x="418201" y="426545"/>
                  </a:lnTo>
                  <a:lnTo>
                    <a:pt x="441447" y="449948"/>
                  </a:lnTo>
                  <a:lnTo>
                    <a:pt x="465642" y="474204"/>
                  </a:lnTo>
                  <a:lnTo>
                    <a:pt x="489932" y="450043"/>
                  </a:lnTo>
                  <a:lnTo>
                    <a:pt x="545532" y="394709"/>
                  </a:lnTo>
                  <a:close/>
                  <a:moveTo>
                    <a:pt x="481962" y="296170"/>
                  </a:moveTo>
                  <a:cubicBezTo>
                    <a:pt x="551795" y="296170"/>
                    <a:pt x="608344" y="352641"/>
                    <a:pt x="608344" y="422376"/>
                  </a:cubicBezTo>
                  <a:cubicBezTo>
                    <a:pt x="608344" y="492111"/>
                    <a:pt x="551795" y="548582"/>
                    <a:pt x="481962" y="548582"/>
                  </a:cubicBezTo>
                  <a:cubicBezTo>
                    <a:pt x="412129" y="548582"/>
                    <a:pt x="355579" y="492111"/>
                    <a:pt x="355579" y="422376"/>
                  </a:cubicBezTo>
                  <a:cubicBezTo>
                    <a:pt x="355579" y="352641"/>
                    <a:pt x="412129" y="296170"/>
                    <a:pt x="481962" y="296170"/>
                  </a:cubicBezTo>
                  <a:close/>
                  <a:moveTo>
                    <a:pt x="255835" y="446"/>
                  </a:moveTo>
                  <a:cubicBezTo>
                    <a:pt x="282785" y="-1828"/>
                    <a:pt x="303187" y="4899"/>
                    <a:pt x="317801" y="13616"/>
                  </a:cubicBezTo>
                  <a:cubicBezTo>
                    <a:pt x="339721" y="25744"/>
                    <a:pt x="348072" y="41661"/>
                    <a:pt x="348072" y="41661"/>
                  </a:cubicBezTo>
                  <a:cubicBezTo>
                    <a:pt x="348072" y="41661"/>
                    <a:pt x="398176" y="45167"/>
                    <a:pt x="381190" y="146831"/>
                  </a:cubicBezTo>
                  <a:cubicBezTo>
                    <a:pt x="380621" y="149863"/>
                    <a:pt x="379862" y="153085"/>
                    <a:pt x="378913" y="156211"/>
                  </a:cubicBezTo>
                  <a:cubicBezTo>
                    <a:pt x="388592" y="156211"/>
                    <a:pt x="398271" y="163507"/>
                    <a:pt x="387833" y="200458"/>
                  </a:cubicBezTo>
                  <a:cubicBezTo>
                    <a:pt x="379672" y="229262"/>
                    <a:pt x="372080" y="237221"/>
                    <a:pt x="366387" y="237694"/>
                  </a:cubicBezTo>
                  <a:cubicBezTo>
                    <a:pt x="364394" y="250675"/>
                    <a:pt x="359175" y="265076"/>
                    <a:pt x="351393" y="278720"/>
                  </a:cubicBezTo>
                  <a:lnTo>
                    <a:pt x="351393" y="322873"/>
                  </a:lnTo>
                  <a:cubicBezTo>
                    <a:pt x="330232" y="350539"/>
                    <a:pt x="317611" y="385027"/>
                    <a:pt x="317611" y="422358"/>
                  </a:cubicBezTo>
                  <a:cubicBezTo>
                    <a:pt x="317611" y="472764"/>
                    <a:pt x="340480" y="518053"/>
                    <a:pt x="376635" y="548088"/>
                  </a:cubicBezTo>
                  <a:lnTo>
                    <a:pt x="26855" y="548088"/>
                  </a:lnTo>
                  <a:cubicBezTo>
                    <a:pt x="12052" y="548088"/>
                    <a:pt x="0" y="536055"/>
                    <a:pt x="0" y="521274"/>
                  </a:cubicBezTo>
                  <a:lnTo>
                    <a:pt x="0" y="473806"/>
                  </a:lnTo>
                  <a:cubicBezTo>
                    <a:pt x="0" y="457983"/>
                    <a:pt x="7212" y="443013"/>
                    <a:pt x="19453" y="432969"/>
                  </a:cubicBezTo>
                  <a:cubicBezTo>
                    <a:pt x="86638" y="377921"/>
                    <a:pt x="159043" y="341443"/>
                    <a:pt x="173751" y="334242"/>
                  </a:cubicBezTo>
                  <a:cubicBezTo>
                    <a:pt x="175365" y="333484"/>
                    <a:pt x="176408" y="331779"/>
                    <a:pt x="176408" y="329884"/>
                  </a:cubicBezTo>
                  <a:lnTo>
                    <a:pt x="176408" y="278720"/>
                  </a:lnTo>
                  <a:cubicBezTo>
                    <a:pt x="168437" y="265076"/>
                    <a:pt x="163313" y="250675"/>
                    <a:pt x="161320" y="237694"/>
                  </a:cubicBezTo>
                  <a:cubicBezTo>
                    <a:pt x="155627" y="237221"/>
                    <a:pt x="148035" y="229072"/>
                    <a:pt x="139969" y="200458"/>
                  </a:cubicBezTo>
                  <a:cubicBezTo>
                    <a:pt x="129531" y="164170"/>
                    <a:pt x="138925" y="156496"/>
                    <a:pt x="148320" y="156211"/>
                  </a:cubicBezTo>
                  <a:cubicBezTo>
                    <a:pt x="147371" y="153085"/>
                    <a:pt x="146612" y="149863"/>
                    <a:pt x="146042" y="146736"/>
                  </a:cubicBezTo>
                  <a:cubicBezTo>
                    <a:pt x="142436" y="128450"/>
                    <a:pt x="141487" y="111396"/>
                    <a:pt x="145758" y="95099"/>
                  </a:cubicBezTo>
                  <a:cubicBezTo>
                    <a:pt x="150787" y="73212"/>
                    <a:pt x="162744" y="55684"/>
                    <a:pt x="176029" y="42135"/>
                  </a:cubicBezTo>
                  <a:cubicBezTo>
                    <a:pt x="184379" y="33134"/>
                    <a:pt x="193869" y="25459"/>
                    <a:pt x="203928" y="19017"/>
                  </a:cubicBezTo>
                  <a:cubicBezTo>
                    <a:pt x="212183" y="13332"/>
                    <a:pt x="221293" y="8405"/>
                    <a:pt x="231162" y="5089"/>
                  </a:cubicBezTo>
                  <a:cubicBezTo>
                    <a:pt x="238849" y="2625"/>
                    <a:pt x="247105" y="825"/>
                    <a:pt x="255835" y="446"/>
                  </a:cubicBezTo>
                  <a:close/>
                </a:path>
              </a:pathLst>
            </a:custGeom>
            <a:solidFill>
              <a:srgbClr val="B03B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sp>
        <p:nvSpPr>
          <p:cNvPr id="21" name="矩形 20"/>
          <p:cNvSpPr/>
          <p:nvPr/>
        </p:nvSpPr>
        <p:spPr>
          <a:xfrm>
            <a:off x="1308872" y="4059209"/>
            <a:ext cx="1415772" cy="338554"/>
          </a:xfrm>
          <a:prstGeom prst="rect">
            <a:avLst/>
          </a:prstGeom>
        </p:spPr>
        <p:txBody>
          <a:bodyPr wrap="none">
            <a:spAutoFit/>
          </a:bodyPr>
          <a:lstStyle/>
          <a:p>
            <a:pPr lvl="0" algn="ctr">
              <a:defRPr/>
            </a:pPr>
            <a:r>
              <a:rPr lang="zh-CN" altLang="en-US" sz="1600" b="1" kern="0" dirty="0">
                <a:cs typeface="+mn-ea"/>
                <a:sym typeface="+mn-lt"/>
              </a:rPr>
              <a:t>填写段落标题</a:t>
            </a:r>
          </a:p>
        </p:txBody>
      </p:sp>
      <p:sp>
        <p:nvSpPr>
          <p:cNvPr id="22" name="矩形 21"/>
          <p:cNvSpPr/>
          <p:nvPr/>
        </p:nvSpPr>
        <p:spPr>
          <a:xfrm>
            <a:off x="852555" y="4444037"/>
            <a:ext cx="2328407" cy="1015663"/>
          </a:xfrm>
          <a:prstGeom prst="rect">
            <a:avLst/>
          </a:prstGeom>
        </p:spPr>
        <p:txBody>
          <a:bodyPr wrap="square">
            <a:spAutoFit/>
          </a:bodyPr>
          <a:lstStyle/>
          <a:p>
            <a:pPr lvl="0" algn="ctr">
              <a:lnSpc>
                <a:spcPct val="150000"/>
              </a:lnSpc>
              <a:defRPr/>
            </a:pPr>
            <a:r>
              <a:rPr lang="zh-CN" altLang="en-US" sz="1000" kern="0" dirty="0">
                <a:solidFill>
                  <a:schemeClr val="bg1">
                    <a:lumMod val="50000"/>
                  </a:schemeClr>
                </a:solidFill>
                <a:cs typeface="+mn-ea"/>
                <a:sym typeface="+mn-lt"/>
              </a:rPr>
              <a:t>请替换文字内容，修改文字内容，也可以直接复制你的内容到此。请替换文字内容，修改文字内容，也可以直接复制你的内容到此。</a:t>
            </a:r>
          </a:p>
        </p:txBody>
      </p:sp>
      <p:sp>
        <p:nvSpPr>
          <p:cNvPr id="23" name="矩形 22"/>
          <p:cNvSpPr/>
          <p:nvPr/>
        </p:nvSpPr>
        <p:spPr>
          <a:xfrm>
            <a:off x="3874804" y="4059209"/>
            <a:ext cx="1415772" cy="338554"/>
          </a:xfrm>
          <a:prstGeom prst="rect">
            <a:avLst/>
          </a:prstGeom>
        </p:spPr>
        <p:txBody>
          <a:bodyPr wrap="none">
            <a:spAutoFit/>
          </a:bodyPr>
          <a:lstStyle/>
          <a:p>
            <a:pPr lvl="0" algn="ctr">
              <a:defRPr/>
            </a:pPr>
            <a:r>
              <a:rPr lang="zh-CN" altLang="en-US" sz="1600" b="1" kern="0" dirty="0">
                <a:cs typeface="+mn-ea"/>
                <a:sym typeface="+mn-lt"/>
              </a:rPr>
              <a:t>填写段落标题</a:t>
            </a:r>
          </a:p>
        </p:txBody>
      </p:sp>
      <p:sp>
        <p:nvSpPr>
          <p:cNvPr id="24" name="矩形 23"/>
          <p:cNvSpPr/>
          <p:nvPr/>
        </p:nvSpPr>
        <p:spPr>
          <a:xfrm>
            <a:off x="3418487" y="4444037"/>
            <a:ext cx="2328407" cy="1015663"/>
          </a:xfrm>
          <a:prstGeom prst="rect">
            <a:avLst/>
          </a:prstGeom>
        </p:spPr>
        <p:txBody>
          <a:bodyPr wrap="square">
            <a:spAutoFit/>
          </a:bodyPr>
          <a:lstStyle/>
          <a:p>
            <a:pPr lvl="0" algn="ctr">
              <a:lnSpc>
                <a:spcPct val="150000"/>
              </a:lnSpc>
              <a:defRPr/>
            </a:pPr>
            <a:r>
              <a:rPr lang="zh-CN" altLang="en-US" sz="1000" kern="0" dirty="0">
                <a:solidFill>
                  <a:schemeClr val="bg1">
                    <a:lumMod val="50000"/>
                  </a:schemeClr>
                </a:solidFill>
                <a:cs typeface="+mn-ea"/>
                <a:sym typeface="+mn-lt"/>
              </a:rPr>
              <a:t>请替换文字内容，修改文字内容，也可以直接复制你的内容到此。请替换文字内容，修改文字内容，也可以直接复制你的内容到此。</a:t>
            </a:r>
          </a:p>
        </p:txBody>
      </p:sp>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50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2" presetClass="entr" presetSubtype="1" decel="10000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000" fill="hold"/>
                                        <p:tgtEl>
                                          <p:spTgt spid="9"/>
                                        </p:tgtEl>
                                        <p:attrNameLst>
                                          <p:attrName>ppt_x</p:attrName>
                                        </p:attrNameLst>
                                      </p:cBhvr>
                                      <p:tavLst>
                                        <p:tav tm="0">
                                          <p:val>
                                            <p:strVal val="#ppt_x"/>
                                          </p:val>
                                        </p:tav>
                                        <p:tav tm="100000">
                                          <p:val>
                                            <p:strVal val="#ppt_x"/>
                                          </p:val>
                                        </p:tav>
                                      </p:tavLst>
                                    </p:anim>
                                    <p:anim calcmode="lin" valueType="num">
                                      <p:cBhvr additive="base">
                                        <p:cTn id="18" dur="1000" fill="hold"/>
                                        <p:tgtEl>
                                          <p:spTgt spid="9"/>
                                        </p:tgtEl>
                                        <p:attrNameLst>
                                          <p:attrName>ppt_y</p:attrName>
                                        </p:attrNameLst>
                                      </p:cBhvr>
                                      <p:tavLst>
                                        <p:tav tm="0">
                                          <p:val>
                                            <p:strVal val="0-#ppt_h/2"/>
                                          </p:val>
                                        </p:tav>
                                        <p:tav tm="100000">
                                          <p:val>
                                            <p:strVal val="#ppt_y"/>
                                          </p:val>
                                        </p:tav>
                                      </p:tavLst>
                                    </p:anim>
                                  </p:childTnLst>
                                </p:cTn>
                              </p:par>
                              <p:par>
                                <p:cTn id="19" presetID="2" presetClass="entr" presetSubtype="1" decel="100000" fill="hold" nodeType="withEffect">
                                  <p:stCondLst>
                                    <p:cond delay="2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0-#ppt_h/2"/>
                                          </p:val>
                                        </p:tav>
                                        <p:tav tm="100000">
                                          <p:val>
                                            <p:strVal val="#ppt_y"/>
                                          </p:val>
                                        </p:tav>
                                      </p:tavLst>
                                    </p:anim>
                                  </p:childTnLst>
                                </p:cTn>
                              </p:par>
                            </p:childTnLst>
                          </p:cTn>
                        </p:par>
                        <p:par>
                          <p:cTn id="23" fill="hold">
                            <p:stCondLst>
                              <p:cond delay="0"/>
                            </p:stCondLst>
                            <p:childTnLst>
                              <p:par>
                                <p:cTn id="24" presetID="2" presetClass="entr" presetSubtype="2" decel="10000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2000" fill="hold"/>
                                        <p:tgtEl>
                                          <p:spTgt spid="11"/>
                                        </p:tgtEl>
                                        <p:attrNameLst>
                                          <p:attrName>ppt_x</p:attrName>
                                        </p:attrNameLst>
                                      </p:cBhvr>
                                      <p:tavLst>
                                        <p:tav tm="0">
                                          <p:val>
                                            <p:strVal val="1+#ppt_w/2"/>
                                          </p:val>
                                        </p:tav>
                                        <p:tav tm="100000">
                                          <p:val>
                                            <p:strVal val="#ppt_x"/>
                                          </p:val>
                                        </p:tav>
                                      </p:tavLst>
                                    </p:anim>
                                    <p:anim calcmode="lin" valueType="num">
                                      <p:cBhvr additive="base">
                                        <p:cTn id="27" dur="2000" fill="hold"/>
                                        <p:tgtEl>
                                          <p:spTgt spid="11"/>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3000"/>
                            </p:stCondLst>
                            <p:childTnLst>
                              <p:par>
                                <p:cTn id="41" presetID="23" presetClass="entr" presetSubtype="288" decel="100000" fill="hold" grpId="0" nodeType="afterEffect">
                                  <p:stCondLst>
                                    <p:cond delay="0"/>
                                  </p:stCondLst>
                                  <p:iterate type="lt">
                                    <p:tmPct val="15000"/>
                                  </p:iterate>
                                  <p:childTnLst>
                                    <p:set>
                                      <p:cBhvr>
                                        <p:cTn id="42" dur="1" fill="hold">
                                          <p:stCondLst>
                                            <p:cond delay="0"/>
                                          </p:stCondLst>
                                        </p:cTn>
                                        <p:tgtEl>
                                          <p:spTgt spid="21"/>
                                        </p:tgtEl>
                                        <p:attrNameLst>
                                          <p:attrName>style.visibility</p:attrName>
                                        </p:attrNameLst>
                                      </p:cBhvr>
                                      <p:to>
                                        <p:strVal val="visible"/>
                                      </p:to>
                                    </p:set>
                                    <p:anim calcmode="lin" valueType="num">
                                      <p:cBhvr>
                                        <p:cTn id="43" dur="500" fill="hold"/>
                                        <p:tgtEl>
                                          <p:spTgt spid="21"/>
                                        </p:tgtEl>
                                        <p:attrNameLst>
                                          <p:attrName>ppt_w</p:attrName>
                                        </p:attrNameLst>
                                      </p:cBhvr>
                                      <p:tavLst>
                                        <p:tav tm="0">
                                          <p:val>
                                            <p:strVal val="8/3*#ppt_w"/>
                                          </p:val>
                                        </p:tav>
                                        <p:tav tm="100000">
                                          <p:val>
                                            <p:strVal val="#ppt_w"/>
                                          </p:val>
                                        </p:tav>
                                      </p:tavLst>
                                    </p:anim>
                                    <p:anim calcmode="lin" valueType="num">
                                      <p:cBhvr>
                                        <p:cTn id="44" dur="500" fill="hold"/>
                                        <p:tgtEl>
                                          <p:spTgt spid="21"/>
                                        </p:tgtEl>
                                        <p:attrNameLst>
                                          <p:attrName>ppt_h</p:attrName>
                                        </p:attrNameLst>
                                      </p:cBhvr>
                                      <p:tavLst>
                                        <p:tav tm="0">
                                          <p:val>
                                            <p:strVal val="12/3*#ppt_h"/>
                                          </p:val>
                                        </p:tav>
                                        <p:tav tm="100000">
                                          <p:val>
                                            <p:strVal val="#ppt_h"/>
                                          </p:val>
                                        </p:tav>
                                      </p:tavLst>
                                    </p:anim>
                                  </p:childTnLst>
                                </p:cTn>
                              </p:par>
                              <p:par>
                                <p:cTn id="45" presetID="10" presetClass="entr" presetSubtype="0" fill="hold" grpId="1" nodeType="withEffect">
                                  <p:stCondLst>
                                    <p:cond delay="0"/>
                                  </p:stCondLst>
                                  <p:iterate type="lt">
                                    <p:tmPct val="15000"/>
                                  </p:iterate>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par>
                          <p:cTn id="48" fill="hold">
                            <p:stCondLst>
                              <p:cond delay="3875"/>
                            </p:stCondLst>
                            <p:childTnLst>
                              <p:par>
                                <p:cTn id="49" presetID="22" presetClass="entr" presetSubtype="1" fill="hold" grpId="0" nodeType="afterEffect">
                                  <p:stCondLst>
                                    <p:cond delay="0"/>
                                  </p:stCondLst>
                                  <p:iterate type="lt">
                                    <p:tmPct val="3000"/>
                                  </p:iterate>
                                  <p:childTnLst>
                                    <p:set>
                                      <p:cBhvr>
                                        <p:cTn id="50" dur="1" fill="hold">
                                          <p:stCondLst>
                                            <p:cond delay="0"/>
                                          </p:stCondLst>
                                        </p:cTn>
                                        <p:tgtEl>
                                          <p:spTgt spid="22"/>
                                        </p:tgtEl>
                                        <p:attrNameLst>
                                          <p:attrName>style.visibility</p:attrName>
                                        </p:attrNameLst>
                                      </p:cBhvr>
                                      <p:to>
                                        <p:strVal val="visible"/>
                                      </p:to>
                                    </p:set>
                                    <p:animEffect transition="in" filter="wipe(up)">
                                      <p:cBhvr>
                                        <p:cTn id="51" dur="500"/>
                                        <p:tgtEl>
                                          <p:spTgt spid="22"/>
                                        </p:tgtEl>
                                      </p:cBhvr>
                                    </p:animEffect>
                                  </p:childTnLst>
                                </p:cTn>
                              </p:par>
                              <p:par>
                                <p:cTn id="52" presetID="23" presetClass="entr" presetSubtype="288" decel="100000" fill="hold" grpId="0" nodeType="withEffect">
                                  <p:stCondLst>
                                    <p:cond delay="0"/>
                                  </p:stCondLst>
                                  <p:iterate type="lt">
                                    <p:tmPct val="15000"/>
                                  </p:iterate>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strVal val="8/3*#ppt_w"/>
                                          </p:val>
                                        </p:tav>
                                        <p:tav tm="100000">
                                          <p:val>
                                            <p:strVal val="#ppt_w"/>
                                          </p:val>
                                        </p:tav>
                                      </p:tavLst>
                                    </p:anim>
                                    <p:anim calcmode="lin" valueType="num">
                                      <p:cBhvr>
                                        <p:cTn id="55" dur="500" fill="hold"/>
                                        <p:tgtEl>
                                          <p:spTgt spid="23"/>
                                        </p:tgtEl>
                                        <p:attrNameLst>
                                          <p:attrName>ppt_h</p:attrName>
                                        </p:attrNameLst>
                                      </p:cBhvr>
                                      <p:tavLst>
                                        <p:tav tm="0">
                                          <p:val>
                                            <p:strVal val="12/3*#ppt_h"/>
                                          </p:val>
                                        </p:tav>
                                        <p:tav tm="100000">
                                          <p:val>
                                            <p:strVal val="#ppt_h"/>
                                          </p:val>
                                        </p:tav>
                                      </p:tavLst>
                                    </p:anim>
                                  </p:childTnLst>
                                </p:cTn>
                              </p:par>
                              <p:par>
                                <p:cTn id="56" presetID="10" presetClass="entr" presetSubtype="0" fill="hold" grpId="1" nodeType="withEffect">
                                  <p:stCondLst>
                                    <p:cond delay="0"/>
                                  </p:stCondLst>
                                  <p:iterate type="lt">
                                    <p:tmPct val="15000"/>
                                  </p:iterate>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childTnLst>
                          </p:cTn>
                        </p:par>
                        <p:par>
                          <p:cTn id="59" fill="hold">
                            <p:stCondLst>
                              <p:cond delay="5230"/>
                            </p:stCondLst>
                            <p:childTnLst>
                              <p:par>
                                <p:cTn id="60" presetID="22" presetClass="entr" presetSubtype="1" fill="hold" grpId="0" nodeType="afterEffect">
                                  <p:stCondLst>
                                    <p:cond delay="0"/>
                                  </p:stCondLst>
                                  <p:iterate type="lt">
                                    <p:tmPct val="3000"/>
                                  </p:iterate>
                                  <p:childTnLst>
                                    <p:set>
                                      <p:cBhvr>
                                        <p:cTn id="61" dur="1" fill="hold">
                                          <p:stCondLst>
                                            <p:cond delay="0"/>
                                          </p:stCondLst>
                                        </p:cTn>
                                        <p:tgtEl>
                                          <p:spTgt spid="24"/>
                                        </p:tgtEl>
                                        <p:attrNameLst>
                                          <p:attrName>style.visibility</p:attrName>
                                        </p:attrNameLst>
                                      </p:cBhvr>
                                      <p:to>
                                        <p:strVal val="visible"/>
                                      </p:to>
                                    </p:set>
                                    <p:animEffect transition="in" filter="wipe(up)">
                                      <p:cBhvr>
                                        <p:cTn id="6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1" grpId="1"/>
      <p:bldP spid="22" grpId="0"/>
      <p:bldP spid="23" grpId="0"/>
      <p:bldP spid="23" grpId="1"/>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82636" y="1779901"/>
            <a:ext cx="9826729" cy="1200330"/>
            <a:chOff x="1265834" y="1474338"/>
            <a:chExt cx="9826729" cy="1200330"/>
          </a:xfrm>
        </p:grpSpPr>
        <p:sp>
          <p:nvSpPr>
            <p:cNvPr id="11" name="文本框 10"/>
            <p:cNvSpPr txBox="1"/>
            <p:nvPr/>
          </p:nvSpPr>
          <p:spPr>
            <a:xfrm>
              <a:off x="1265834" y="1474338"/>
              <a:ext cx="9826729" cy="1200329"/>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zh-CN" altLang="en-US" sz="7200" b="1" spc="-300" dirty="0">
                  <a:ln w="190500">
                    <a:solidFill>
                      <a:prstClr val="white"/>
                    </a:solidFill>
                  </a:ln>
                  <a:solidFill>
                    <a:prstClr val="white"/>
                  </a:solidFill>
                  <a:latin typeface="方正正黑简体" panose="02000000000000000000" pitchFamily="2" charset="-122"/>
                  <a:ea typeface="方正正黑简体" panose="02000000000000000000" pitchFamily="2" charset="-122"/>
                  <a:cs typeface="+mn-ea"/>
                  <a:sym typeface="+mn-lt"/>
                </a:rPr>
                <a:t>青春心向党   建功新时代</a:t>
              </a:r>
            </a:p>
          </p:txBody>
        </p:sp>
        <p:sp>
          <p:nvSpPr>
            <p:cNvPr id="12" name="文本框 11"/>
            <p:cNvSpPr txBox="1"/>
            <p:nvPr/>
          </p:nvSpPr>
          <p:spPr>
            <a:xfrm>
              <a:off x="1265834" y="1474339"/>
              <a:ext cx="9826729" cy="1200329"/>
            </a:xfrm>
            <a:prstGeom prst="rect">
              <a:avLst/>
            </a:prstGeom>
            <a:noFill/>
          </p:spPr>
          <p:txBody>
            <a:bodyPr wrap="none" rtlCol="0">
              <a:spAutoFit/>
            </a:bodyPr>
            <a:lstStyle/>
            <a:p>
              <a:pPr algn="ctr"/>
              <a:r>
                <a:rPr lang="zh-CN" altLang="en-US" sz="7200" b="1" spc="-300" dirty="0">
                  <a:blipFill>
                    <a:blip r:embed="rId2"/>
                    <a:stretch>
                      <a:fillRect/>
                    </a:stretch>
                  </a:blipFill>
                  <a:latin typeface="方正正黑简体" panose="02000000000000000000" pitchFamily="2" charset="-122"/>
                  <a:ea typeface="方正正黑简体" panose="02000000000000000000" pitchFamily="2" charset="-122"/>
                  <a:cs typeface="+mn-ea"/>
                  <a:sym typeface="+mn-lt"/>
                </a:rPr>
                <a:t>青春心向党  </a:t>
              </a:r>
              <a:r>
                <a:rPr lang="zh-CN" altLang="en-US" sz="7200" b="1" spc="-300" dirty="0" smtClean="0">
                  <a:blipFill>
                    <a:blip r:embed="rId2"/>
                    <a:stretch>
                      <a:fillRect/>
                    </a:stretch>
                  </a:blipFill>
                  <a:latin typeface="方正正黑简体" panose="02000000000000000000" pitchFamily="2" charset="-122"/>
                  <a:ea typeface="方正正黑简体" panose="02000000000000000000" pitchFamily="2" charset="-122"/>
                  <a:cs typeface="+mn-ea"/>
                  <a:sym typeface="+mn-lt"/>
                </a:rPr>
                <a:t> 建</a:t>
              </a:r>
              <a:r>
                <a:rPr lang="zh-CN" altLang="en-US" sz="7200" b="1" spc="-300" dirty="0">
                  <a:blipFill>
                    <a:blip r:embed="rId2"/>
                    <a:stretch>
                      <a:fillRect/>
                    </a:stretch>
                  </a:blipFill>
                  <a:latin typeface="方正正黑简体" panose="02000000000000000000" pitchFamily="2" charset="-122"/>
                  <a:ea typeface="方正正黑简体" panose="02000000000000000000" pitchFamily="2" charset="-122"/>
                  <a:cs typeface="+mn-ea"/>
                  <a:sym typeface="+mn-lt"/>
                </a:rPr>
                <a:t>功新时代</a:t>
              </a:r>
            </a:p>
          </p:txBody>
        </p:sp>
      </p:grpSp>
      <p:grpSp>
        <p:nvGrpSpPr>
          <p:cNvPr id="8" name="组合 7"/>
          <p:cNvGrpSpPr/>
          <p:nvPr/>
        </p:nvGrpSpPr>
        <p:grpSpPr>
          <a:xfrm>
            <a:off x="3272472" y="4442248"/>
            <a:ext cx="4936027" cy="2415752"/>
            <a:chOff x="2829339" y="3942521"/>
            <a:chExt cx="5632174" cy="2756455"/>
          </a:xfrm>
        </p:grpSpPr>
        <p:pic>
          <p:nvPicPr>
            <p:cNvPr id="5" name="图片 4"/>
            <p:cNvPicPr>
              <a:picLocks noChangeAspect="1"/>
            </p:cNvPicPr>
            <p:nvPr/>
          </p:nvPicPr>
          <p:blipFill>
            <a:blip r:embed="rId3" cstate="screen"/>
            <a:stretch>
              <a:fillRect/>
            </a:stretch>
          </p:blipFill>
          <p:spPr>
            <a:xfrm>
              <a:off x="4317890" y="3942521"/>
              <a:ext cx="2931049" cy="1808300"/>
            </a:xfrm>
            <a:prstGeom prst="rect">
              <a:avLst/>
            </a:prstGeom>
          </p:spPr>
        </p:pic>
        <p:pic>
          <p:nvPicPr>
            <p:cNvPr id="7" name="图片 6"/>
            <p:cNvPicPr>
              <a:picLocks noChangeAspect="1"/>
            </p:cNvPicPr>
            <p:nvPr/>
          </p:nvPicPr>
          <p:blipFill rotWithShape="1">
            <a:blip r:embed="rId4" cstate="screen"/>
            <a:srcRect/>
            <a:stretch>
              <a:fillRect/>
            </a:stretch>
          </p:blipFill>
          <p:spPr>
            <a:xfrm>
              <a:off x="2829339" y="4591880"/>
              <a:ext cx="5632174" cy="2107096"/>
            </a:xfrm>
            <a:prstGeom prst="rect">
              <a:avLst/>
            </a:prstGeom>
          </p:spPr>
        </p:pic>
      </p:grpSp>
      <p:pic>
        <p:nvPicPr>
          <p:cNvPr id="10" name="图片 9"/>
          <p:cNvPicPr>
            <a:picLocks noChangeAspect="1"/>
          </p:cNvPicPr>
          <p:nvPr/>
        </p:nvPicPr>
        <p:blipFill>
          <a:blip r:embed="rId5" cstate="screen"/>
          <a:stretch>
            <a:fillRect/>
          </a:stretch>
        </p:blipFill>
        <p:spPr>
          <a:xfrm>
            <a:off x="9593058" y="338301"/>
            <a:ext cx="1995486" cy="895933"/>
          </a:xfrm>
          <a:prstGeom prst="rect">
            <a:avLst/>
          </a:prstGeom>
        </p:spPr>
      </p:pic>
      <p:sp>
        <p:nvSpPr>
          <p:cNvPr id="16" name="文本框 15"/>
          <p:cNvSpPr txBox="1"/>
          <p:nvPr/>
        </p:nvSpPr>
        <p:spPr>
          <a:xfrm>
            <a:off x="3128282" y="350912"/>
            <a:ext cx="5935437" cy="261610"/>
          </a:xfrm>
          <a:prstGeom prst="rect">
            <a:avLst/>
          </a:prstGeom>
          <a:noFill/>
        </p:spPr>
        <p:txBody>
          <a:bodyPr wrap="square">
            <a:spAutoFit/>
          </a:bodyPr>
          <a:lstStyle/>
          <a:p>
            <a:pPr algn="ctr"/>
            <a:r>
              <a:rPr lang="zh-CN" altLang="en-US" sz="1100" spc="2000" dirty="0">
                <a:solidFill>
                  <a:prstClr val="black"/>
                </a:solidFill>
                <a:cs typeface="+mn-ea"/>
                <a:sym typeface="+mn-lt"/>
              </a:rPr>
              <a:t>五</a:t>
            </a:r>
            <a:r>
              <a:rPr lang="en-US" altLang="zh-CN" sz="1100" spc="2000" dirty="0">
                <a:solidFill>
                  <a:prstClr val="black"/>
                </a:solidFill>
                <a:cs typeface="+mn-ea"/>
                <a:sym typeface="+mn-lt"/>
              </a:rPr>
              <a:t>/</a:t>
            </a:r>
            <a:r>
              <a:rPr lang="zh-CN" altLang="en-US" sz="1100" spc="2000" dirty="0">
                <a:solidFill>
                  <a:prstClr val="black"/>
                </a:solidFill>
                <a:cs typeface="+mn-ea"/>
                <a:sym typeface="+mn-lt"/>
              </a:rPr>
              <a:t>四</a:t>
            </a:r>
            <a:r>
              <a:rPr lang="en-US" altLang="zh-CN" sz="1100" spc="2000" dirty="0">
                <a:solidFill>
                  <a:prstClr val="black"/>
                </a:solidFill>
                <a:cs typeface="+mn-ea"/>
                <a:sym typeface="+mn-lt"/>
              </a:rPr>
              <a:t>/</a:t>
            </a:r>
            <a:r>
              <a:rPr lang="zh-CN" altLang="en-US" sz="1100" spc="2000" dirty="0">
                <a:solidFill>
                  <a:prstClr val="black"/>
                </a:solidFill>
                <a:cs typeface="+mn-ea"/>
                <a:sym typeface="+mn-lt"/>
              </a:rPr>
              <a:t>青</a:t>
            </a:r>
            <a:r>
              <a:rPr lang="en-US" altLang="zh-CN" sz="1100" spc="2000" dirty="0">
                <a:solidFill>
                  <a:prstClr val="black"/>
                </a:solidFill>
                <a:cs typeface="+mn-ea"/>
                <a:sym typeface="+mn-lt"/>
              </a:rPr>
              <a:t>/</a:t>
            </a:r>
            <a:r>
              <a:rPr lang="zh-CN" altLang="en-US" sz="1100" spc="2000" dirty="0">
                <a:solidFill>
                  <a:prstClr val="black"/>
                </a:solidFill>
                <a:cs typeface="+mn-ea"/>
                <a:sym typeface="+mn-lt"/>
              </a:rPr>
              <a:t>年</a:t>
            </a:r>
            <a:r>
              <a:rPr lang="en-US" altLang="zh-CN" sz="1100" spc="2000" dirty="0">
                <a:solidFill>
                  <a:prstClr val="black"/>
                </a:solidFill>
                <a:cs typeface="+mn-ea"/>
                <a:sym typeface="+mn-lt"/>
              </a:rPr>
              <a:t>/</a:t>
            </a:r>
            <a:r>
              <a:rPr lang="zh-CN" altLang="en-US" sz="1100" spc="2000" dirty="0">
                <a:solidFill>
                  <a:prstClr val="black"/>
                </a:solidFill>
                <a:cs typeface="+mn-ea"/>
                <a:sym typeface="+mn-lt"/>
              </a:rPr>
              <a:t>节</a:t>
            </a:r>
          </a:p>
        </p:txBody>
      </p:sp>
      <p:sp>
        <p:nvSpPr>
          <p:cNvPr id="13" name="文本框 12"/>
          <p:cNvSpPr txBox="1"/>
          <p:nvPr/>
        </p:nvSpPr>
        <p:spPr>
          <a:xfrm>
            <a:off x="3007539" y="3162407"/>
            <a:ext cx="6176923" cy="646331"/>
          </a:xfrm>
          <a:prstGeom prst="rect">
            <a:avLst/>
          </a:prstGeom>
          <a:noFill/>
        </p:spPr>
        <p:txBody>
          <a:bodyPr wrap="square" rtlCol="0">
            <a:spAutoFit/>
          </a:bodyPr>
          <a:lstStyle/>
          <a:p>
            <a:pPr lvl="0" algn="ctr"/>
            <a:r>
              <a:rPr lang="zh-CN" altLang="en-US" sz="3600" b="1" spc="600" dirty="0">
                <a:solidFill>
                  <a:prstClr val="black"/>
                </a:solidFill>
                <a:cs typeface="+mn-ea"/>
                <a:sym typeface="+mn-lt"/>
              </a:rPr>
              <a:t>汇报完毕，谢谢大家</a:t>
            </a:r>
          </a:p>
        </p:txBody>
      </p:sp>
      <p:sp>
        <p:nvSpPr>
          <p:cNvPr id="14" name="矩形 13"/>
          <p:cNvSpPr/>
          <p:nvPr/>
        </p:nvSpPr>
        <p:spPr>
          <a:xfrm>
            <a:off x="4368262" y="3824242"/>
            <a:ext cx="3493222" cy="415506"/>
          </a:xfrm>
          <a:prstGeom prst="rect">
            <a:avLst/>
          </a:prstGeom>
        </p:spPr>
        <p:txBody>
          <a:bodyPr wrap="square" lIns="91448" tIns="45724" rIns="91448" bIns="45724">
            <a:spAutoFit/>
          </a:bodyPr>
          <a:lstStyle/>
          <a:p>
            <a:pPr algn="ctr"/>
            <a:r>
              <a:rPr lang="en-US" altLang="zh-CN" sz="700" dirty="0">
                <a:solidFill>
                  <a:prstClr val="white">
                    <a:lumMod val="65000"/>
                  </a:prstClr>
                </a:solidFill>
                <a:cs typeface="+mn-ea"/>
                <a:sym typeface="+mn-lt"/>
              </a:rPr>
              <a:t>Chinese  companies  will no longer remain in the hard stage and they are also promoting a culture Chinese  companies  will no longer remain </a:t>
            </a:r>
          </a:p>
          <a:p>
            <a:pPr algn="ctr"/>
            <a:r>
              <a:rPr lang="en-US" altLang="zh-CN" sz="700" dirty="0">
                <a:solidFill>
                  <a:prstClr val="white">
                    <a:lumMod val="65000"/>
                  </a:prstClr>
                </a:solidFill>
                <a:cs typeface="+mn-ea"/>
                <a:sym typeface="+mn-lt"/>
              </a:rPr>
              <a:t>in the hard stage and they are also wang ling </a:t>
            </a:r>
            <a:r>
              <a:rPr lang="en-US" altLang="zh-CN" sz="700" dirty="0" err="1">
                <a:solidFill>
                  <a:prstClr val="white">
                    <a:lumMod val="65000"/>
                  </a:prstClr>
                </a:solidFill>
                <a:cs typeface="+mn-ea"/>
                <a:sym typeface="+mn-lt"/>
              </a:rPr>
              <a:t>yan</a:t>
            </a:r>
            <a:r>
              <a:rPr lang="en-US" altLang="zh-CN" sz="700" dirty="0">
                <a:solidFill>
                  <a:prstClr val="white">
                    <a:lumMod val="65000"/>
                  </a:prstClr>
                </a:solidFill>
                <a:cs typeface="+mn-ea"/>
                <a:sym typeface="+mn-lt"/>
              </a:rPr>
              <a:t> a culture</a:t>
            </a:r>
          </a:p>
        </p:txBody>
      </p:sp>
      <p:pic>
        <p:nvPicPr>
          <p:cNvPr id="23" name="图片 22"/>
          <p:cNvPicPr>
            <a:picLocks noChangeAspect="1"/>
          </p:cNvPicPr>
          <p:nvPr/>
        </p:nvPicPr>
        <p:blipFill rotWithShape="1">
          <a:blip r:embed="rId6" cstate="screen"/>
          <a:srcRect/>
          <a:stretch>
            <a:fillRect/>
          </a:stretch>
        </p:blipFill>
        <p:spPr>
          <a:xfrm>
            <a:off x="5105367" y="910196"/>
            <a:ext cx="1526166" cy="678334"/>
          </a:xfrm>
          <a:prstGeom prst="rect">
            <a:avLst/>
          </a:prstGeom>
        </p:spPr>
      </p:pic>
      <p:pic>
        <p:nvPicPr>
          <p:cNvPr id="24" name="图片 23"/>
          <p:cNvPicPr>
            <a:picLocks noChangeAspect="1"/>
          </p:cNvPicPr>
          <p:nvPr/>
        </p:nvPicPr>
        <p:blipFill>
          <a:blip r:embed="rId7"/>
          <a:stretch>
            <a:fillRect/>
          </a:stretch>
        </p:blipFill>
        <p:spPr>
          <a:xfrm>
            <a:off x="1237980" y="3085633"/>
            <a:ext cx="1495634" cy="895475"/>
          </a:xfrm>
          <a:prstGeom prst="rect">
            <a:avLst/>
          </a:prstGeom>
        </p:spPr>
      </p:pic>
      <p:pic>
        <p:nvPicPr>
          <p:cNvPr id="26" name="图片 25"/>
          <p:cNvPicPr>
            <a:picLocks noChangeAspect="1"/>
          </p:cNvPicPr>
          <p:nvPr/>
        </p:nvPicPr>
        <p:blipFill>
          <a:blip r:embed="rId8" cstate="screen"/>
          <a:stretch>
            <a:fillRect/>
          </a:stretch>
        </p:blipFill>
        <p:spPr>
          <a:xfrm>
            <a:off x="139143" y="170371"/>
            <a:ext cx="1236822" cy="9228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ppt_x"/>
                                          </p:val>
                                        </p:tav>
                                        <p:tav tm="100000">
                                          <p:val>
                                            <p:strVal val="#ppt_x"/>
                                          </p:val>
                                        </p:tav>
                                      </p:tavLst>
                                    </p:anim>
                                    <p:anim calcmode="lin" valueType="num">
                                      <p:cBhvr additive="base">
                                        <p:cTn id="8" dur="2000" fill="hold"/>
                                        <p:tgtEl>
                                          <p:spTgt spid="8"/>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p:stCondLst>
                                    <p:cond delay="0"/>
                                  </p:stCondLst>
                                  <p:iterate type="lt">
                                    <p:tmPct val="10000"/>
                                  </p:iterate>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0"/>
                            </p:stCondLst>
                            <p:childTnLst>
                              <p:par>
                                <p:cTn id="15" presetID="53" presetClass="entr" presetSubtype="1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Effect transition="in" filter="fade">
                                      <p:cBhvr>
                                        <p:cTn id="19" dur="1000"/>
                                        <p:tgtEl>
                                          <p:spTgt spid="2"/>
                                        </p:tgtEl>
                                      </p:cBhvr>
                                    </p:animEffect>
                                  </p:childTnLst>
                                </p:cTn>
                              </p:par>
                              <p:par>
                                <p:cTn id="20" presetID="2" presetClass="entr" presetSubtype="2" decel="10000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2000" fill="hold"/>
                                        <p:tgtEl>
                                          <p:spTgt spid="10"/>
                                        </p:tgtEl>
                                        <p:attrNameLst>
                                          <p:attrName>ppt_x</p:attrName>
                                        </p:attrNameLst>
                                      </p:cBhvr>
                                      <p:tavLst>
                                        <p:tav tm="0">
                                          <p:val>
                                            <p:strVal val="1+#ppt_w/2"/>
                                          </p:val>
                                        </p:tav>
                                        <p:tav tm="100000">
                                          <p:val>
                                            <p:strVal val="#ppt_x"/>
                                          </p:val>
                                        </p:tav>
                                      </p:tavLst>
                                    </p:anim>
                                    <p:anim calcmode="lin" valueType="num">
                                      <p:cBhvr additive="base">
                                        <p:cTn id="23" dur="2000" fill="hold"/>
                                        <p:tgtEl>
                                          <p:spTgt spid="10"/>
                                        </p:tgtEl>
                                        <p:attrNameLst>
                                          <p:attrName>ppt_y</p:attrName>
                                        </p:attrNameLst>
                                      </p:cBhvr>
                                      <p:tavLst>
                                        <p:tav tm="0">
                                          <p:val>
                                            <p:strVal val="#ppt_y"/>
                                          </p:val>
                                        </p:tav>
                                        <p:tav tm="100000">
                                          <p:val>
                                            <p:strVal val="#ppt_y"/>
                                          </p:val>
                                        </p:tav>
                                      </p:tavLst>
                                    </p:anim>
                                  </p:childTnLst>
                                </p:cTn>
                              </p:par>
                            </p:childTnLst>
                          </p:cTn>
                        </p:par>
                        <p:par>
                          <p:cTn id="24" fill="hold">
                            <p:stCondLst>
                              <p:cond delay="1000"/>
                            </p:stCondLst>
                            <p:childTnLst>
                              <p:par>
                                <p:cTn id="25" presetID="53" presetClass="entr" presetSubtype="16" fill="hold" grpId="0" nodeType="afterEffect">
                                  <p:stCondLst>
                                    <p:cond delay="0"/>
                                  </p:stCondLst>
                                  <p:iterate type="lt">
                                    <p:tmPct val="10000"/>
                                  </p:iterate>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par>
                                <p:cTn id="30" presetID="42" presetClass="entr" presetSubtype="0"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14" presetClass="entr" presetSubtype="1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randombar(horizontal)">
                                      <p:cBhvr>
                                        <p:cTn id="38" dur="500"/>
                                        <p:tgtEl>
                                          <p:spTgt spid="14"/>
                                        </p:tgtEl>
                                      </p:cBhvr>
                                    </p:animEffect>
                                  </p:childTnLst>
                                </p:cTn>
                              </p:par>
                              <p:par>
                                <p:cTn id="39" presetID="2" presetClass="entr" presetSubtype="9" decel="100000"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2000" fill="hold"/>
                                        <p:tgtEl>
                                          <p:spTgt spid="23"/>
                                        </p:tgtEl>
                                        <p:attrNameLst>
                                          <p:attrName>ppt_x</p:attrName>
                                        </p:attrNameLst>
                                      </p:cBhvr>
                                      <p:tavLst>
                                        <p:tav tm="0">
                                          <p:val>
                                            <p:strVal val="0-#ppt_w/2"/>
                                          </p:val>
                                        </p:tav>
                                        <p:tav tm="100000">
                                          <p:val>
                                            <p:strVal val="#ppt_x"/>
                                          </p:val>
                                        </p:tav>
                                      </p:tavLst>
                                    </p:anim>
                                    <p:anim calcmode="lin" valueType="num">
                                      <p:cBhvr additive="base">
                                        <p:cTn id="42" dur="2000" fill="hold"/>
                                        <p:tgtEl>
                                          <p:spTgt spid="23"/>
                                        </p:tgtEl>
                                        <p:attrNameLst>
                                          <p:attrName>ppt_y</p:attrName>
                                        </p:attrNameLst>
                                      </p:cBhvr>
                                      <p:tavLst>
                                        <p:tav tm="0">
                                          <p:val>
                                            <p:strVal val="0-#ppt_h/2"/>
                                          </p:val>
                                        </p:tav>
                                        <p:tav tm="100000">
                                          <p:val>
                                            <p:strVal val="#ppt_y"/>
                                          </p:val>
                                        </p:tav>
                                      </p:tavLst>
                                    </p:anim>
                                  </p:childTnLst>
                                </p:cTn>
                              </p:par>
                              <p:par>
                                <p:cTn id="43" presetID="2" presetClass="entr" presetSubtype="9" decel="10000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2000" fill="hold"/>
                                        <p:tgtEl>
                                          <p:spTgt spid="24"/>
                                        </p:tgtEl>
                                        <p:attrNameLst>
                                          <p:attrName>ppt_x</p:attrName>
                                        </p:attrNameLst>
                                      </p:cBhvr>
                                      <p:tavLst>
                                        <p:tav tm="0">
                                          <p:val>
                                            <p:strVal val="0-#ppt_w/2"/>
                                          </p:val>
                                        </p:tav>
                                        <p:tav tm="100000">
                                          <p:val>
                                            <p:strVal val="#ppt_x"/>
                                          </p:val>
                                        </p:tav>
                                      </p:tavLst>
                                    </p:anim>
                                    <p:anim calcmode="lin" valueType="num">
                                      <p:cBhvr additive="base">
                                        <p:cTn id="46" dur="2000" fill="hold"/>
                                        <p:tgtEl>
                                          <p:spTgt spid="2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3128282" y="350912"/>
            <a:ext cx="5935437" cy="261610"/>
          </a:xfrm>
          <a:prstGeom prst="rect">
            <a:avLst/>
          </a:prstGeom>
          <a:noFill/>
        </p:spPr>
        <p:txBody>
          <a:bodyPr wrap="square">
            <a:spAutoFit/>
          </a:bodyPr>
          <a:lstStyle/>
          <a:p>
            <a:pPr algn="ctr"/>
            <a:r>
              <a:rPr lang="zh-CN" altLang="en-US" sz="1100" spc="2000" dirty="0">
                <a:cs typeface="+mn-ea"/>
                <a:sym typeface="+mn-lt"/>
              </a:rPr>
              <a:t>五</a:t>
            </a:r>
            <a:r>
              <a:rPr lang="en-US" altLang="zh-CN" sz="1100" spc="2000" dirty="0">
                <a:cs typeface="+mn-ea"/>
                <a:sym typeface="+mn-lt"/>
              </a:rPr>
              <a:t>/</a:t>
            </a:r>
            <a:r>
              <a:rPr lang="zh-CN" altLang="en-US" sz="1100" spc="2000" dirty="0">
                <a:cs typeface="+mn-ea"/>
                <a:sym typeface="+mn-lt"/>
              </a:rPr>
              <a:t>四</a:t>
            </a:r>
            <a:r>
              <a:rPr lang="en-US" altLang="zh-CN" sz="1100" spc="2000" dirty="0">
                <a:cs typeface="+mn-ea"/>
                <a:sym typeface="+mn-lt"/>
              </a:rPr>
              <a:t>/</a:t>
            </a:r>
            <a:r>
              <a:rPr lang="zh-CN" altLang="en-US" sz="1100" spc="2000" dirty="0">
                <a:cs typeface="+mn-ea"/>
                <a:sym typeface="+mn-lt"/>
              </a:rPr>
              <a:t>青</a:t>
            </a:r>
            <a:r>
              <a:rPr lang="en-US" altLang="zh-CN" sz="1100" spc="2000" dirty="0">
                <a:cs typeface="+mn-ea"/>
                <a:sym typeface="+mn-lt"/>
              </a:rPr>
              <a:t>/</a:t>
            </a:r>
            <a:r>
              <a:rPr lang="zh-CN" altLang="en-US" sz="1100" spc="2000" dirty="0">
                <a:cs typeface="+mn-ea"/>
                <a:sym typeface="+mn-lt"/>
              </a:rPr>
              <a:t>年</a:t>
            </a:r>
            <a:r>
              <a:rPr lang="en-US" altLang="zh-CN" sz="1100" spc="2000" dirty="0">
                <a:cs typeface="+mn-ea"/>
                <a:sym typeface="+mn-lt"/>
              </a:rPr>
              <a:t>/</a:t>
            </a:r>
            <a:r>
              <a:rPr lang="zh-CN" altLang="en-US" sz="1100" spc="2000" dirty="0">
                <a:cs typeface="+mn-ea"/>
                <a:sym typeface="+mn-lt"/>
              </a:rPr>
              <a:t>节</a:t>
            </a:r>
          </a:p>
        </p:txBody>
      </p:sp>
      <p:pic>
        <p:nvPicPr>
          <p:cNvPr id="4" name="图片 3"/>
          <p:cNvPicPr>
            <a:picLocks noChangeAspect="1"/>
          </p:cNvPicPr>
          <p:nvPr/>
        </p:nvPicPr>
        <p:blipFill rotWithShape="1">
          <a:blip r:embed="rId2" cstate="screen"/>
          <a:srcRect/>
          <a:stretch>
            <a:fillRect/>
          </a:stretch>
        </p:blipFill>
        <p:spPr>
          <a:xfrm>
            <a:off x="235815" y="631958"/>
            <a:ext cx="5143379" cy="6405262"/>
          </a:xfrm>
          <a:prstGeom prst="rect">
            <a:avLst/>
          </a:prstGeom>
        </p:spPr>
      </p:pic>
      <p:grpSp>
        <p:nvGrpSpPr>
          <p:cNvPr id="18" name="组合 17"/>
          <p:cNvGrpSpPr/>
          <p:nvPr/>
        </p:nvGrpSpPr>
        <p:grpSpPr>
          <a:xfrm>
            <a:off x="6777599" y="1386053"/>
            <a:ext cx="2435282" cy="2215992"/>
            <a:chOff x="4961560" y="1474338"/>
            <a:chExt cx="2435282" cy="2215992"/>
          </a:xfrm>
        </p:grpSpPr>
        <p:sp>
          <p:nvSpPr>
            <p:cNvPr id="19" name="文本框 18"/>
            <p:cNvSpPr txBox="1"/>
            <p:nvPr/>
          </p:nvSpPr>
          <p:spPr>
            <a:xfrm>
              <a:off x="4961560" y="1474338"/>
              <a:ext cx="2435282" cy="2215991"/>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altLang="zh-CN" sz="13800" b="1" dirty="0">
                  <a:ln w="190500">
                    <a:solidFill>
                      <a:prstClr val="white"/>
                    </a:solidFill>
                  </a:ln>
                  <a:solidFill>
                    <a:schemeClr val="bg1"/>
                  </a:solidFill>
                  <a:cs typeface="+mn-ea"/>
                  <a:sym typeface="+mn-lt"/>
                </a:rPr>
                <a:t>01</a:t>
              </a:r>
              <a:endParaRPr lang="zh-CN" altLang="en-US" sz="13800" b="1" dirty="0">
                <a:ln w="190500">
                  <a:solidFill>
                    <a:prstClr val="white"/>
                  </a:solidFill>
                </a:ln>
                <a:solidFill>
                  <a:schemeClr val="bg1"/>
                </a:solidFill>
                <a:cs typeface="+mn-ea"/>
                <a:sym typeface="+mn-lt"/>
              </a:endParaRPr>
            </a:p>
          </p:txBody>
        </p:sp>
        <p:sp>
          <p:nvSpPr>
            <p:cNvPr id="20" name="文本框 19"/>
            <p:cNvSpPr txBox="1"/>
            <p:nvPr/>
          </p:nvSpPr>
          <p:spPr>
            <a:xfrm>
              <a:off x="4961560" y="1474339"/>
              <a:ext cx="2435282" cy="2215991"/>
            </a:xfrm>
            <a:prstGeom prst="rect">
              <a:avLst/>
            </a:prstGeom>
            <a:noFill/>
          </p:spPr>
          <p:txBody>
            <a:bodyPr wrap="none" rtlCol="0">
              <a:spAutoFit/>
            </a:bodyPr>
            <a:lstStyle/>
            <a:p>
              <a:pPr algn="ctr"/>
              <a:r>
                <a:rPr lang="en-US" altLang="zh-CN" sz="13800" b="1" dirty="0">
                  <a:blipFill dpi="0" rotWithShape="1">
                    <a:blip r:embed="rId3">
                      <a:extLst>
                        <a:ext uri="{28A0092B-C50C-407E-A947-70E740481C1C}">
                          <a14:useLocalDpi xmlns:a14="http://schemas.microsoft.com/office/drawing/2010/main" val="0"/>
                        </a:ext>
                      </a:extLst>
                    </a:blip>
                    <a:srcRect/>
                    <a:tile tx="0" ty="0" sx="100000" sy="100000" flip="none" algn="ctr"/>
                  </a:blipFill>
                  <a:cs typeface="+mn-ea"/>
                  <a:sym typeface="+mn-lt"/>
                </a:rPr>
                <a:t>01</a:t>
              </a:r>
              <a:endParaRPr lang="zh-CN" altLang="en-US" sz="13800" b="1" dirty="0">
                <a:blipFill dpi="0" rotWithShape="1">
                  <a:blip r:embed="rId3">
                    <a:extLst>
                      <a:ext uri="{28A0092B-C50C-407E-A947-70E740481C1C}">
                        <a14:useLocalDpi xmlns:a14="http://schemas.microsoft.com/office/drawing/2010/main" val="0"/>
                      </a:ext>
                    </a:extLst>
                  </a:blip>
                  <a:srcRect/>
                  <a:tile tx="0" ty="0" sx="100000" sy="100000" flip="none" algn="ctr"/>
                </a:blipFill>
                <a:cs typeface="+mn-ea"/>
                <a:sym typeface="+mn-lt"/>
              </a:endParaRPr>
            </a:p>
          </p:txBody>
        </p:sp>
      </p:grpSp>
      <p:pic>
        <p:nvPicPr>
          <p:cNvPr id="27" name="图片 26"/>
          <p:cNvPicPr>
            <a:picLocks noChangeAspect="1"/>
          </p:cNvPicPr>
          <p:nvPr/>
        </p:nvPicPr>
        <p:blipFill rotWithShape="1">
          <a:blip r:embed="rId4" cstate="screen"/>
          <a:srcRect/>
          <a:stretch>
            <a:fillRect/>
          </a:stretch>
        </p:blipFill>
        <p:spPr>
          <a:xfrm>
            <a:off x="9576468" y="1931801"/>
            <a:ext cx="1526166" cy="678334"/>
          </a:xfrm>
          <a:prstGeom prst="rect">
            <a:avLst/>
          </a:prstGeom>
        </p:spPr>
      </p:pic>
      <p:pic>
        <p:nvPicPr>
          <p:cNvPr id="28" name="图片 27"/>
          <p:cNvPicPr>
            <a:picLocks noChangeAspect="1"/>
          </p:cNvPicPr>
          <p:nvPr/>
        </p:nvPicPr>
        <p:blipFill>
          <a:blip r:embed="rId5"/>
          <a:stretch>
            <a:fillRect/>
          </a:stretch>
        </p:blipFill>
        <p:spPr>
          <a:xfrm>
            <a:off x="5109992" y="2335195"/>
            <a:ext cx="1495634" cy="895475"/>
          </a:xfrm>
          <a:prstGeom prst="rect">
            <a:avLst/>
          </a:prstGeom>
        </p:spPr>
      </p:pic>
      <p:pic>
        <p:nvPicPr>
          <p:cNvPr id="29" name="图片 28"/>
          <p:cNvPicPr>
            <a:picLocks noChangeAspect="1"/>
          </p:cNvPicPr>
          <p:nvPr/>
        </p:nvPicPr>
        <p:blipFill>
          <a:blip r:embed="rId6" cstate="screen"/>
          <a:stretch>
            <a:fillRect/>
          </a:stretch>
        </p:blipFill>
        <p:spPr>
          <a:xfrm>
            <a:off x="706702" y="649644"/>
            <a:ext cx="1236822" cy="922871"/>
          </a:xfrm>
          <a:prstGeom prst="rect">
            <a:avLst/>
          </a:prstGeom>
        </p:spPr>
      </p:pic>
      <p:pic>
        <p:nvPicPr>
          <p:cNvPr id="30" name="图片 29"/>
          <p:cNvPicPr>
            <a:picLocks noChangeAspect="1"/>
          </p:cNvPicPr>
          <p:nvPr/>
        </p:nvPicPr>
        <p:blipFill>
          <a:blip r:embed="rId7" cstate="screen"/>
          <a:stretch>
            <a:fillRect/>
          </a:stretch>
        </p:blipFill>
        <p:spPr>
          <a:xfrm>
            <a:off x="9593058" y="338301"/>
            <a:ext cx="1995486" cy="895933"/>
          </a:xfrm>
          <a:prstGeom prst="rect">
            <a:avLst/>
          </a:prstGeom>
        </p:spPr>
      </p:pic>
      <p:sp>
        <p:nvSpPr>
          <p:cNvPr id="76" name="文本框 75"/>
          <p:cNvSpPr txBox="1"/>
          <p:nvPr/>
        </p:nvSpPr>
        <p:spPr>
          <a:xfrm>
            <a:off x="6014060" y="3360665"/>
            <a:ext cx="3962360" cy="923330"/>
          </a:xfrm>
          <a:prstGeom prst="rect">
            <a:avLst/>
          </a:prstGeom>
          <a:noFill/>
        </p:spPr>
        <p:txBody>
          <a:bodyPr wrap="square" rtlCol="0">
            <a:spAutoFit/>
          </a:bodyPr>
          <a:lstStyle/>
          <a:p>
            <a:pPr algn="ctr"/>
            <a:r>
              <a:rPr lang="zh-CN" altLang="en-US" sz="5400" spc="600" dirty="0">
                <a:cs typeface="+mn-ea"/>
                <a:sym typeface="+mn-lt"/>
              </a:rPr>
              <a:t>活动背景</a:t>
            </a:r>
          </a:p>
        </p:txBody>
      </p:sp>
      <p:sp>
        <p:nvSpPr>
          <p:cNvPr id="77" name="文本框 76"/>
          <p:cNvSpPr txBox="1"/>
          <p:nvPr/>
        </p:nvSpPr>
        <p:spPr>
          <a:xfrm>
            <a:off x="6895574" y="4831271"/>
            <a:ext cx="2199332" cy="307777"/>
          </a:xfrm>
          <a:prstGeom prst="rect">
            <a:avLst/>
          </a:prstGeom>
          <a:noFill/>
        </p:spPr>
        <p:txBody>
          <a:bodyPr wrap="square" rtlCol="0">
            <a:spAutoFit/>
          </a:bodyPr>
          <a:lstStyle/>
          <a:p>
            <a:pPr algn="ctr"/>
            <a:r>
              <a:rPr lang="en-US" altLang="zh-CN" sz="1400" i="1" spc="600" dirty="0">
                <a:cs typeface="+mn-ea"/>
                <a:sym typeface="+mn-lt"/>
              </a:rPr>
              <a:t>The part one</a:t>
            </a:r>
            <a:endParaRPr lang="zh-CN" altLang="en-US" sz="1400" i="1" spc="600" dirty="0">
              <a:cs typeface="+mn-ea"/>
              <a:sym typeface="+mn-lt"/>
            </a:endParaRPr>
          </a:p>
        </p:txBody>
      </p:sp>
      <p:sp>
        <p:nvSpPr>
          <p:cNvPr id="78" name="矩形 77"/>
          <p:cNvSpPr/>
          <p:nvPr/>
        </p:nvSpPr>
        <p:spPr>
          <a:xfrm>
            <a:off x="6421624" y="4266570"/>
            <a:ext cx="3147233" cy="369340"/>
          </a:xfrm>
          <a:prstGeom prst="rect">
            <a:avLst/>
          </a:prstGeom>
        </p:spPr>
        <p:txBody>
          <a:bodyPr wrap="square" lIns="91448" tIns="45724" rIns="91448" bIns="45724">
            <a:spAutoFit/>
          </a:bodyPr>
          <a:lstStyle/>
          <a:p>
            <a:pPr algn="ctr"/>
            <a:r>
              <a:rPr lang="en-US" altLang="zh-CN" sz="600" dirty="0">
                <a:solidFill>
                  <a:schemeClr val="bg1">
                    <a:lumMod val="65000"/>
                  </a:schemeClr>
                </a:solidFill>
                <a:cs typeface="+mn-ea"/>
                <a:sym typeface="+mn-lt"/>
              </a:rPr>
              <a:t>Chinese  companies  will no longer remain in the hard stage and they are also promoting a culture Chinese  companies  will no longer remain </a:t>
            </a:r>
          </a:p>
          <a:p>
            <a:pPr algn="ctr"/>
            <a:r>
              <a:rPr lang="en-US" altLang="zh-CN" sz="600" dirty="0">
                <a:solidFill>
                  <a:schemeClr val="bg1">
                    <a:lumMod val="65000"/>
                  </a:schemeClr>
                </a:solidFill>
                <a:cs typeface="+mn-ea"/>
                <a:sym typeface="+mn-lt"/>
              </a:rPr>
              <a:t>in the hard stage and they are also wang ling </a:t>
            </a:r>
            <a:r>
              <a:rPr lang="en-US" altLang="zh-CN" sz="600" dirty="0" err="1">
                <a:solidFill>
                  <a:schemeClr val="bg1">
                    <a:lumMod val="65000"/>
                  </a:schemeClr>
                </a:solidFill>
                <a:cs typeface="+mn-ea"/>
                <a:sym typeface="+mn-lt"/>
              </a:rPr>
              <a:t>yan</a:t>
            </a:r>
            <a:r>
              <a:rPr lang="en-US" altLang="zh-CN" sz="600" dirty="0">
                <a:solidFill>
                  <a:schemeClr val="bg1">
                    <a:lumMod val="65000"/>
                  </a:schemeClr>
                </a:solidFill>
                <a:cs typeface="+mn-ea"/>
                <a:sym typeface="+mn-lt"/>
              </a:rPr>
              <a:t> a culture</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2" presetClass="entr" presetSubtype="4" decel="10000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000" fill="hold"/>
                                        <p:tgtEl>
                                          <p:spTgt spid="4"/>
                                        </p:tgtEl>
                                        <p:attrNameLst>
                                          <p:attrName>ppt_x</p:attrName>
                                        </p:attrNameLst>
                                      </p:cBhvr>
                                      <p:tavLst>
                                        <p:tav tm="0">
                                          <p:val>
                                            <p:strVal val="#ppt_x"/>
                                          </p:val>
                                        </p:tav>
                                        <p:tav tm="100000">
                                          <p:val>
                                            <p:strVal val="#ppt_x"/>
                                          </p:val>
                                        </p:tav>
                                      </p:tavLst>
                                    </p:anim>
                                    <p:anim calcmode="lin" valueType="num">
                                      <p:cBhvr additive="base">
                                        <p:cTn id="13" dur="2000" fill="hold"/>
                                        <p:tgtEl>
                                          <p:spTgt spid="4"/>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childTnLst>
                          </p:cTn>
                        </p:par>
                        <p:par>
                          <p:cTn id="19" fill="hold">
                            <p:stCondLst>
                              <p:cond delay="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1000" fill="hold"/>
                                        <p:tgtEl>
                                          <p:spTgt spid="18"/>
                                        </p:tgtEl>
                                        <p:attrNameLst>
                                          <p:attrName>ppt_w</p:attrName>
                                        </p:attrNameLst>
                                      </p:cBhvr>
                                      <p:tavLst>
                                        <p:tav tm="0">
                                          <p:val>
                                            <p:fltVal val="0"/>
                                          </p:val>
                                        </p:tav>
                                        <p:tav tm="100000">
                                          <p:val>
                                            <p:strVal val="#ppt_w"/>
                                          </p:val>
                                        </p:tav>
                                      </p:tavLst>
                                    </p:anim>
                                    <p:anim calcmode="lin" valueType="num">
                                      <p:cBhvr>
                                        <p:cTn id="23" dur="1000" fill="hold"/>
                                        <p:tgtEl>
                                          <p:spTgt spid="18"/>
                                        </p:tgtEl>
                                        <p:attrNameLst>
                                          <p:attrName>ppt_h</p:attrName>
                                        </p:attrNameLst>
                                      </p:cBhvr>
                                      <p:tavLst>
                                        <p:tav tm="0">
                                          <p:val>
                                            <p:fltVal val="0"/>
                                          </p:val>
                                        </p:tav>
                                        <p:tav tm="100000">
                                          <p:val>
                                            <p:strVal val="#ppt_h"/>
                                          </p:val>
                                        </p:tav>
                                      </p:tavLst>
                                    </p:anim>
                                    <p:animEffect transition="in" filter="fade">
                                      <p:cBhvr>
                                        <p:cTn id="24" dur="1000"/>
                                        <p:tgtEl>
                                          <p:spTgt spid="18"/>
                                        </p:tgtEl>
                                      </p:cBhvr>
                                    </p:animEffect>
                                  </p:childTnLst>
                                </p:cTn>
                              </p:par>
                              <p:par>
                                <p:cTn id="25" presetID="2" presetClass="entr" presetSubtype="9" decel="10000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2000" fill="hold"/>
                                        <p:tgtEl>
                                          <p:spTgt spid="27"/>
                                        </p:tgtEl>
                                        <p:attrNameLst>
                                          <p:attrName>ppt_x</p:attrName>
                                        </p:attrNameLst>
                                      </p:cBhvr>
                                      <p:tavLst>
                                        <p:tav tm="0">
                                          <p:val>
                                            <p:strVal val="0-#ppt_w/2"/>
                                          </p:val>
                                        </p:tav>
                                        <p:tav tm="100000">
                                          <p:val>
                                            <p:strVal val="#ppt_x"/>
                                          </p:val>
                                        </p:tav>
                                      </p:tavLst>
                                    </p:anim>
                                    <p:anim calcmode="lin" valueType="num">
                                      <p:cBhvr additive="base">
                                        <p:cTn id="28" dur="2000" fill="hold"/>
                                        <p:tgtEl>
                                          <p:spTgt spid="27"/>
                                        </p:tgtEl>
                                        <p:attrNameLst>
                                          <p:attrName>ppt_y</p:attrName>
                                        </p:attrNameLst>
                                      </p:cBhvr>
                                      <p:tavLst>
                                        <p:tav tm="0">
                                          <p:val>
                                            <p:strVal val="0-#ppt_h/2"/>
                                          </p:val>
                                        </p:tav>
                                        <p:tav tm="100000">
                                          <p:val>
                                            <p:strVal val="#ppt_y"/>
                                          </p:val>
                                        </p:tav>
                                      </p:tavLst>
                                    </p:anim>
                                  </p:childTnLst>
                                </p:cTn>
                              </p:par>
                              <p:par>
                                <p:cTn id="29" presetID="2" presetClass="entr" presetSubtype="9" decel="10000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2000" fill="hold"/>
                                        <p:tgtEl>
                                          <p:spTgt spid="28"/>
                                        </p:tgtEl>
                                        <p:attrNameLst>
                                          <p:attrName>ppt_x</p:attrName>
                                        </p:attrNameLst>
                                      </p:cBhvr>
                                      <p:tavLst>
                                        <p:tav tm="0">
                                          <p:val>
                                            <p:strVal val="0-#ppt_w/2"/>
                                          </p:val>
                                        </p:tav>
                                        <p:tav tm="100000">
                                          <p:val>
                                            <p:strVal val="#ppt_x"/>
                                          </p:val>
                                        </p:tav>
                                      </p:tavLst>
                                    </p:anim>
                                    <p:anim calcmode="lin" valueType="num">
                                      <p:cBhvr additive="base">
                                        <p:cTn id="32" dur="2000" fill="hold"/>
                                        <p:tgtEl>
                                          <p:spTgt spid="28"/>
                                        </p:tgtEl>
                                        <p:attrNameLst>
                                          <p:attrName>ppt_y</p:attrName>
                                        </p:attrNameLst>
                                      </p:cBhvr>
                                      <p:tavLst>
                                        <p:tav tm="0">
                                          <p:val>
                                            <p:strVal val="0-#ppt_h/2"/>
                                          </p:val>
                                        </p:tav>
                                        <p:tav tm="100000">
                                          <p:val>
                                            <p:strVal val="#ppt_y"/>
                                          </p:val>
                                        </p:tav>
                                      </p:tavLst>
                                    </p:anim>
                                  </p:childTnLst>
                                </p:cTn>
                              </p:par>
                            </p:childTnLst>
                          </p:cTn>
                        </p:par>
                        <p:par>
                          <p:cTn id="33" fill="hold">
                            <p:stCondLst>
                              <p:cond delay="1000"/>
                            </p:stCondLst>
                            <p:childTnLst>
                              <p:par>
                                <p:cTn id="34" presetID="23" presetClass="entr" presetSubtype="528" fill="hold" grpId="0" nodeType="afterEffect">
                                  <p:stCondLst>
                                    <p:cond delay="0"/>
                                  </p:stCondLst>
                                  <p:iterate type="lt">
                                    <p:tmPct val="5000"/>
                                  </p:iterate>
                                  <p:childTnLst>
                                    <p:set>
                                      <p:cBhvr>
                                        <p:cTn id="35" dur="1" fill="hold">
                                          <p:stCondLst>
                                            <p:cond delay="0"/>
                                          </p:stCondLst>
                                        </p:cTn>
                                        <p:tgtEl>
                                          <p:spTgt spid="76"/>
                                        </p:tgtEl>
                                        <p:attrNameLst>
                                          <p:attrName>style.visibility</p:attrName>
                                        </p:attrNameLst>
                                      </p:cBhvr>
                                      <p:to>
                                        <p:strVal val="visible"/>
                                      </p:to>
                                    </p:set>
                                    <p:anim to="" calcmode="lin" valueType="num">
                                      <p:cBhvr>
                                        <p:cTn id="36" dur="1000" fill="hold">
                                          <p:stCondLst>
                                            <p:cond delay="0"/>
                                          </p:stCondLst>
                                        </p:cTn>
                                        <p:tgtEl>
                                          <p:spTgt spid="76"/>
                                        </p:tgtEl>
                                        <p:attrNameLst>
                                          <p:attrName>ppt_x</p:attrName>
                                        </p:attrNameLst>
                                      </p:cBhvr>
                                      <p:tavLst>
                                        <p:tav tm="0" fmla="#ppt_x+(8/9)*(#ppt_x-(#ppt_x-#ppt_w/2))*((1.5-1.5*$)^2-(1.5-1.5*$)^3)">
                                          <p:val>
                                            <p:fltVal val="0"/>
                                          </p:val>
                                        </p:tav>
                                        <p:tav tm="100000">
                                          <p:val>
                                            <p:fltVal val="1"/>
                                          </p:val>
                                        </p:tav>
                                      </p:tavLst>
                                    </p:anim>
                                    <p:anim to="" calcmode="lin" valueType="num">
                                      <p:cBhvr>
                                        <p:cTn id="37" dur="1000" fill="hold">
                                          <p:stCondLst>
                                            <p:cond delay="0"/>
                                          </p:stCondLst>
                                        </p:cTn>
                                        <p:tgtEl>
                                          <p:spTgt spid="76"/>
                                        </p:tgtEl>
                                        <p:attrNameLst>
                                          <p:attrName>ppt_y</p:attrName>
                                        </p:attrNameLst>
                                      </p:cBhvr>
                                      <p:tavLst>
                                        <p:tav tm="0" fmla="#ppt_y+(8/9)*(#ppt_y-(#ppt_y+#ppt_h/2))*((1.5-1.5*$)^2-(1.5-1.5*$)^3)">
                                          <p:val>
                                            <p:fltVal val="0"/>
                                          </p:val>
                                        </p:tav>
                                        <p:tav tm="100000">
                                          <p:val>
                                            <p:fltVal val="1"/>
                                          </p:val>
                                        </p:tav>
                                      </p:tavLst>
                                    </p:anim>
                                    <p:anim to="" calcmode="lin" valueType="num">
                                      <p:cBhvr>
                                        <p:cTn id="38" dur="1000" fill="hold">
                                          <p:stCondLst>
                                            <p:cond delay="0"/>
                                          </p:stCondLst>
                                        </p:cTn>
                                        <p:tgtEl>
                                          <p:spTgt spid="76"/>
                                        </p:tgtEl>
                                        <p:attrNameLst>
                                          <p:attrName>ppt_w</p:attrName>
                                        </p:attrNameLst>
                                      </p:cBhvr>
                                      <p:tavLst>
                                        <p:tav tm="0" fmla="#ppt_w+(8/9)*(#ppt_w-0)*((1.5-1.5*$)^2-(1.5-1.5*$)^3)">
                                          <p:val>
                                            <p:fltVal val="0"/>
                                          </p:val>
                                        </p:tav>
                                        <p:tav tm="100000">
                                          <p:val>
                                            <p:fltVal val="1"/>
                                          </p:val>
                                        </p:tav>
                                      </p:tavLst>
                                    </p:anim>
                                    <p:anim to="" calcmode="lin" valueType="num">
                                      <p:cBhvr>
                                        <p:cTn id="39" dur="1000" fill="hold">
                                          <p:stCondLst>
                                            <p:cond delay="0"/>
                                          </p:stCondLst>
                                        </p:cTn>
                                        <p:tgtEl>
                                          <p:spTgt spid="76"/>
                                        </p:tgtEl>
                                        <p:attrNameLst>
                                          <p:attrName>ppt_h</p:attrName>
                                        </p:attrNameLst>
                                      </p:cBhvr>
                                      <p:tavLst>
                                        <p:tav tm="0" fmla="#ppt_h+(8/9)*(#ppt_h-0)*((1.5-1.5*$)^2-(1.5-1.5*$)^3)">
                                          <p:val>
                                            <p:fltVal val="0"/>
                                          </p:val>
                                        </p:tav>
                                        <p:tav tm="100000">
                                          <p:val>
                                            <p:fltVal val="1"/>
                                          </p:val>
                                        </p:tav>
                                      </p:tavLst>
                                    </p:anim>
                                  </p:childTnLst>
                                </p:cTn>
                              </p:par>
                            </p:childTnLst>
                          </p:cTn>
                        </p:par>
                        <p:par>
                          <p:cTn id="40" fill="hold">
                            <p:stCondLst>
                              <p:cond delay="3150"/>
                            </p:stCondLst>
                            <p:childTnLst>
                              <p:par>
                                <p:cTn id="41" presetID="14" presetClass="entr" presetSubtype="10" fill="hold" grpId="0" nodeType="afterEffect">
                                  <p:stCondLst>
                                    <p:cond delay="0"/>
                                  </p:stCondLst>
                                  <p:childTnLst>
                                    <p:set>
                                      <p:cBhvr>
                                        <p:cTn id="42" dur="1" fill="hold">
                                          <p:stCondLst>
                                            <p:cond delay="0"/>
                                          </p:stCondLst>
                                        </p:cTn>
                                        <p:tgtEl>
                                          <p:spTgt spid="78"/>
                                        </p:tgtEl>
                                        <p:attrNameLst>
                                          <p:attrName>style.visibility</p:attrName>
                                        </p:attrNameLst>
                                      </p:cBhvr>
                                      <p:to>
                                        <p:strVal val="visible"/>
                                      </p:to>
                                    </p:set>
                                    <p:animEffect transition="in" filter="randombar(horizontal)">
                                      <p:cBhvr>
                                        <p:cTn id="43" dur="500"/>
                                        <p:tgtEl>
                                          <p:spTgt spid="78"/>
                                        </p:tgtEl>
                                      </p:cBhvr>
                                    </p:animEffect>
                                  </p:childTnLst>
                                </p:cTn>
                              </p:par>
                            </p:childTnLst>
                          </p:cTn>
                        </p:par>
                        <p:par>
                          <p:cTn id="44" fill="hold">
                            <p:stCondLst>
                              <p:cond delay="3650"/>
                            </p:stCondLst>
                            <p:childTnLst>
                              <p:par>
                                <p:cTn id="45" presetID="23" presetClass="entr" presetSubtype="528" fill="hold" grpId="0" nodeType="afterEffect">
                                  <p:stCondLst>
                                    <p:cond delay="0"/>
                                  </p:stCondLst>
                                  <p:iterate type="lt">
                                    <p:tmPct val="5000"/>
                                  </p:iterate>
                                  <p:childTnLst>
                                    <p:set>
                                      <p:cBhvr>
                                        <p:cTn id="46" dur="1" fill="hold">
                                          <p:stCondLst>
                                            <p:cond delay="0"/>
                                          </p:stCondLst>
                                        </p:cTn>
                                        <p:tgtEl>
                                          <p:spTgt spid="77"/>
                                        </p:tgtEl>
                                        <p:attrNameLst>
                                          <p:attrName>style.visibility</p:attrName>
                                        </p:attrNameLst>
                                      </p:cBhvr>
                                      <p:to>
                                        <p:strVal val="visible"/>
                                      </p:to>
                                    </p:set>
                                    <p:anim to="" calcmode="lin" valueType="num">
                                      <p:cBhvr>
                                        <p:cTn id="47" dur="1000" fill="hold">
                                          <p:stCondLst>
                                            <p:cond delay="0"/>
                                          </p:stCondLst>
                                        </p:cTn>
                                        <p:tgtEl>
                                          <p:spTgt spid="77"/>
                                        </p:tgtEl>
                                        <p:attrNameLst>
                                          <p:attrName>ppt_x</p:attrName>
                                        </p:attrNameLst>
                                      </p:cBhvr>
                                      <p:tavLst>
                                        <p:tav tm="0" fmla="#ppt_x+(8/9)*(#ppt_x-(#ppt_x-#ppt_w/2))*((1.5-1.5*$)^2-(1.5-1.5*$)^3)">
                                          <p:val>
                                            <p:fltVal val="0"/>
                                          </p:val>
                                        </p:tav>
                                        <p:tav tm="100000">
                                          <p:val>
                                            <p:fltVal val="1"/>
                                          </p:val>
                                        </p:tav>
                                      </p:tavLst>
                                    </p:anim>
                                    <p:anim to="" calcmode="lin" valueType="num">
                                      <p:cBhvr>
                                        <p:cTn id="48" dur="1000" fill="hold">
                                          <p:stCondLst>
                                            <p:cond delay="0"/>
                                          </p:stCondLst>
                                        </p:cTn>
                                        <p:tgtEl>
                                          <p:spTgt spid="77"/>
                                        </p:tgtEl>
                                        <p:attrNameLst>
                                          <p:attrName>ppt_y</p:attrName>
                                        </p:attrNameLst>
                                      </p:cBhvr>
                                      <p:tavLst>
                                        <p:tav tm="0" fmla="#ppt_y+(8/9)*(#ppt_y-(#ppt_y+#ppt_h/2))*((1.5-1.5*$)^2-(1.5-1.5*$)^3)">
                                          <p:val>
                                            <p:fltVal val="0"/>
                                          </p:val>
                                        </p:tav>
                                        <p:tav tm="100000">
                                          <p:val>
                                            <p:fltVal val="1"/>
                                          </p:val>
                                        </p:tav>
                                      </p:tavLst>
                                    </p:anim>
                                    <p:anim to="" calcmode="lin" valueType="num">
                                      <p:cBhvr>
                                        <p:cTn id="49" dur="1000" fill="hold">
                                          <p:stCondLst>
                                            <p:cond delay="0"/>
                                          </p:stCondLst>
                                        </p:cTn>
                                        <p:tgtEl>
                                          <p:spTgt spid="77"/>
                                        </p:tgtEl>
                                        <p:attrNameLst>
                                          <p:attrName>ppt_w</p:attrName>
                                        </p:attrNameLst>
                                      </p:cBhvr>
                                      <p:tavLst>
                                        <p:tav tm="0" fmla="#ppt_w+(8/9)*(#ppt_w-0)*((1.5-1.5*$)^2-(1.5-1.5*$)^3)">
                                          <p:val>
                                            <p:fltVal val="0"/>
                                          </p:val>
                                        </p:tav>
                                        <p:tav tm="100000">
                                          <p:val>
                                            <p:fltVal val="1"/>
                                          </p:val>
                                        </p:tav>
                                      </p:tavLst>
                                    </p:anim>
                                    <p:anim to="" calcmode="lin" valueType="num">
                                      <p:cBhvr>
                                        <p:cTn id="50" dur="1000" fill="hold">
                                          <p:stCondLst>
                                            <p:cond delay="0"/>
                                          </p:stCondLst>
                                        </p:cTn>
                                        <p:tgtEl>
                                          <p:spTgt spid="77"/>
                                        </p:tgtEl>
                                        <p:attrNameLst>
                                          <p:attrName>ppt_h</p:attrName>
                                        </p:attrNameLst>
                                      </p:cBhvr>
                                      <p:tavLst>
                                        <p:tav tm="0" fmla="#ppt_h+(8/9)*(#ppt_h-0)*((1.5-1.5*$)^2-(1.5-1.5*$)^3)">
                                          <p:val>
                                            <p:fltVal val="0"/>
                                          </p:val>
                                        </p:tav>
                                        <p:tav tm="100000">
                                          <p:val>
                                            <p:fltVal val="1"/>
                                          </p:val>
                                        </p:tav>
                                      </p:tavLst>
                                    </p:anim>
                                  </p:childTnLst>
                                </p:cTn>
                              </p:par>
                              <p:par>
                                <p:cTn id="51" presetID="2" presetClass="entr" presetSubtype="2" decel="100000"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additive="base">
                                        <p:cTn id="53" dur="2000" fill="hold"/>
                                        <p:tgtEl>
                                          <p:spTgt spid="30"/>
                                        </p:tgtEl>
                                        <p:attrNameLst>
                                          <p:attrName>ppt_x</p:attrName>
                                        </p:attrNameLst>
                                      </p:cBhvr>
                                      <p:tavLst>
                                        <p:tav tm="0">
                                          <p:val>
                                            <p:strVal val="1+#ppt_w/2"/>
                                          </p:val>
                                        </p:tav>
                                        <p:tav tm="100000">
                                          <p:val>
                                            <p:strVal val="#ppt_x"/>
                                          </p:val>
                                        </p:tav>
                                      </p:tavLst>
                                    </p:anim>
                                    <p:anim calcmode="lin" valueType="num">
                                      <p:cBhvr additive="base">
                                        <p:cTn id="54" dur="2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6" grpId="0"/>
      <p:bldP spid="77" grpId="0"/>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screen"/>
          <a:stretch>
            <a:fillRect/>
          </a:stretch>
        </p:blipFill>
        <p:spPr>
          <a:xfrm>
            <a:off x="1669043" y="1161919"/>
            <a:ext cx="4920942" cy="3690706"/>
          </a:xfrm>
          <a:prstGeom prst="rect">
            <a:avLst/>
          </a:prstGeom>
          <a:effectLst>
            <a:softEdge rad="635000"/>
          </a:effectLst>
        </p:spPr>
      </p:pic>
      <p:sp>
        <p:nvSpPr>
          <p:cNvPr id="4" name="矩形 3"/>
          <p:cNvSpPr/>
          <p:nvPr/>
        </p:nvSpPr>
        <p:spPr>
          <a:xfrm>
            <a:off x="6577335" y="1436516"/>
            <a:ext cx="4127208" cy="2862322"/>
          </a:xfrm>
          <a:prstGeom prst="rect">
            <a:avLst/>
          </a:prstGeom>
        </p:spPr>
        <p:txBody>
          <a:bodyPr wrap="square">
            <a:spAutoFit/>
          </a:bodyPr>
          <a:lstStyle/>
          <a:p>
            <a:pPr>
              <a:lnSpc>
                <a:spcPct val="200000"/>
              </a:lnSpc>
            </a:pPr>
            <a:r>
              <a:rPr lang="zh-CN" altLang="en-US" dirty="0">
                <a:cs typeface="+mn-ea"/>
                <a:sym typeface="+mn-lt"/>
              </a:rPr>
              <a:t>为纪念五四运动</a:t>
            </a:r>
            <a:r>
              <a:rPr lang="en-US" altLang="zh-CN" dirty="0">
                <a:cs typeface="+mn-ea"/>
                <a:sym typeface="+mn-lt"/>
              </a:rPr>
              <a:t>xx</a:t>
            </a:r>
            <a:r>
              <a:rPr lang="zh-CN" altLang="en-US" dirty="0">
                <a:cs typeface="+mn-ea"/>
                <a:sym typeface="+mn-lt"/>
              </a:rPr>
              <a:t>周年，引导广大团员青年深入学习实践科学发展观，进一步弘扬爱企、爱团、爱党、爱国精神，坚定理想信念，立足岗位，立志成才，激发青年建功立业的热情。</a:t>
            </a:r>
          </a:p>
        </p:txBody>
      </p:sp>
      <p:sp>
        <p:nvSpPr>
          <p:cNvPr id="5" name="文本框 4"/>
          <p:cNvSpPr txBox="1"/>
          <p:nvPr/>
        </p:nvSpPr>
        <p:spPr>
          <a:xfrm>
            <a:off x="3128282" y="350912"/>
            <a:ext cx="5935437" cy="261610"/>
          </a:xfrm>
          <a:prstGeom prst="rect">
            <a:avLst/>
          </a:prstGeom>
          <a:noFill/>
        </p:spPr>
        <p:txBody>
          <a:bodyPr wrap="square">
            <a:spAutoFit/>
          </a:bodyPr>
          <a:lstStyle/>
          <a:p>
            <a:pPr algn="ctr"/>
            <a:r>
              <a:rPr lang="zh-CN" altLang="en-US" sz="1100" spc="2000" dirty="0">
                <a:cs typeface="+mn-ea"/>
                <a:sym typeface="+mn-lt"/>
              </a:rPr>
              <a:t>五</a:t>
            </a:r>
            <a:r>
              <a:rPr lang="en-US" altLang="zh-CN" sz="1100" spc="2000" dirty="0">
                <a:cs typeface="+mn-ea"/>
                <a:sym typeface="+mn-lt"/>
              </a:rPr>
              <a:t>/</a:t>
            </a:r>
            <a:r>
              <a:rPr lang="zh-CN" altLang="en-US" sz="1100" spc="2000" dirty="0">
                <a:cs typeface="+mn-ea"/>
                <a:sym typeface="+mn-lt"/>
              </a:rPr>
              <a:t>四</a:t>
            </a:r>
            <a:r>
              <a:rPr lang="en-US" altLang="zh-CN" sz="1100" spc="2000" dirty="0">
                <a:cs typeface="+mn-ea"/>
                <a:sym typeface="+mn-lt"/>
              </a:rPr>
              <a:t>/</a:t>
            </a:r>
            <a:r>
              <a:rPr lang="zh-CN" altLang="en-US" sz="1100" spc="2000" dirty="0">
                <a:cs typeface="+mn-ea"/>
                <a:sym typeface="+mn-lt"/>
              </a:rPr>
              <a:t>青</a:t>
            </a:r>
            <a:r>
              <a:rPr lang="en-US" altLang="zh-CN" sz="1100" spc="2000" dirty="0">
                <a:cs typeface="+mn-ea"/>
                <a:sym typeface="+mn-lt"/>
              </a:rPr>
              <a:t>/</a:t>
            </a:r>
            <a:r>
              <a:rPr lang="zh-CN" altLang="en-US" sz="1100" spc="2000" dirty="0">
                <a:cs typeface="+mn-ea"/>
                <a:sym typeface="+mn-lt"/>
              </a:rPr>
              <a:t>年</a:t>
            </a:r>
            <a:r>
              <a:rPr lang="en-US" altLang="zh-CN" sz="1100" spc="2000" dirty="0">
                <a:cs typeface="+mn-ea"/>
                <a:sym typeface="+mn-lt"/>
              </a:rPr>
              <a:t>/</a:t>
            </a:r>
            <a:r>
              <a:rPr lang="zh-CN" altLang="en-US" sz="1100" spc="2000" dirty="0">
                <a:cs typeface="+mn-ea"/>
                <a:sym typeface="+mn-lt"/>
              </a:rPr>
              <a:t>节</a:t>
            </a:r>
          </a:p>
        </p:txBody>
      </p:sp>
      <p:grpSp>
        <p:nvGrpSpPr>
          <p:cNvPr id="6" name="组合 5"/>
          <p:cNvGrpSpPr/>
          <p:nvPr/>
        </p:nvGrpSpPr>
        <p:grpSpPr>
          <a:xfrm>
            <a:off x="3354454" y="4549453"/>
            <a:ext cx="4936027" cy="2415752"/>
            <a:chOff x="2829339" y="3942521"/>
            <a:chExt cx="5632174" cy="2756455"/>
          </a:xfrm>
        </p:grpSpPr>
        <p:pic>
          <p:nvPicPr>
            <p:cNvPr id="7" name="图片 6"/>
            <p:cNvPicPr>
              <a:picLocks noChangeAspect="1"/>
            </p:cNvPicPr>
            <p:nvPr/>
          </p:nvPicPr>
          <p:blipFill>
            <a:blip r:embed="rId3" cstate="screen"/>
            <a:stretch>
              <a:fillRect/>
            </a:stretch>
          </p:blipFill>
          <p:spPr>
            <a:xfrm>
              <a:off x="4317890" y="3942521"/>
              <a:ext cx="2931049" cy="1808300"/>
            </a:xfrm>
            <a:prstGeom prst="rect">
              <a:avLst/>
            </a:prstGeom>
          </p:spPr>
        </p:pic>
        <p:pic>
          <p:nvPicPr>
            <p:cNvPr id="8" name="图片 7"/>
            <p:cNvPicPr>
              <a:picLocks noChangeAspect="1"/>
            </p:cNvPicPr>
            <p:nvPr/>
          </p:nvPicPr>
          <p:blipFill rotWithShape="1">
            <a:blip r:embed="rId4" cstate="screen"/>
            <a:srcRect/>
            <a:stretch>
              <a:fillRect/>
            </a:stretch>
          </p:blipFill>
          <p:spPr>
            <a:xfrm>
              <a:off x="2829339" y="4591880"/>
              <a:ext cx="5632174" cy="2107096"/>
            </a:xfrm>
            <a:prstGeom prst="rect">
              <a:avLst/>
            </a:prstGeom>
          </p:spPr>
        </p:pic>
      </p:grpSp>
      <p:pic>
        <p:nvPicPr>
          <p:cNvPr id="9" name="图片 8"/>
          <p:cNvPicPr>
            <a:picLocks noChangeAspect="1"/>
          </p:cNvPicPr>
          <p:nvPr/>
        </p:nvPicPr>
        <p:blipFill rotWithShape="1">
          <a:blip r:embed="rId5" cstate="screen"/>
          <a:srcRect/>
          <a:stretch>
            <a:fillRect/>
          </a:stretch>
        </p:blipFill>
        <p:spPr>
          <a:xfrm>
            <a:off x="268264" y="230581"/>
            <a:ext cx="1526166" cy="678334"/>
          </a:xfrm>
          <a:prstGeom prst="rect">
            <a:avLst/>
          </a:prstGeom>
        </p:spPr>
      </p:pic>
      <p:pic>
        <p:nvPicPr>
          <p:cNvPr id="10" name="图片 9"/>
          <p:cNvPicPr>
            <a:picLocks noChangeAspect="1"/>
          </p:cNvPicPr>
          <p:nvPr/>
        </p:nvPicPr>
        <p:blipFill>
          <a:blip r:embed="rId6"/>
          <a:stretch>
            <a:fillRect/>
          </a:stretch>
        </p:blipFill>
        <p:spPr>
          <a:xfrm>
            <a:off x="574615" y="2173173"/>
            <a:ext cx="1495634" cy="895475"/>
          </a:xfrm>
          <a:prstGeom prst="rect">
            <a:avLst/>
          </a:prstGeom>
        </p:spPr>
      </p:pic>
      <p:pic>
        <p:nvPicPr>
          <p:cNvPr id="11" name="图片 10"/>
          <p:cNvPicPr>
            <a:picLocks noChangeAspect="1"/>
          </p:cNvPicPr>
          <p:nvPr/>
        </p:nvPicPr>
        <p:blipFill>
          <a:blip r:embed="rId7" cstate="screen"/>
          <a:stretch>
            <a:fillRect/>
          </a:stretch>
        </p:blipFill>
        <p:spPr>
          <a:xfrm>
            <a:off x="3015986" y="4672033"/>
            <a:ext cx="1236822" cy="922871"/>
          </a:xfrm>
          <a:prstGeom prst="rect">
            <a:avLst/>
          </a:prstGeom>
        </p:spPr>
      </p:pic>
      <p:pic>
        <p:nvPicPr>
          <p:cNvPr id="12" name="图片 11"/>
          <p:cNvPicPr>
            <a:picLocks noChangeAspect="1"/>
          </p:cNvPicPr>
          <p:nvPr/>
        </p:nvPicPr>
        <p:blipFill>
          <a:blip r:embed="rId8" cstate="screen"/>
          <a:stretch>
            <a:fillRect/>
          </a:stretch>
        </p:blipFill>
        <p:spPr>
          <a:xfrm>
            <a:off x="9687651" y="464426"/>
            <a:ext cx="1995486" cy="8959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2" presetClass="entr" presetSubtype="4" decel="10000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000" fill="hold"/>
                                        <p:tgtEl>
                                          <p:spTgt spid="6"/>
                                        </p:tgtEl>
                                        <p:attrNameLst>
                                          <p:attrName>ppt_x</p:attrName>
                                        </p:attrNameLst>
                                      </p:cBhvr>
                                      <p:tavLst>
                                        <p:tav tm="0">
                                          <p:val>
                                            <p:strVal val="#ppt_x"/>
                                          </p:val>
                                        </p:tav>
                                        <p:tav tm="100000">
                                          <p:val>
                                            <p:strVal val="#ppt_x"/>
                                          </p:val>
                                        </p:tav>
                                      </p:tavLst>
                                    </p:anim>
                                    <p:anim calcmode="lin" valueType="num">
                                      <p:cBhvr additive="base">
                                        <p:cTn id="13" dur="2000" fill="hold"/>
                                        <p:tgtEl>
                                          <p:spTgt spid="6"/>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par>
                          <p:cTn id="19" fill="hold">
                            <p:stCondLst>
                              <p:cond delay="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fltVal val="0"/>
                                          </p:val>
                                        </p:tav>
                                        <p:tav tm="100000">
                                          <p:val>
                                            <p:strVal val="#ppt_w"/>
                                          </p:val>
                                        </p:tav>
                                      </p:tavLst>
                                    </p:anim>
                                    <p:anim calcmode="lin" valueType="num">
                                      <p:cBhvr>
                                        <p:cTn id="23" dur="1000" fill="hold"/>
                                        <p:tgtEl>
                                          <p:spTgt spid="3"/>
                                        </p:tgtEl>
                                        <p:attrNameLst>
                                          <p:attrName>ppt_h</p:attrName>
                                        </p:attrNameLst>
                                      </p:cBhvr>
                                      <p:tavLst>
                                        <p:tav tm="0">
                                          <p:val>
                                            <p:fltVal val="0"/>
                                          </p:val>
                                        </p:tav>
                                        <p:tav tm="100000">
                                          <p:val>
                                            <p:strVal val="#ppt_h"/>
                                          </p:val>
                                        </p:tav>
                                      </p:tavLst>
                                    </p:anim>
                                    <p:animEffect transition="in" filter="fade">
                                      <p:cBhvr>
                                        <p:cTn id="24" dur="1000"/>
                                        <p:tgtEl>
                                          <p:spTgt spid="3"/>
                                        </p:tgtEl>
                                      </p:cBhvr>
                                    </p:animEffect>
                                  </p:childTnLst>
                                </p:cTn>
                              </p:par>
                              <p:par>
                                <p:cTn id="25" presetID="2" presetClass="entr" presetSubtype="9" decel="10000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2000" fill="hold"/>
                                        <p:tgtEl>
                                          <p:spTgt spid="10"/>
                                        </p:tgtEl>
                                        <p:attrNameLst>
                                          <p:attrName>ppt_x</p:attrName>
                                        </p:attrNameLst>
                                      </p:cBhvr>
                                      <p:tavLst>
                                        <p:tav tm="0">
                                          <p:val>
                                            <p:strVal val="0-#ppt_w/2"/>
                                          </p:val>
                                        </p:tav>
                                        <p:tav tm="100000">
                                          <p:val>
                                            <p:strVal val="#ppt_x"/>
                                          </p:val>
                                        </p:tav>
                                      </p:tavLst>
                                    </p:anim>
                                    <p:anim calcmode="lin" valueType="num">
                                      <p:cBhvr additive="base">
                                        <p:cTn id="28" dur="2000" fill="hold"/>
                                        <p:tgtEl>
                                          <p:spTgt spid="10"/>
                                        </p:tgtEl>
                                        <p:attrNameLst>
                                          <p:attrName>ppt_y</p:attrName>
                                        </p:attrNameLst>
                                      </p:cBhvr>
                                      <p:tavLst>
                                        <p:tav tm="0">
                                          <p:val>
                                            <p:strVal val="0-#ppt_h/2"/>
                                          </p:val>
                                        </p:tav>
                                        <p:tav tm="100000">
                                          <p:val>
                                            <p:strVal val="#ppt_y"/>
                                          </p:val>
                                        </p:tav>
                                      </p:tavLst>
                                    </p:anim>
                                  </p:childTnLst>
                                </p:cTn>
                              </p:par>
                              <p:par>
                                <p:cTn id="29" presetID="2" presetClass="entr" presetSubtype="2" decel="10000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000" fill="hold"/>
                                        <p:tgtEl>
                                          <p:spTgt spid="12"/>
                                        </p:tgtEl>
                                        <p:attrNameLst>
                                          <p:attrName>ppt_x</p:attrName>
                                        </p:attrNameLst>
                                      </p:cBhvr>
                                      <p:tavLst>
                                        <p:tav tm="0">
                                          <p:val>
                                            <p:strVal val="1+#ppt_w/2"/>
                                          </p:val>
                                        </p:tav>
                                        <p:tav tm="100000">
                                          <p:val>
                                            <p:strVal val="#ppt_x"/>
                                          </p:val>
                                        </p:tav>
                                      </p:tavLst>
                                    </p:anim>
                                    <p:anim calcmode="lin" valueType="num">
                                      <p:cBhvr additive="base">
                                        <p:cTn id="32" dur="2000" fill="hold"/>
                                        <p:tgtEl>
                                          <p:spTgt spid="12"/>
                                        </p:tgtEl>
                                        <p:attrNameLst>
                                          <p:attrName>ppt_y</p:attrName>
                                        </p:attrNameLst>
                                      </p:cBhvr>
                                      <p:tavLst>
                                        <p:tav tm="0">
                                          <p:val>
                                            <p:strVal val="#ppt_y"/>
                                          </p:val>
                                        </p:tav>
                                        <p:tav tm="100000">
                                          <p:val>
                                            <p:strVal val="#ppt_y"/>
                                          </p:val>
                                        </p:tav>
                                      </p:tavLst>
                                    </p:anim>
                                  </p:childTnLst>
                                </p:cTn>
                              </p:par>
                              <p:par>
                                <p:cTn id="33" presetID="53" presetClass="entr" presetSubtype="16" fill="hold" grpId="0" nodeType="withEffect">
                                  <p:stCondLst>
                                    <p:cond delay="500"/>
                                  </p:stCondLst>
                                  <p:iterate type="lt">
                                    <p:tmPct val="10000"/>
                                  </p:iterate>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animEffect transition="in" filter="fade">
                                      <p:cBhvr>
                                        <p:cTn id="37" dur="500"/>
                                        <p:tgtEl>
                                          <p:spTgt spid="4"/>
                                        </p:tgtEl>
                                      </p:cBhvr>
                                    </p:animEffect>
                                  </p:childTnLst>
                                </p:cTn>
                              </p:par>
                              <p:par>
                                <p:cTn id="38" presetID="2" presetClass="entr" presetSubtype="9" decel="100000"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2000" fill="hold"/>
                                        <p:tgtEl>
                                          <p:spTgt spid="9"/>
                                        </p:tgtEl>
                                        <p:attrNameLst>
                                          <p:attrName>ppt_x</p:attrName>
                                        </p:attrNameLst>
                                      </p:cBhvr>
                                      <p:tavLst>
                                        <p:tav tm="0">
                                          <p:val>
                                            <p:strVal val="0-#ppt_w/2"/>
                                          </p:val>
                                        </p:tav>
                                        <p:tav tm="100000">
                                          <p:val>
                                            <p:strVal val="#ppt_x"/>
                                          </p:val>
                                        </p:tav>
                                      </p:tavLst>
                                    </p:anim>
                                    <p:anim calcmode="lin" valueType="num">
                                      <p:cBhvr additive="base">
                                        <p:cTn id="41" dur="20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3128282" y="350912"/>
            <a:ext cx="5935437" cy="261610"/>
          </a:xfrm>
          <a:prstGeom prst="rect">
            <a:avLst/>
          </a:prstGeom>
          <a:noFill/>
        </p:spPr>
        <p:txBody>
          <a:bodyPr wrap="square">
            <a:spAutoFit/>
          </a:bodyPr>
          <a:lstStyle/>
          <a:p>
            <a:pPr algn="ctr"/>
            <a:r>
              <a:rPr lang="zh-CN" altLang="en-US" sz="1100" spc="2000" dirty="0">
                <a:cs typeface="+mn-ea"/>
                <a:sym typeface="+mn-lt"/>
              </a:rPr>
              <a:t>五</a:t>
            </a:r>
            <a:r>
              <a:rPr lang="en-US" altLang="zh-CN" sz="1100" spc="2000" dirty="0">
                <a:cs typeface="+mn-ea"/>
                <a:sym typeface="+mn-lt"/>
              </a:rPr>
              <a:t>/</a:t>
            </a:r>
            <a:r>
              <a:rPr lang="zh-CN" altLang="en-US" sz="1100" spc="2000" dirty="0">
                <a:cs typeface="+mn-ea"/>
                <a:sym typeface="+mn-lt"/>
              </a:rPr>
              <a:t>四</a:t>
            </a:r>
            <a:r>
              <a:rPr lang="en-US" altLang="zh-CN" sz="1100" spc="2000" dirty="0">
                <a:cs typeface="+mn-ea"/>
                <a:sym typeface="+mn-lt"/>
              </a:rPr>
              <a:t>/</a:t>
            </a:r>
            <a:r>
              <a:rPr lang="zh-CN" altLang="en-US" sz="1100" spc="2000" dirty="0">
                <a:cs typeface="+mn-ea"/>
                <a:sym typeface="+mn-lt"/>
              </a:rPr>
              <a:t>青</a:t>
            </a:r>
            <a:r>
              <a:rPr lang="en-US" altLang="zh-CN" sz="1100" spc="2000" dirty="0">
                <a:cs typeface="+mn-ea"/>
                <a:sym typeface="+mn-lt"/>
              </a:rPr>
              <a:t>/</a:t>
            </a:r>
            <a:r>
              <a:rPr lang="zh-CN" altLang="en-US" sz="1100" spc="2000" dirty="0">
                <a:cs typeface="+mn-ea"/>
                <a:sym typeface="+mn-lt"/>
              </a:rPr>
              <a:t>年</a:t>
            </a:r>
            <a:r>
              <a:rPr lang="en-US" altLang="zh-CN" sz="1100" spc="2000" dirty="0">
                <a:cs typeface="+mn-ea"/>
                <a:sym typeface="+mn-lt"/>
              </a:rPr>
              <a:t>/</a:t>
            </a:r>
            <a:r>
              <a:rPr lang="zh-CN" altLang="en-US" sz="1100" spc="2000" dirty="0">
                <a:cs typeface="+mn-ea"/>
                <a:sym typeface="+mn-lt"/>
              </a:rPr>
              <a:t>节</a:t>
            </a:r>
          </a:p>
        </p:txBody>
      </p:sp>
      <p:pic>
        <p:nvPicPr>
          <p:cNvPr id="4" name="图片 3"/>
          <p:cNvPicPr>
            <a:picLocks noChangeAspect="1"/>
          </p:cNvPicPr>
          <p:nvPr/>
        </p:nvPicPr>
        <p:blipFill rotWithShape="1">
          <a:blip r:embed="rId2" cstate="screen"/>
          <a:srcRect/>
          <a:stretch>
            <a:fillRect/>
          </a:stretch>
        </p:blipFill>
        <p:spPr>
          <a:xfrm>
            <a:off x="235815" y="631958"/>
            <a:ext cx="5143379" cy="6405262"/>
          </a:xfrm>
          <a:prstGeom prst="rect">
            <a:avLst/>
          </a:prstGeom>
        </p:spPr>
      </p:pic>
      <p:grpSp>
        <p:nvGrpSpPr>
          <p:cNvPr id="18" name="组合 17"/>
          <p:cNvGrpSpPr/>
          <p:nvPr/>
        </p:nvGrpSpPr>
        <p:grpSpPr>
          <a:xfrm>
            <a:off x="6777599" y="1386053"/>
            <a:ext cx="2435283" cy="2215992"/>
            <a:chOff x="4961560" y="1474338"/>
            <a:chExt cx="2435283" cy="2215992"/>
          </a:xfrm>
        </p:grpSpPr>
        <p:sp>
          <p:nvSpPr>
            <p:cNvPr id="19" name="文本框 18"/>
            <p:cNvSpPr txBox="1"/>
            <p:nvPr/>
          </p:nvSpPr>
          <p:spPr>
            <a:xfrm>
              <a:off x="4961560" y="1474338"/>
              <a:ext cx="2435283" cy="2215991"/>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altLang="zh-CN" sz="13800" b="1" dirty="0">
                  <a:ln w="190500">
                    <a:solidFill>
                      <a:prstClr val="white"/>
                    </a:solidFill>
                  </a:ln>
                  <a:solidFill>
                    <a:schemeClr val="bg1"/>
                  </a:solidFill>
                  <a:cs typeface="+mn-ea"/>
                  <a:sym typeface="+mn-lt"/>
                </a:rPr>
                <a:t>02</a:t>
              </a:r>
              <a:endParaRPr lang="zh-CN" altLang="en-US" sz="13800" b="1" dirty="0">
                <a:ln w="190500">
                  <a:solidFill>
                    <a:prstClr val="white"/>
                  </a:solidFill>
                </a:ln>
                <a:solidFill>
                  <a:schemeClr val="bg1"/>
                </a:solidFill>
                <a:cs typeface="+mn-ea"/>
                <a:sym typeface="+mn-lt"/>
              </a:endParaRPr>
            </a:p>
          </p:txBody>
        </p:sp>
        <p:sp>
          <p:nvSpPr>
            <p:cNvPr id="20" name="文本框 19"/>
            <p:cNvSpPr txBox="1"/>
            <p:nvPr/>
          </p:nvSpPr>
          <p:spPr>
            <a:xfrm>
              <a:off x="4961560" y="1474339"/>
              <a:ext cx="2435283" cy="2215991"/>
            </a:xfrm>
            <a:prstGeom prst="rect">
              <a:avLst/>
            </a:prstGeom>
            <a:noFill/>
          </p:spPr>
          <p:txBody>
            <a:bodyPr wrap="none" rtlCol="0">
              <a:spAutoFit/>
            </a:bodyPr>
            <a:lstStyle/>
            <a:p>
              <a:pPr algn="ctr"/>
              <a:r>
                <a:rPr lang="en-US" altLang="zh-CN" sz="13800" b="1" dirty="0">
                  <a:blipFill dpi="0" rotWithShape="1">
                    <a:blip r:embed="rId3">
                      <a:extLst>
                        <a:ext uri="{28A0092B-C50C-407E-A947-70E740481C1C}">
                          <a14:useLocalDpi xmlns:a14="http://schemas.microsoft.com/office/drawing/2010/main" val="0"/>
                        </a:ext>
                      </a:extLst>
                    </a:blip>
                    <a:srcRect/>
                    <a:tile tx="0" ty="0" sx="100000" sy="100000" flip="none" algn="ctr"/>
                  </a:blipFill>
                  <a:cs typeface="+mn-ea"/>
                  <a:sym typeface="+mn-lt"/>
                </a:rPr>
                <a:t>02</a:t>
              </a:r>
              <a:endParaRPr lang="zh-CN" altLang="en-US" sz="13800" b="1" dirty="0">
                <a:blipFill dpi="0" rotWithShape="1">
                  <a:blip r:embed="rId3">
                    <a:extLst>
                      <a:ext uri="{28A0092B-C50C-407E-A947-70E740481C1C}">
                        <a14:useLocalDpi xmlns:a14="http://schemas.microsoft.com/office/drawing/2010/main" val="0"/>
                      </a:ext>
                    </a:extLst>
                  </a:blip>
                  <a:srcRect/>
                  <a:tile tx="0" ty="0" sx="100000" sy="100000" flip="none" algn="ctr"/>
                </a:blipFill>
                <a:cs typeface="+mn-ea"/>
                <a:sym typeface="+mn-lt"/>
              </a:endParaRPr>
            </a:p>
          </p:txBody>
        </p:sp>
      </p:grpSp>
      <p:pic>
        <p:nvPicPr>
          <p:cNvPr id="27" name="图片 26"/>
          <p:cNvPicPr>
            <a:picLocks noChangeAspect="1"/>
          </p:cNvPicPr>
          <p:nvPr/>
        </p:nvPicPr>
        <p:blipFill rotWithShape="1">
          <a:blip r:embed="rId4" cstate="screen"/>
          <a:srcRect/>
          <a:stretch>
            <a:fillRect/>
          </a:stretch>
        </p:blipFill>
        <p:spPr>
          <a:xfrm>
            <a:off x="9576468" y="1931801"/>
            <a:ext cx="1526166" cy="678334"/>
          </a:xfrm>
          <a:prstGeom prst="rect">
            <a:avLst/>
          </a:prstGeom>
        </p:spPr>
      </p:pic>
      <p:pic>
        <p:nvPicPr>
          <p:cNvPr id="28" name="图片 27"/>
          <p:cNvPicPr>
            <a:picLocks noChangeAspect="1"/>
          </p:cNvPicPr>
          <p:nvPr/>
        </p:nvPicPr>
        <p:blipFill>
          <a:blip r:embed="rId5"/>
          <a:stretch>
            <a:fillRect/>
          </a:stretch>
        </p:blipFill>
        <p:spPr>
          <a:xfrm>
            <a:off x="5109992" y="2335195"/>
            <a:ext cx="1495634" cy="895475"/>
          </a:xfrm>
          <a:prstGeom prst="rect">
            <a:avLst/>
          </a:prstGeom>
        </p:spPr>
      </p:pic>
      <p:pic>
        <p:nvPicPr>
          <p:cNvPr id="29" name="图片 28"/>
          <p:cNvPicPr>
            <a:picLocks noChangeAspect="1"/>
          </p:cNvPicPr>
          <p:nvPr/>
        </p:nvPicPr>
        <p:blipFill>
          <a:blip r:embed="rId6" cstate="screen"/>
          <a:stretch>
            <a:fillRect/>
          </a:stretch>
        </p:blipFill>
        <p:spPr>
          <a:xfrm>
            <a:off x="706702" y="649644"/>
            <a:ext cx="1236822" cy="922871"/>
          </a:xfrm>
          <a:prstGeom prst="rect">
            <a:avLst/>
          </a:prstGeom>
        </p:spPr>
      </p:pic>
      <p:pic>
        <p:nvPicPr>
          <p:cNvPr id="30" name="图片 29"/>
          <p:cNvPicPr>
            <a:picLocks noChangeAspect="1"/>
          </p:cNvPicPr>
          <p:nvPr/>
        </p:nvPicPr>
        <p:blipFill>
          <a:blip r:embed="rId7" cstate="screen"/>
          <a:stretch>
            <a:fillRect/>
          </a:stretch>
        </p:blipFill>
        <p:spPr>
          <a:xfrm>
            <a:off x="9593058" y="338301"/>
            <a:ext cx="1995486" cy="895933"/>
          </a:xfrm>
          <a:prstGeom prst="rect">
            <a:avLst/>
          </a:prstGeom>
        </p:spPr>
      </p:pic>
      <p:sp>
        <p:nvSpPr>
          <p:cNvPr id="76" name="文本框 75"/>
          <p:cNvSpPr txBox="1"/>
          <p:nvPr/>
        </p:nvSpPr>
        <p:spPr>
          <a:xfrm>
            <a:off x="6014060" y="3360665"/>
            <a:ext cx="3962360" cy="923330"/>
          </a:xfrm>
          <a:prstGeom prst="rect">
            <a:avLst/>
          </a:prstGeom>
          <a:noFill/>
        </p:spPr>
        <p:txBody>
          <a:bodyPr wrap="square" rtlCol="0">
            <a:spAutoFit/>
          </a:bodyPr>
          <a:lstStyle/>
          <a:p>
            <a:pPr algn="ctr"/>
            <a:r>
              <a:rPr lang="zh-CN" altLang="en-US" sz="5400" spc="600" dirty="0">
                <a:cs typeface="+mn-ea"/>
                <a:sym typeface="+mn-lt"/>
              </a:rPr>
              <a:t>活动概述</a:t>
            </a:r>
          </a:p>
        </p:txBody>
      </p:sp>
      <p:sp>
        <p:nvSpPr>
          <p:cNvPr id="77" name="文本框 76"/>
          <p:cNvSpPr txBox="1"/>
          <p:nvPr/>
        </p:nvSpPr>
        <p:spPr>
          <a:xfrm>
            <a:off x="6895574" y="4831271"/>
            <a:ext cx="2199332" cy="307777"/>
          </a:xfrm>
          <a:prstGeom prst="rect">
            <a:avLst/>
          </a:prstGeom>
          <a:noFill/>
        </p:spPr>
        <p:txBody>
          <a:bodyPr wrap="square" rtlCol="0">
            <a:spAutoFit/>
          </a:bodyPr>
          <a:lstStyle/>
          <a:p>
            <a:pPr algn="ctr"/>
            <a:r>
              <a:rPr lang="en-US" altLang="zh-CN" sz="1400" i="1" spc="600" dirty="0">
                <a:cs typeface="+mn-ea"/>
                <a:sym typeface="+mn-lt"/>
              </a:rPr>
              <a:t>The part two</a:t>
            </a:r>
            <a:endParaRPr lang="zh-CN" altLang="en-US" sz="1400" i="1" spc="600" dirty="0">
              <a:cs typeface="+mn-ea"/>
              <a:sym typeface="+mn-lt"/>
            </a:endParaRPr>
          </a:p>
        </p:txBody>
      </p:sp>
      <p:sp>
        <p:nvSpPr>
          <p:cNvPr id="78" name="矩形 77"/>
          <p:cNvSpPr/>
          <p:nvPr/>
        </p:nvSpPr>
        <p:spPr>
          <a:xfrm>
            <a:off x="6421624" y="4266570"/>
            <a:ext cx="3147233" cy="369340"/>
          </a:xfrm>
          <a:prstGeom prst="rect">
            <a:avLst/>
          </a:prstGeom>
        </p:spPr>
        <p:txBody>
          <a:bodyPr wrap="square" lIns="91448" tIns="45724" rIns="91448" bIns="45724">
            <a:spAutoFit/>
          </a:bodyPr>
          <a:lstStyle/>
          <a:p>
            <a:pPr algn="ctr"/>
            <a:r>
              <a:rPr lang="en-US" altLang="zh-CN" sz="600" dirty="0">
                <a:solidFill>
                  <a:schemeClr val="bg1">
                    <a:lumMod val="65000"/>
                  </a:schemeClr>
                </a:solidFill>
                <a:cs typeface="+mn-ea"/>
                <a:sym typeface="+mn-lt"/>
              </a:rPr>
              <a:t>Chinese  companies  will no longer remain in the hard stage and they are also promoting a culture Chinese  companies  will no longer remain </a:t>
            </a:r>
          </a:p>
          <a:p>
            <a:pPr algn="ctr"/>
            <a:r>
              <a:rPr lang="en-US" altLang="zh-CN" sz="600" dirty="0">
                <a:solidFill>
                  <a:schemeClr val="bg1">
                    <a:lumMod val="65000"/>
                  </a:schemeClr>
                </a:solidFill>
                <a:cs typeface="+mn-ea"/>
                <a:sym typeface="+mn-lt"/>
              </a:rPr>
              <a:t>in the hard stage and they are also wang ling </a:t>
            </a:r>
            <a:r>
              <a:rPr lang="en-US" altLang="zh-CN" sz="600" dirty="0" err="1">
                <a:solidFill>
                  <a:schemeClr val="bg1">
                    <a:lumMod val="65000"/>
                  </a:schemeClr>
                </a:solidFill>
                <a:cs typeface="+mn-ea"/>
                <a:sym typeface="+mn-lt"/>
              </a:rPr>
              <a:t>yan</a:t>
            </a:r>
            <a:r>
              <a:rPr lang="en-US" altLang="zh-CN" sz="600" dirty="0">
                <a:solidFill>
                  <a:schemeClr val="bg1">
                    <a:lumMod val="65000"/>
                  </a:schemeClr>
                </a:solidFill>
                <a:cs typeface="+mn-ea"/>
                <a:sym typeface="+mn-lt"/>
              </a:rPr>
              <a:t> a culture</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2" presetClass="entr" presetSubtype="4" decel="10000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000" fill="hold"/>
                                        <p:tgtEl>
                                          <p:spTgt spid="4"/>
                                        </p:tgtEl>
                                        <p:attrNameLst>
                                          <p:attrName>ppt_x</p:attrName>
                                        </p:attrNameLst>
                                      </p:cBhvr>
                                      <p:tavLst>
                                        <p:tav tm="0">
                                          <p:val>
                                            <p:strVal val="#ppt_x"/>
                                          </p:val>
                                        </p:tav>
                                        <p:tav tm="100000">
                                          <p:val>
                                            <p:strVal val="#ppt_x"/>
                                          </p:val>
                                        </p:tav>
                                      </p:tavLst>
                                    </p:anim>
                                    <p:anim calcmode="lin" valueType="num">
                                      <p:cBhvr additive="base">
                                        <p:cTn id="13" dur="2000" fill="hold"/>
                                        <p:tgtEl>
                                          <p:spTgt spid="4"/>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childTnLst>
                          </p:cTn>
                        </p:par>
                        <p:par>
                          <p:cTn id="19" fill="hold">
                            <p:stCondLst>
                              <p:cond delay="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1000" fill="hold"/>
                                        <p:tgtEl>
                                          <p:spTgt spid="18"/>
                                        </p:tgtEl>
                                        <p:attrNameLst>
                                          <p:attrName>ppt_w</p:attrName>
                                        </p:attrNameLst>
                                      </p:cBhvr>
                                      <p:tavLst>
                                        <p:tav tm="0">
                                          <p:val>
                                            <p:fltVal val="0"/>
                                          </p:val>
                                        </p:tav>
                                        <p:tav tm="100000">
                                          <p:val>
                                            <p:strVal val="#ppt_w"/>
                                          </p:val>
                                        </p:tav>
                                      </p:tavLst>
                                    </p:anim>
                                    <p:anim calcmode="lin" valueType="num">
                                      <p:cBhvr>
                                        <p:cTn id="23" dur="1000" fill="hold"/>
                                        <p:tgtEl>
                                          <p:spTgt spid="18"/>
                                        </p:tgtEl>
                                        <p:attrNameLst>
                                          <p:attrName>ppt_h</p:attrName>
                                        </p:attrNameLst>
                                      </p:cBhvr>
                                      <p:tavLst>
                                        <p:tav tm="0">
                                          <p:val>
                                            <p:fltVal val="0"/>
                                          </p:val>
                                        </p:tav>
                                        <p:tav tm="100000">
                                          <p:val>
                                            <p:strVal val="#ppt_h"/>
                                          </p:val>
                                        </p:tav>
                                      </p:tavLst>
                                    </p:anim>
                                    <p:animEffect transition="in" filter="fade">
                                      <p:cBhvr>
                                        <p:cTn id="24" dur="1000"/>
                                        <p:tgtEl>
                                          <p:spTgt spid="18"/>
                                        </p:tgtEl>
                                      </p:cBhvr>
                                    </p:animEffect>
                                  </p:childTnLst>
                                </p:cTn>
                              </p:par>
                              <p:par>
                                <p:cTn id="25" presetID="2" presetClass="entr" presetSubtype="9" decel="10000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2000" fill="hold"/>
                                        <p:tgtEl>
                                          <p:spTgt spid="27"/>
                                        </p:tgtEl>
                                        <p:attrNameLst>
                                          <p:attrName>ppt_x</p:attrName>
                                        </p:attrNameLst>
                                      </p:cBhvr>
                                      <p:tavLst>
                                        <p:tav tm="0">
                                          <p:val>
                                            <p:strVal val="0-#ppt_w/2"/>
                                          </p:val>
                                        </p:tav>
                                        <p:tav tm="100000">
                                          <p:val>
                                            <p:strVal val="#ppt_x"/>
                                          </p:val>
                                        </p:tav>
                                      </p:tavLst>
                                    </p:anim>
                                    <p:anim calcmode="lin" valueType="num">
                                      <p:cBhvr additive="base">
                                        <p:cTn id="28" dur="2000" fill="hold"/>
                                        <p:tgtEl>
                                          <p:spTgt spid="27"/>
                                        </p:tgtEl>
                                        <p:attrNameLst>
                                          <p:attrName>ppt_y</p:attrName>
                                        </p:attrNameLst>
                                      </p:cBhvr>
                                      <p:tavLst>
                                        <p:tav tm="0">
                                          <p:val>
                                            <p:strVal val="0-#ppt_h/2"/>
                                          </p:val>
                                        </p:tav>
                                        <p:tav tm="100000">
                                          <p:val>
                                            <p:strVal val="#ppt_y"/>
                                          </p:val>
                                        </p:tav>
                                      </p:tavLst>
                                    </p:anim>
                                  </p:childTnLst>
                                </p:cTn>
                              </p:par>
                              <p:par>
                                <p:cTn id="29" presetID="2" presetClass="entr" presetSubtype="9" decel="10000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2000" fill="hold"/>
                                        <p:tgtEl>
                                          <p:spTgt spid="28"/>
                                        </p:tgtEl>
                                        <p:attrNameLst>
                                          <p:attrName>ppt_x</p:attrName>
                                        </p:attrNameLst>
                                      </p:cBhvr>
                                      <p:tavLst>
                                        <p:tav tm="0">
                                          <p:val>
                                            <p:strVal val="0-#ppt_w/2"/>
                                          </p:val>
                                        </p:tav>
                                        <p:tav tm="100000">
                                          <p:val>
                                            <p:strVal val="#ppt_x"/>
                                          </p:val>
                                        </p:tav>
                                      </p:tavLst>
                                    </p:anim>
                                    <p:anim calcmode="lin" valueType="num">
                                      <p:cBhvr additive="base">
                                        <p:cTn id="32" dur="2000" fill="hold"/>
                                        <p:tgtEl>
                                          <p:spTgt spid="28"/>
                                        </p:tgtEl>
                                        <p:attrNameLst>
                                          <p:attrName>ppt_y</p:attrName>
                                        </p:attrNameLst>
                                      </p:cBhvr>
                                      <p:tavLst>
                                        <p:tav tm="0">
                                          <p:val>
                                            <p:strVal val="0-#ppt_h/2"/>
                                          </p:val>
                                        </p:tav>
                                        <p:tav tm="100000">
                                          <p:val>
                                            <p:strVal val="#ppt_y"/>
                                          </p:val>
                                        </p:tav>
                                      </p:tavLst>
                                    </p:anim>
                                  </p:childTnLst>
                                </p:cTn>
                              </p:par>
                            </p:childTnLst>
                          </p:cTn>
                        </p:par>
                        <p:par>
                          <p:cTn id="33" fill="hold">
                            <p:stCondLst>
                              <p:cond delay="1000"/>
                            </p:stCondLst>
                            <p:childTnLst>
                              <p:par>
                                <p:cTn id="34" presetID="23" presetClass="entr" presetSubtype="528" fill="hold" grpId="0" nodeType="afterEffect">
                                  <p:stCondLst>
                                    <p:cond delay="0"/>
                                  </p:stCondLst>
                                  <p:iterate type="lt">
                                    <p:tmPct val="5000"/>
                                  </p:iterate>
                                  <p:childTnLst>
                                    <p:set>
                                      <p:cBhvr>
                                        <p:cTn id="35" dur="1" fill="hold">
                                          <p:stCondLst>
                                            <p:cond delay="0"/>
                                          </p:stCondLst>
                                        </p:cTn>
                                        <p:tgtEl>
                                          <p:spTgt spid="76"/>
                                        </p:tgtEl>
                                        <p:attrNameLst>
                                          <p:attrName>style.visibility</p:attrName>
                                        </p:attrNameLst>
                                      </p:cBhvr>
                                      <p:to>
                                        <p:strVal val="visible"/>
                                      </p:to>
                                    </p:set>
                                    <p:anim to="" calcmode="lin" valueType="num">
                                      <p:cBhvr>
                                        <p:cTn id="36" dur="1000" fill="hold">
                                          <p:stCondLst>
                                            <p:cond delay="0"/>
                                          </p:stCondLst>
                                        </p:cTn>
                                        <p:tgtEl>
                                          <p:spTgt spid="76"/>
                                        </p:tgtEl>
                                        <p:attrNameLst>
                                          <p:attrName>ppt_x</p:attrName>
                                        </p:attrNameLst>
                                      </p:cBhvr>
                                      <p:tavLst>
                                        <p:tav tm="0" fmla="#ppt_x+(8/9)*(#ppt_x-(#ppt_x-#ppt_w/2))*((1.5-1.5*$)^2-(1.5-1.5*$)^3)">
                                          <p:val>
                                            <p:fltVal val="0"/>
                                          </p:val>
                                        </p:tav>
                                        <p:tav tm="100000">
                                          <p:val>
                                            <p:fltVal val="1"/>
                                          </p:val>
                                        </p:tav>
                                      </p:tavLst>
                                    </p:anim>
                                    <p:anim to="" calcmode="lin" valueType="num">
                                      <p:cBhvr>
                                        <p:cTn id="37" dur="1000" fill="hold">
                                          <p:stCondLst>
                                            <p:cond delay="0"/>
                                          </p:stCondLst>
                                        </p:cTn>
                                        <p:tgtEl>
                                          <p:spTgt spid="76"/>
                                        </p:tgtEl>
                                        <p:attrNameLst>
                                          <p:attrName>ppt_y</p:attrName>
                                        </p:attrNameLst>
                                      </p:cBhvr>
                                      <p:tavLst>
                                        <p:tav tm="0" fmla="#ppt_y+(8/9)*(#ppt_y-(#ppt_y+#ppt_h/2))*((1.5-1.5*$)^2-(1.5-1.5*$)^3)">
                                          <p:val>
                                            <p:fltVal val="0"/>
                                          </p:val>
                                        </p:tav>
                                        <p:tav tm="100000">
                                          <p:val>
                                            <p:fltVal val="1"/>
                                          </p:val>
                                        </p:tav>
                                      </p:tavLst>
                                    </p:anim>
                                    <p:anim to="" calcmode="lin" valueType="num">
                                      <p:cBhvr>
                                        <p:cTn id="38" dur="1000" fill="hold">
                                          <p:stCondLst>
                                            <p:cond delay="0"/>
                                          </p:stCondLst>
                                        </p:cTn>
                                        <p:tgtEl>
                                          <p:spTgt spid="76"/>
                                        </p:tgtEl>
                                        <p:attrNameLst>
                                          <p:attrName>ppt_w</p:attrName>
                                        </p:attrNameLst>
                                      </p:cBhvr>
                                      <p:tavLst>
                                        <p:tav tm="0" fmla="#ppt_w+(8/9)*(#ppt_w-0)*((1.5-1.5*$)^2-(1.5-1.5*$)^3)">
                                          <p:val>
                                            <p:fltVal val="0"/>
                                          </p:val>
                                        </p:tav>
                                        <p:tav tm="100000">
                                          <p:val>
                                            <p:fltVal val="1"/>
                                          </p:val>
                                        </p:tav>
                                      </p:tavLst>
                                    </p:anim>
                                    <p:anim to="" calcmode="lin" valueType="num">
                                      <p:cBhvr>
                                        <p:cTn id="39" dur="1000" fill="hold">
                                          <p:stCondLst>
                                            <p:cond delay="0"/>
                                          </p:stCondLst>
                                        </p:cTn>
                                        <p:tgtEl>
                                          <p:spTgt spid="76"/>
                                        </p:tgtEl>
                                        <p:attrNameLst>
                                          <p:attrName>ppt_h</p:attrName>
                                        </p:attrNameLst>
                                      </p:cBhvr>
                                      <p:tavLst>
                                        <p:tav tm="0" fmla="#ppt_h+(8/9)*(#ppt_h-0)*((1.5-1.5*$)^2-(1.5-1.5*$)^3)">
                                          <p:val>
                                            <p:fltVal val="0"/>
                                          </p:val>
                                        </p:tav>
                                        <p:tav tm="100000">
                                          <p:val>
                                            <p:fltVal val="1"/>
                                          </p:val>
                                        </p:tav>
                                      </p:tavLst>
                                    </p:anim>
                                  </p:childTnLst>
                                </p:cTn>
                              </p:par>
                            </p:childTnLst>
                          </p:cTn>
                        </p:par>
                        <p:par>
                          <p:cTn id="40" fill="hold">
                            <p:stCondLst>
                              <p:cond delay="3150"/>
                            </p:stCondLst>
                            <p:childTnLst>
                              <p:par>
                                <p:cTn id="41" presetID="14" presetClass="entr" presetSubtype="10" fill="hold" grpId="0" nodeType="afterEffect">
                                  <p:stCondLst>
                                    <p:cond delay="0"/>
                                  </p:stCondLst>
                                  <p:childTnLst>
                                    <p:set>
                                      <p:cBhvr>
                                        <p:cTn id="42" dur="1" fill="hold">
                                          <p:stCondLst>
                                            <p:cond delay="0"/>
                                          </p:stCondLst>
                                        </p:cTn>
                                        <p:tgtEl>
                                          <p:spTgt spid="78"/>
                                        </p:tgtEl>
                                        <p:attrNameLst>
                                          <p:attrName>style.visibility</p:attrName>
                                        </p:attrNameLst>
                                      </p:cBhvr>
                                      <p:to>
                                        <p:strVal val="visible"/>
                                      </p:to>
                                    </p:set>
                                    <p:animEffect transition="in" filter="randombar(horizontal)">
                                      <p:cBhvr>
                                        <p:cTn id="43" dur="500"/>
                                        <p:tgtEl>
                                          <p:spTgt spid="78"/>
                                        </p:tgtEl>
                                      </p:cBhvr>
                                    </p:animEffect>
                                  </p:childTnLst>
                                </p:cTn>
                              </p:par>
                            </p:childTnLst>
                          </p:cTn>
                        </p:par>
                        <p:par>
                          <p:cTn id="44" fill="hold">
                            <p:stCondLst>
                              <p:cond delay="3650"/>
                            </p:stCondLst>
                            <p:childTnLst>
                              <p:par>
                                <p:cTn id="45" presetID="23" presetClass="entr" presetSubtype="528" fill="hold" grpId="0" nodeType="afterEffect">
                                  <p:stCondLst>
                                    <p:cond delay="0"/>
                                  </p:stCondLst>
                                  <p:iterate type="lt">
                                    <p:tmPct val="5000"/>
                                  </p:iterate>
                                  <p:childTnLst>
                                    <p:set>
                                      <p:cBhvr>
                                        <p:cTn id="46" dur="1" fill="hold">
                                          <p:stCondLst>
                                            <p:cond delay="0"/>
                                          </p:stCondLst>
                                        </p:cTn>
                                        <p:tgtEl>
                                          <p:spTgt spid="77"/>
                                        </p:tgtEl>
                                        <p:attrNameLst>
                                          <p:attrName>style.visibility</p:attrName>
                                        </p:attrNameLst>
                                      </p:cBhvr>
                                      <p:to>
                                        <p:strVal val="visible"/>
                                      </p:to>
                                    </p:set>
                                    <p:anim to="" calcmode="lin" valueType="num">
                                      <p:cBhvr>
                                        <p:cTn id="47" dur="1000" fill="hold">
                                          <p:stCondLst>
                                            <p:cond delay="0"/>
                                          </p:stCondLst>
                                        </p:cTn>
                                        <p:tgtEl>
                                          <p:spTgt spid="77"/>
                                        </p:tgtEl>
                                        <p:attrNameLst>
                                          <p:attrName>ppt_x</p:attrName>
                                        </p:attrNameLst>
                                      </p:cBhvr>
                                      <p:tavLst>
                                        <p:tav tm="0" fmla="#ppt_x+(8/9)*(#ppt_x-(#ppt_x-#ppt_w/2))*((1.5-1.5*$)^2-(1.5-1.5*$)^3)">
                                          <p:val>
                                            <p:fltVal val="0"/>
                                          </p:val>
                                        </p:tav>
                                        <p:tav tm="100000">
                                          <p:val>
                                            <p:fltVal val="1"/>
                                          </p:val>
                                        </p:tav>
                                      </p:tavLst>
                                    </p:anim>
                                    <p:anim to="" calcmode="lin" valueType="num">
                                      <p:cBhvr>
                                        <p:cTn id="48" dur="1000" fill="hold">
                                          <p:stCondLst>
                                            <p:cond delay="0"/>
                                          </p:stCondLst>
                                        </p:cTn>
                                        <p:tgtEl>
                                          <p:spTgt spid="77"/>
                                        </p:tgtEl>
                                        <p:attrNameLst>
                                          <p:attrName>ppt_y</p:attrName>
                                        </p:attrNameLst>
                                      </p:cBhvr>
                                      <p:tavLst>
                                        <p:tav tm="0" fmla="#ppt_y+(8/9)*(#ppt_y-(#ppt_y+#ppt_h/2))*((1.5-1.5*$)^2-(1.5-1.5*$)^3)">
                                          <p:val>
                                            <p:fltVal val="0"/>
                                          </p:val>
                                        </p:tav>
                                        <p:tav tm="100000">
                                          <p:val>
                                            <p:fltVal val="1"/>
                                          </p:val>
                                        </p:tav>
                                      </p:tavLst>
                                    </p:anim>
                                    <p:anim to="" calcmode="lin" valueType="num">
                                      <p:cBhvr>
                                        <p:cTn id="49" dur="1000" fill="hold">
                                          <p:stCondLst>
                                            <p:cond delay="0"/>
                                          </p:stCondLst>
                                        </p:cTn>
                                        <p:tgtEl>
                                          <p:spTgt spid="77"/>
                                        </p:tgtEl>
                                        <p:attrNameLst>
                                          <p:attrName>ppt_w</p:attrName>
                                        </p:attrNameLst>
                                      </p:cBhvr>
                                      <p:tavLst>
                                        <p:tav tm="0" fmla="#ppt_w+(8/9)*(#ppt_w-0)*((1.5-1.5*$)^2-(1.5-1.5*$)^3)">
                                          <p:val>
                                            <p:fltVal val="0"/>
                                          </p:val>
                                        </p:tav>
                                        <p:tav tm="100000">
                                          <p:val>
                                            <p:fltVal val="1"/>
                                          </p:val>
                                        </p:tav>
                                      </p:tavLst>
                                    </p:anim>
                                    <p:anim to="" calcmode="lin" valueType="num">
                                      <p:cBhvr>
                                        <p:cTn id="50" dur="1000" fill="hold">
                                          <p:stCondLst>
                                            <p:cond delay="0"/>
                                          </p:stCondLst>
                                        </p:cTn>
                                        <p:tgtEl>
                                          <p:spTgt spid="77"/>
                                        </p:tgtEl>
                                        <p:attrNameLst>
                                          <p:attrName>ppt_h</p:attrName>
                                        </p:attrNameLst>
                                      </p:cBhvr>
                                      <p:tavLst>
                                        <p:tav tm="0" fmla="#ppt_h+(8/9)*(#ppt_h-0)*((1.5-1.5*$)^2-(1.5-1.5*$)^3)">
                                          <p:val>
                                            <p:fltVal val="0"/>
                                          </p:val>
                                        </p:tav>
                                        <p:tav tm="100000">
                                          <p:val>
                                            <p:fltVal val="1"/>
                                          </p:val>
                                        </p:tav>
                                      </p:tavLst>
                                    </p:anim>
                                  </p:childTnLst>
                                </p:cTn>
                              </p:par>
                              <p:par>
                                <p:cTn id="51" presetID="2" presetClass="entr" presetSubtype="2" decel="100000"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additive="base">
                                        <p:cTn id="53" dur="2000" fill="hold"/>
                                        <p:tgtEl>
                                          <p:spTgt spid="30"/>
                                        </p:tgtEl>
                                        <p:attrNameLst>
                                          <p:attrName>ppt_x</p:attrName>
                                        </p:attrNameLst>
                                      </p:cBhvr>
                                      <p:tavLst>
                                        <p:tav tm="0">
                                          <p:val>
                                            <p:strVal val="1+#ppt_w/2"/>
                                          </p:val>
                                        </p:tav>
                                        <p:tav tm="100000">
                                          <p:val>
                                            <p:strVal val="#ppt_x"/>
                                          </p:val>
                                        </p:tav>
                                      </p:tavLst>
                                    </p:anim>
                                    <p:anim calcmode="lin" valueType="num">
                                      <p:cBhvr additive="base">
                                        <p:cTn id="54" dur="2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6" grpId="0"/>
      <p:bldP spid="77" grpId="0"/>
      <p:bldP spid="7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2"/>
          <p:cNvGrpSpPr/>
          <p:nvPr/>
        </p:nvGrpSpPr>
        <p:grpSpPr bwMode="auto">
          <a:xfrm>
            <a:off x="529065" y="498190"/>
            <a:ext cx="738482" cy="813502"/>
            <a:chOff x="2647254" y="1086463"/>
            <a:chExt cx="500861" cy="419071"/>
          </a:xfrm>
        </p:grpSpPr>
        <p:grpSp>
          <p:nvGrpSpPr>
            <p:cNvPr id="3" name="组合 37"/>
            <p:cNvGrpSpPr/>
            <p:nvPr/>
          </p:nvGrpSpPr>
          <p:grpSpPr bwMode="auto">
            <a:xfrm>
              <a:off x="2647254" y="1086463"/>
              <a:ext cx="500861" cy="419071"/>
              <a:chOff x="2813325" y="1131630"/>
              <a:chExt cx="451903" cy="349226"/>
            </a:xfrm>
          </p:grpSpPr>
          <p:sp>
            <p:nvSpPr>
              <p:cNvPr id="5" name="圆角矩形 39"/>
              <p:cNvSpPr/>
              <p:nvPr/>
            </p:nvSpPr>
            <p:spPr bwMode="auto">
              <a:xfrm>
                <a:off x="2813325" y="1146054"/>
                <a:ext cx="452247" cy="308989"/>
              </a:xfrm>
              <a:prstGeom prst="roundRect">
                <a:avLst>
                  <a:gd name="adj" fmla="val 30079"/>
                </a:avLst>
              </a:prstGeom>
              <a:solidFill>
                <a:srgbClr val="E1031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800" b="1" noProof="1">
                  <a:cs typeface="+mn-ea"/>
                  <a:sym typeface="+mn-lt"/>
                </a:endParaRPr>
              </a:p>
            </p:txBody>
          </p:sp>
          <p:sp>
            <p:nvSpPr>
              <p:cNvPr id="6" name="圆角矩形 9"/>
              <p:cNvSpPr>
                <a:spLocks noChangeArrowheads="1"/>
              </p:cNvSpPr>
              <p:nvPr/>
            </p:nvSpPr>
            <p:spPr bwMode="auto">
              <a:xfrm>
                <a:off x="2843856" y="1131630"/>
                <a:ext cx="342030" cy="349226"/>
              </a:xfrm>
              <a:custGeom>
                <a:avLst/>
                <a:gdLst>
                  <a:gd name="T0" fmla="*/ 108293 w 342030"/>
                  <a:gd name="T1" fmla="*/ 0 h 349226"/>
                  <a:gd name="T2" fmla="*/ 323743 w 342030"/>
                  <a:gd name="T3" fmla="*/ 0 h 349226"/>
                  <a:gd name="T4" fmla="*/ 342030 w 342030"/>
                  <a:gd name="T5" fmla="*/ 3692 h 349226"/>
                  <a:gd name="T6" fmla="*/ 62738 w 342030"/>
                  <a:gd name="T7" fmla="*/ 349226 h 349226"/>
                  <a:gd name="T8" fmla="*/ 0 w 342030"/>
                  <a:gd name="T9" fmla="*/ 251737 h 349226"/>
                  <a:gd name="T10" fmla="*/ 0 w 342030"/>
                  <a:gd name="T11" fmla="*/ 108293 h 349226"/>
                  <a:gd name="T12" fmla="*/ 108293 w 342030"/>
                  <a:gd name="T13" fmla="*/ 0 h 3492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030" h="349226">
                    <a:moveTo>
                      <a:pt x="108293" y="0"/>
                    </a:moveTo>
                    <a:lnTo>
                      <a:pt x="323743" y="0"/>
                    </a:lnTo>
                    <a:lnTo>
                      <a:pt x="342030" y="3692"/>
                    </a:lnTo>
                    <a:lnTo>
                      <a:pt x="62738" y="349226"/>
                    </a:lnTo>
                    <a:cubicBezTo>
                      <a:pt x="25551" y="332604"/>
                      <a:pt x="0" y="295155"/>
                      <a:pt x="0" y="251737"/>
                    </a:cubicBezTo>
                    <a:lnTo>
                      <a:pt x="0" y="108293"/>
                    </a:lnTo>
                    <a:cubicBezTo>
                      <a:pt x="0" y="48484"/>
                      <a:pt x="48484" y="0"/>
                      <a:pt x="108293" y="0"/>
                    </a:cubicBezTo>
                    <a:close/>
                  </a:path>
                </a:pathLst>
              </a:custGeom>
              <a:gradFill rotWithShape="1">
                <a:gsLst>
                  <a:gs pos="0">
                    <a:srgbClr val="FFFFFF">
                      <a:alpha val="51999"/>
                    </a:srgbClr>
                  </a:gs>
                  <a:gs pos="100000">
                    <a:srgbClr val="FFFFFF">
                      <a:alpha val="0"/>
                    </a:srgbClr>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800" b="1">
                  <a:cs typeface="+mn-ea"/>
                  <a:sym typeface="+mn-lt"/>
                </a:endParaRPr>
              </a:p>
            </p:txBody>
          </p:sp>
        </p:grpSp>
        <p:sp>
          <p:nvSpPr>
            <p:cNvPr id="4" name="标题层"/>
            <p:cNvSpPr txBox="1"/>
            <p:nvPr/>
          </p:nvSpPr>
          <p:spPr bwMode="auto">
            <a:xfrm>
              <a:off x="2668080" y="1145779"/>
              <a:ext cx="479811" cy="269534"/>
            </a:xfrm>
            <a:prstGeom prst="rect">
              <a:avLst/>
            </a:prstGeom>
            <a:noFill/>
            <a:effectLst>
              <a:outerShdw blurRad="12700" dist="12700" dir="4380000" algn="tl" rotWithShape="0">
                <a:prstClr val="black">
                  <a:alpha val="40000"/>
                </a:prstClr>
              </a:outerShdw>
            </a:effectLst>
          </p:spPr>
          <p:txBody>
            <a:bodyPr>
              <a:spAutoFit/>
            </a:bodyPr>
            <a:lstStyle/>
            <a:p>
              <a:pPr algn="ctr" defTabSz="1218565" fontAlgn="auto">
                <a:defRPr/>
              </a:pPr>
              <a:r>
                <a:rPr lang="en-US" altLang="zh-CN" sz="2800" b="1" kern="0" noProof="1">
                  <a:solidFill>
                    <a:sysClr val="window" lastClr="FFFFFF"/>
                  </a:solidFill>
                  <a:cs typeface="+mn-ea"/>
                  <a:sym typeface="+mn-lt"/>
                </a:rPr>
                <a:t>01</a:t>
              </a:r>
              <a:endParaRPr lang="zh-CN" altLang="en-US" sz="2800" b="1" kern="0" noProof="1">
                <a:solidFill>
                  <a:sysClr val="window" lastClr="FFFFFF"/>
                </a:solidFill>
                <a:cs typeface="+mn-ea"/>
                <a:sym typeface="+mn-lt"/>
              </a:endParaRPr>
            </a:p>
          </p:txBody>
        </p:sp>
      </p:grpSp>
      <p:sp>
        <p:nvSpPr>
          <p:cNvPr id="7" name="文本框 6"/>
          <p:cNvSpPr txBox="1"/>
          <p:nvPr/>
        </p:nvSpPr>
        <p:spPr>
          <a:xfrm>
            <a:off x="1397916" y="630077"/>
            <a:ext cx="2032661" cy="523220"/>
          </a:xfrm>
          <a:prstGeom prst="rect">
            <a:avLst/>
          </a:prstGeom>
          <a:noFill/>
        </p:spPr>
        <p:txBody>
          <a:bodyPr wrap="square" rtlCol="0">
            <a:spAutoFit/>
          </a:bodyPr>
          <a:lstStyle/>
          <a:p>
            <a:r>
              <a:rPr lang="zh-CN" altLang="en-US" sz="2800" dirty="0">
                <a:cs typeface="+mn-ea"/>
                <a:sym typeface="+mn-lt"/>
              </a:rPr>
              <a:t>活动主题</a:t>
            </a:r>
          </a:p>
        </p:txBody>
      </p:sp>
      <p:pic>
        <p:nvPicPr>
          <p:cNvPr id="9" name="图片 8"/>
          <p:cNvPicPr>
            <a:picLocks noChangeAspect="1"/>
          </p:cNvPicPr>
          <p:nvPr/>
        </p:nvPicPr>
        <p:blipFill>
          <a:blip r:embed="rId2"/>
          <a:stretch>
            <a:fillRect/>
          </a:stretch>
        </p:blipFill>
        <p:spPr>
          <a:xfrm>
            <a:off x="8061293" y="157656"/>
            <a:ext cx="1284990" cy="769357"/>
          </a:xfrm>
          <a:prstGeom prst="rect">
            <a:avLst/>
          </a:prstGeom>
        </p:spPr>
      </p:pic>
      <p:pic>
        <p:nvPicPr>
          <p:cNvPr id="10" name="图片 9"/>
          <p:cNvPicPr>
            <a:picLocks noChangeAspect="1"/>
          </p:cNvPicPr>
          <p:nvPr/>
        </p:nvPicPr>
        <p:blipFill rotWithShape="1">
          <a:blip r:embed="rId3" cstate="screen"/>
          <a:srcRect/>
          <a:stretch>
            <a:fillRect/>
          </a:stretch>
        </p:blipFill>
        <p:spPr>
          <a:xfrm>
            <a:off x="10112495" y="222818"/>
            <a:ext cx="1526166" cy="678334"/>
          </a:xfrm>
          <a:prstGeom prst="rect">
            <a:avLst/>
          </a:prstGeom>
        </p:spPr>
      </p:pic>
      <p:pic>
        <p:nvPicPr>
          <p:cNvPr id="12" name="图片 11"/>
          <p:cNvPicPr>
            <a:picLocks noChangeAspect="1"/>
          </p:cNvPicPr>
          <p:nvPr/>
        </p:nvPicPr>
        <p:blipFill rotWithShape="1">
          <a:blip r:embed="rId4" cstate="screen"/>
          <a:srcRect/>
          <a:stretch>
            <a:fillRect/>
          </a:stretch>
        </p:blipFill>
        <p:spPr>
          <a:xfrm>
            <a:off x="712600" y="1646705"/>
            <a:ext cx="6180086" cy="3177541"/>
          </a:xfrm>
          <a:prstGeom prst="rect">
            <a:avLst/>
          </a:prstGeom>
        </p:spPr>
      </p:pic>
      <p:sp>
        <p:nvSpPr>
          <p:cNvPr id="25" name="TextBox 18" descr="e7d195523061f1c03a90ee8e42cb24248e56383cd534985688F9F494128731F165EE95AB4B0C0A38076AAEA07667B1565C446FC45FF01DFB0E885BCDBDF3A284F3DB14DA61DD97F0BAB2E6C668FB49314F866CEC9A6ABF512FB128440C27400C1A5CA6700BB4832D94C44076F9B27032F78CBC071BD9EA65D414668998E91A32306C2471DA6DF228"/>
          <p:cNvSpPr txBox="1"/>
          <p:nvPr/>
        </p:nvSpPr>
        <p:spPr>
          <a:xfrm>
            <a:off x="1698722" y="4901514"/>
            <a:ext cx="3068354" cy="507703"/>
          </a:xfrm>
          <a:prstGeom prst="rect">
            <a:avLst/>
          </a:prstGeom>
          <a:noFill/>
        </p:spPr>
        <p:txBody>
          <a:bodyPr wrap="square" lIns="0" tIns="0" rIns="0" bIns="0" rtlCol="0">
            <a:spAutoFit/>
          </a:bodyPr>
          <a:ls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1435" algn="l" defTabSz="1828800" rtl="0" eaLnBrk="1" latinLnBrk="0" hangingPunct="1">
              <a:defRPr sz="3600" kern="1200">
                <a:solidFill>
                  <a:schemeClr val="tx1"/>
                </a:solidFill>
                <a:latin typeface="+mn-lt"/>
                <a:ea typeface="+mn-ea"/>
                <a:cs typeface="+mn-cs"/>
              </a:defRPr>
            </a:lvl8pPr>
            <a:lvl9pPr marL="7315835" algn="l" defTabSz="1828800" rtl="0" eaLnBrk="1" latinLnBrk="0" hangingPunct="1">
              <a:defRPr sz="3600" kern="1200">
                <a:solidFill>
                  <a:schemeClr val="tx1"/>
                </a:solidFill>
                <a:latin typeface="+mn-lt"/>
                <a:ea typeface="+mn-ea"/>
                <a:cs typeface="+mn-cs"/>
              </a:defRPr>
            </a:lvl9pPr>
          </a:lstStyle>
          <a:p>
            <a:r>
              <a:rPr lang="zh-CN" altLang="en-US" sz="3300" b="1" dirty="0">
                <a:solidFill>
                  <a:srgbClr val="000000"/>
                </a:solidFill>
                <a:cs typeface="+mn-ea"/>
                <a:sym typeface="+mn-lt"/>
              </a:rPr>
              <a:t>请替换文字内容</a:t>
            </a:r>
          </a:p>
        </p:txBody>
      </p:sp>
      <p:sp>
        <p:nvSpPr>
          <p:cNvPr id="26" name="TextBox 24" descr="e7d195523061f1c03a90ee8e42cb24248e56383cd534985688F9F494128731F165EE95AB4B0C0A38076AAEA07667B1565C446FC45FF01DFB0E885BCDBDF3A284F3DB14DA61DD97F0BAB2E6C668FB49314F866CEC9A6ABF512FB128440C27400C1A5CA6700BB4832D94C44076F9B27032F78CBC071BD9EA65D414668998E91A32306C2471DA6DF228"/>
          <p:cNvSpPr txBox="1"/>
          <p:nvPr/>
        </p:nvSpPr>
        <p:spPr>
          <a:xfrm>
            <a:off x="1795005" y="5546392"/>
            <a:ext cx="1436291" cy="246221"/>
          </a:xfrm>
          <a:prstGeom prst="rect">
            <a:avLst/>
          </a:prstGeom>
          <a:noFill/>
        </p:spPr>
        <p:txBody>
          <a:bodyPr wrap="none" lIns="0" tIns="0" rIns="0" bIns="0" rtlCol="0">
            <a:spAutoFit/>
          </a:bodyPr>
          <a:lstStyle/>
          <a:p>
            <a:r>
              <a:rPr lang="zh-CN" altLang="en-US" sz="1600" i="1" dirty="0">
                <a:solidFill>
                  <a:srgbClr val="01D8FF"/>
                </a:solidFill>
                <a:cs typeface="+mn-ea"/>
                <a:sym typeface="+mn-lt"/>
              </a:rPr>
              <a:t>请替换文字内容</a:t>
            </a:r>
          </a:p>
        </p:txBody>
      </p:sp>
      <p:sp>
        <p:nvSpPr>
          <p:cNvPr id="27" name="Rectangle 20"/>
          <p:cNvSpPr/>
          <p:nvPr/>
        </p:nvSpPr>
        <p:spPr>
          <a:xfrm>
            <a:off x="7424605" y="2772210"/>
            <a:ext cx="3428376" cy="1107996"/>
          </a:xfrm>
          <a:prstGeom prst="rect">
            <a:avLst/>
          </a:prstGeom>
        </p:spPr>
        <p:txBody>
          <a:bodyPr wrap="square">
            <a:spAutoFit/>
          </a:bodyPr>
          <a:lstStyle/>
          <a:p>
            <a:pPr lvl="0">
              <a:lnSpc>
                <a:spcPct val="150000"/>
              </a:lnSpc>
              <a:defRPr/>
            </a:pPr>
            <a:r>
              <a:rPr kumimoji="0" lang="zh-CN" altLang="en-US" sz="1100" b="0" i="0" u="none" strike="noStrike" kern="0" cap="none" spc="0" normalizeH="0" baseline="0" noProof="0" dirty="0">
                <a:ln>
                  <a:noFill/>
                </a:ln>
                <a:solidFill>
                  <a:schemeClr val="bg1">
                    <a:lumMod val="50000"/>
                  </a:schemeClr>
                </a:solidFill>
                <a:effectLst/>
                <a:uLnTx/>
                <a:uFillTx/>
                <a:cs typeface="+mn-ea"/>
                <a:sym typeface="+mn-lt"/>
              </a:rPr>
              <a:t>单击添加详细文字说明，或复制文本黏贴自此右键只保留文字单击添加详细文字说明单击添加详细文字说明，或</a:t>
            </a:r>
            <a:r>
              <a:rPr lang="zh-CN" altLang="en-US" sz="1100" kern="0" dirty="0">
                <a:solidFill>
                  <a:schemeClr val="bg1">
                    <a:lumMod val="50000"/>
                  </a:schemeClr>
                </a:solidFill>
                <a:cs typeface="+mn-ea"/>
                <a:sym typeface="+mn-lt"/>
              </a:rPr>
              <a:t>复制单击添加详细文字说明，或复制文本黏贴自此右键只保留文字单击添加详细文字说明</a:t>
            </a:r>
            <a:endParaRPr kumimoji="0" lang="zh-CN" altLang="en-US" sz="1100" b="0" i="0" u="none" strike="noStrike" kern="0" cap="none" spc="0" normalizeH="0" baseline="0" noProof="0" dirty="0">
              <a:ln>
                <a:noFill/>
              </a:ln>
              <a:solidFill>
                <a:schemeClr val="bg1">
                  <a:lumMod val="50000"/>
                </a:schemeClr>
              </a:solidFill>
              <a:effectLst/>
              <a:uLnTx/>
              <a:uFillTx/>
              <a:cs typeface="+mn-ea"/>
              <a:sym typeface="+mn-lt"/>
            </a:endParaRPr>
          </a:p>
        </p:txBody>
      </p:sp>
      <p:sp>
        <p:nvSpPr>
          <p:cNvPr id="28" name="Rectangle 35"/>
          <p:cNvSpPr/>
          <p:nvPr/>
        </p:nvSpPr>
        <p:spPr>
          <a:xfrm>
            <a:off x="7424605" y="4791510"/>
            <a:ext cx="3428376" cy="1107996"/>
          </a:xfrm>
          <a:prstGeom prst="rect">
            <a:avLst/>
          </a:prstGeom>
        </p:spPr>
        <p:txBody>
          <a:bodyPr wrap="square">
            <a:spAutoFit/>
          </a:bodyPr>
          <a:lstStyle/>
          <a:p>
            <a:pPr lvl="0">
              <a:lnSpc>
                <a:spcPct val="150000"/>
              </a:lnSpc>
              <a:defRPr/>
            </a:pPr>
            <a:r>
              <a:rPr lang="zh-CN" altLang="en-US" sz="1100" kern="0" dirty="0">
                <a:solidFill>
                  <a:schemeClr val="bg1">
                    <a:lumMod val="50000"/>
                  </a:schemeClr>
                </a:solidFill>
                <a:cs typeface="+mn-ea"/>
                <a:sym typeface="+mn-lt"/>
              </a:rPr>
              <a:t>单击添加详细文字说明，或复制文本黏贴自此右键只保留文字单击添加详细文字说明单击添加详细文字说明，或复制单击添加详细文字说明，或复制文本黏贴自此右键只保留文字单击添加详细文字说明</a:t>
            </a:r>
          </a:p>
        </p:txBody>
      </p:sp>
      <p:grpSp>
        <p:nvGrpSpPr>
          <p:cNvPr id="29" name="Group 2" descr="e7d195523061f1c03a90ee8e42cb24248e56383cd534985688F9F494128731F165EE95AB4B0C0A38076AAEA07667B1565C446FC45FF01DFB0E885BCDBDF3A284F3DB14DA61DD97F0BAB2E6C668FB49314F866CEC9A6ABF512FB128440C27400C1A5CA6700BB4832D94C44076F9B27032F78CBC071BD9EA65D414668998E91A32306C2471DA6DF228"/>
          <p:cNvGrpSpPr/>
          <p:nvPr/>
        </p:nvGrpSpPr>
        <p:grpSpPr>
          <a:xfrm>
            <a:off x="7424605" y="1992161"/>
            <a:ext cx="2745808" cy="448882"/>
            <a:chOff x="5016836" y="1708882"/>
            <a:chExt cx="2745808" cy="448882"/>
          </a:xfrm>
        </p:grpSpPr>
        <p:grpSp>
          <p:nvGrpSpPr>
            <p:cNvPr id="30" name="Group 25"/>
            <p:cNvGrpSpPr/>
            <p:nvPr/>
          </p:nvGrpSpPr>
          <p:grpSpPr>
            <a:xfrm>
              <a:off x="5016836" y="1708882"/>
              <a:ext cx="2745808" cy="448882"/>
              <a:chOff x="5318693" y="1530770"/>
              <a:chExt cx="3300424" cy="448882"/>
            </a:xfrm>
          </p:grpSpPr>
          <p:sp>
            <p:nvSpPr>
              <p:cNvPr id="32" name="Rectangle: Rounded Corners 22"/>
              <p:cNvSpPr/>
              <p:nvPr/>
            </p:nvSpPr>
            <p:spPr>
              <a:xfrm>
                <a:off x="5318693" y="1530770"/>
                <a:ext cx="3300424" cy="448882"/>
              </a:xfrm>
              <a:prstGeom prst="roundRect">
                <a:avLst>
                  <a:gd name="adj" fmla="val 14597"/>
                </a:avLst>
              </a:prstGeom>
              <a:gradFill>
                <a:gsLst>
                  <a:gs pos="80000">
                    <a:srgbClr val="3BC9F1"/>
                  </a:gs>
                  <a:gs pos="100000">
                    <a:srgbClr val="3BC9F1"/>
                  </a:gs>
                  <a:gs pos="15000">
                    <a:srgbClr val="3BC9F1">
                      <a:lumMod val="40000"/>
                      <a:lumOff val="60000"/>
                    </a:srgbClr>
                  </a:gs>
                  <a:gs pos="45000">
                    <a:srgbClr val="3BC9F1">
                      <a:lumMod val="60000"/>
                      <a:lumOff val="40000"/>
                    </a:srgbClr>
                  </a:gs>
                </a:gsLst>
                <a:lin ang="8100000" scaled="1"/>
              </a:gradFill>
              <a:ln w="12700" cap="flat" cmpd="sng" algn="ctr">
                <a:noFill/>
                <a:prstDash val="solid"/>
                <a:miter lim="800000"/>
              </a:ln>
              <a:effectLst>
                <a:outerShdw blurRad="355600" dist="228600" dir="5400000" sx="97000" sy="97000" algn="t" rotWithShape="0">
                  <a:prstClr val="black">
                    <a:alpha val="8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cs typeface="+mn-ea"/>
                  <a:sym typeface="+mn-lt"/>
                </a:endParaRPr>
              </a:p>
            </p:txBody>
          </p:sp>
          <p:sp>
            <p:nvSpPr>
              <p:cNvPr id="33" name="TextBox 19"/>
              <p:cNvSpPr txBox="1"/>
              <p:nvPr/>
            </p:nvSpPr>
            <p:spPr>
              <a:xfrm>
                <a:off x="5687416" y="1570545"/>
                <a:ext cx="2363665"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FFFFFF"/>
                    </a:solidFill>
                    <a:effectLst/>
                    <a:uLnTx/>
                    <a:uFillTx/>
                    <a:cs typeface="+mn-ea"/>
                    <a:sym typeface="+mn-lt"/>
                  </a:rPr>
                  <a:t>填写段落标题</a:t>
                </a:r>
              </a:p>
            </p:txBody>
          </p:sp>
        </p:grpSp>
        <p:sp>
          <p:nvSpPr>
            <p:cNvPr id="31" name="Freeform 131"/>
            <p:cNvSpPr>
              <a:spLocks noChangeArrowheads="1"/>
            </p:cNvSpPr>
            <p:nvPr/>
          </p:nvSpPr>
          <p:spPr bwMode="auto">
            <a:xfrm>
              <a:off x="7403454" y="1868852"/>
              <a:ext cx="195586" cy="128942"/>
            </a:xfrm>
            <a:custGeom>
              <a:avLst/>
              <a:gdLst>
                <a:gd name="T0" fmla="*/ 164291 w 497"/>
                <a:gd name="T1" fmla="*/ 37791 h 329"/>
                <a:gd name="T2" fmla="*/ 164291 w 497"/>
                <a:gd name="T3" fmla="*/ 37791 h 329"/>
                <a:gd name="T4" fmla="*/ 153080 w 497"/>
                <a:gd name="T5" fmla="*/ 41656 h 329"/>
                <a:gd name="T6" fmla="*/ 99179 w 497"/>
                <a:gd name="T7" fmla="*/ 0 h 329"/>
                <a:gd name="T8" fmla="*/ 41827 w 497"/>
                <a:gd name="T9" fmla="*/ 56687 h 329"/>
                <a:gd name="T10" fmla="*/ 41827 w 497"/>
                <a:gd name="T11" fmla="*/ 64417 h 329"/>
                <a:gd name="T12" fmla="*/ 38378 w 497"/>
                <a:gd name="T13" fmla="*/ 64417 h 329"/>
                <a:gd name="T14" fmla="*/ 0 w 497"/>
                <a:gd name="T15" fmla="*/ 102208 h 329"/>
                <a:gd name="T16" fmla="*/ 38378 w 497"/>
                <a:gd name="T17" fmla="*/ 140859 h 329"/>
                <a:gd name="T18" fmla="*/ 164291 w 497"/>
                <a:gd name="T19" fmla="*/ 140859 h 329"/>
                <a:gd name="T20" fmla="*/ 213881 w 497"/>
                <a:gd name="T21" fmla="*/ 87178 h 329"/>
                <a:gd name="T22" fmla="*/ 164291 w 497"/>
                <a:gd name="T23" fmla="*/ 37791 h 3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97" h="329">
                  <a:moveTo>
                    <a:pt x="381" y="88"/>
                  </a:moveTo>
                  <a:lnTo>
                    <a:pt x="381" y="88"/>
                  </a:lnTo>
                  <a:cubicBezTo>
                    <a:pt x="372" y="88"/>
                    <a:pt x="363" y="88"/>
                    <a:pt x="355" y="97"/>
                  </a:cubicBezTo>
                  <a:cubicBezTo>
                    <a:pt x="346" y="44"/>
                    <a:pt x="293" y="0"/>
                    <a:pt x="230" y="0"/>
                  </a:cubicBezTo>
                  <a:cubicBezTo>
                    <a:pt x="159" y="0"/>
                    <a:pt x="97" y="62"/>
                    <a:pt x="97" y="132"/>
                  </a:cubicBezTo>
                  <a:cubicBezTo>
                    <a:pt x="97" y="132"/>
                    <a:pt x="97" y="141"/>
                    <a:pt x="97" y="150"/>
                  </a:cubicBezTo>
                  <a:cubicBezTo>
                    <a:pt x="97" y="150"/>
                    <a:pt x="97" y="150"/>
                    <a:pt x="89" y="150"/>
                  </a:cubicBezTo>
                  <a:cubicBezTo>
                    <a:pt x="44" y="150"/>
                    <a:pt x="0" y="185"/>
                    <a:pt x="0" y="238"/>
                  </a:cubicBezTo>
                  <a:cubicBezTo>
                    <a:pt x="0" y="283"/>
                    <a:pt x="44" y="328"/>
                    <a:pt x="89" y="328"/>
                  </a:cubicBezTo>
                  <a:cubicBezTo>
                    <a:pt x="381" y="328"/>
                    <a:pt x="381" y="328"/>
                    <a:pt x="381" y="328"/>
                  </a:cubicBezTo>
                  <a:cubicBezTo>
                    <a:pt x="443" y="328"/>
                    <a:pt x="496" y="275"/>
                    <a:pt x="496" y="203"/>
                  </a:cubicBezTo>
                  <a:cubicBezTo>
                    <a:pt x="496" y="141"/>
                    <a:pt x="443" y="88"/>
                    <a:pt x="381" y="88"/>
                  </a:cubicBezTo>
                </a:path>
              </a:pathLst>
            </a:custGeom>
            <a:solidFill>
              <a:srgbClr val="FFFFFF"/>
            </a:solidFill>
            <a:ln>
              <a:noFill/>
            </a:ln>
            <a:effec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grpSp>
      <p:grpSp>
        <p:nvGrpSpPr>
          <p:cNvPr id="34" name="Group 3" descr="e7d195523061f1c03a90ee8e42cb24248e56383cd534985688F9F494128731F165EE95AB4B0C0A38076AAEA07667B1565C446FC45FF01DFB0E885BCDBDF3A284F3DB14DA61DD97F0BAB2E6C668FB49314F866CEC9A6ABF512FB128440C27400C1A5CA6700BB4832D94C44076F9B27032F78CBC071BD9EA65D414668998E91A32306C2471DA6DF228"/>
          <p:cNvGrpSpPr/>
          <p:nvPr/>
        </p:nvGrpSpPr>
        <p:grpSpPr>
          <a:xfrm>
            <a:off x="7424605" y="4011461"/>
            <a:ext cx="2745808" cy="448882"/>
            <a:chOff x="5016836" y="3728182"/>
            <a:chExt cx="2745808" cy="448882"/>
          </a:xfrm>
        </p:grpSpPr>
        <p:grpSp>
          <p:nvGrpSpPr>
            <p:cNvPr id="35" name="Group 36"/>
            <p:cNvGrpSpPr/>
            <p:nvPr/>
          </p:nvGrpSpPr>
          <p:grpSpPr>
            <a:xfrm>
              <a:off x="5016836" y="3728182"/>
              <a:ext cx="2745808" cy="448882"/>
              <a:chOff x="5318693" y="1530770"/>
              <a:chExt cx="3300424" cy="448882"/>
            </a:xfrm>
          </p:grpSpPr>
          <p:sp>
            <p:nvSpPr>
              <p:cNvPr id="37" name="Rectangle: Rounded Corners 37"/>
              <p:cNvSpPr/>
              <p:nvPr/>
            </p:nvSpPr>
            <p:spPr>
              <a:xfrm>
                <a:off x="5318693" y="1530770"/>
                <a:ext cx="3300424" cy="448882"/>
              </a:xfrm>
              <a:prstGeom prst="roundRect">
                <a:avLst>
                  <a:gd name="adj" fmla="val 14597"/>
                </a:avLst>
              </a:prstGeom>
              <a:gradFill>
                <a:gsLst>
                  <a:gs pos="80000">
                    <a:srgbClr val="3BC9F1"/>
                  </a:gs>
                  <a:gs pos="100000">
                    <a:srgbClr val="3BC9F1"/>
                  </a:gs>
                  <a:gs pos="15000">
                    <a:srgbClr val="3BC9F1">
                      <a:lumMod val="40000"/>
                      <a:lumOff val="60000"/>
                    </a:srgbClr>
                  </a:gs>
                  <a:gs pos="45000">
                    <a:srgbClr val="3BC9F1">
                      <a:lumMod val="60000"/>
                      <a:lumOff val="40000"/>
                    </a:srgbClr>
                  </a:gs>
                </a:gsLst>
                <a:lin ang="8100000" scaled="1"/>
              </a:gradFill>
              <a:ln w="12700" cap="flat" cmpd="sng" algn="ctr">
                <a:noFill/>
                <a:prstDash val="solid"/>
                <a:miter lim="800000"/>
              </a:ln>
              <a:effectLst>
                <a:outerShdw blurRad="355600" dist="228600" dir="5400000" sx="97000" sy="97000" algn="t" rotWithShape="0">
                  <a:prstClr val="black">
                    <a:alpha val="8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cs typeface="+mn-ea"/>
                  <a:sym typeface="+mn-lt"/>
                </a:endParaRPr>
              </a:p>
            </p:txBody>
          </p:sp>
          <p:sp>
            <p:nvSpPr>
              <p:cNvPr id="38" name="TextBox 38"/>
              <p:cNvSpPr txBox="1"/>
              <p:nvPr/>
            </p:nvSpPr>
            <p:spPr>
              <a:xfrm>
                <a:off x="5687416" y="1570545"/>
                <a:ext cx="2363665"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FFFFFF"/>
                    </a:solidFill>
                    <a:effectLst/>
                    <a:uLnTx/>
                    <a:uFillTx/>
                    <a:cs typeface="+mn-ea"/>
                    <a:sym typeface="+mn-lt"/>
                  </a:rPr>
                  <a:t>填写段落标题</a:t>
                </a:r>
              </a:p>
            </p:txBody>
          </p:sp>
        </p:grpSp>
        <p:sp>
          <p:nvSpPr>
            <p:cNvPr id="36" name="Freeform 92"/>
            <p:cNvSpPr>
              <a:spLocks noChangeArrowheads="1"/>
            </p:cNvSpPr>
            <p:nvPr/>
          </p:nvSpPr>
          <p:spPr bwMode="auto">
            <a:xfrm>
              <a:off x="7411422" y="3861349"/>
              <a:ext cx="179650" cy="182548"/>
            </a:xfrm>
            <a:custGeom>
              <a:avLst/>
              <a:gdLst>
                <a:gd name="T0" fmla="*/ 74484 w 444"/>
                <a:gd name="T1" fmla="*/ 125126 h 454"/>
                <a:gd name="T2" fmla="*/ 74484 w 444"/>
                <a:gd name="T3" fmla="*/ 125126 h 454"/>
                <a:gd name="T4" fmla="*/ 31035 w 444"/>
                <a:gd name="T5" fmla="*/ 105740 h 454"/>
                <a:gd name="T6" fmla="*/ 31035 w 444"/>
                <a:gd name="T7" fmla="*/ 121161 h 454"/>
                <a:gd name="T8" fmla="*/ 74484 w 444"/>
                <a:gd name="T9" fmla="*/ 137022 h 454"/>
                <a:gd name="T10" fmla="*/ 74484 w 444"/>
                <a:gd name="T11" fmla="*/ 125126 h 454"/>
                <a:gd name="T12" fmla="*/ 74484 w 444"/>
                <a:gd name="T13" fmla="*/ 78424 h 454"/>
                <a:gd name="T14" fmla="*/ 74484 w 444"/>
                <a:gd name="T15" fmla="*/ 78424 h 454"/>
                <a:gd name="T16" fmla="*/ 31035 w 444"/>
                <a:gd name="T17" fmla="*/ 63003 h 454"/>
                <a:gd name="T18" fmla="*/ 31035 w 444"/>
                <a:gd name="T19" fmla="*/ 74459 h 454"/>
                <a:gd name="T20" fmla="*/ 74484 w 444"/>
                <a:gd name="T21" fmla="*/ 93844 h 454"/>
                <a:gd name="T22" fmla="*/ 74484 w 444"/>
                <a:gd name="T23" fmla="*/ 78424 h 454"/>
                <a:gd name="T24" fmla="*/ 192416 w 444"/>
                <a:gd name="T25" fmla="*/ 4406 h 454"/>
                <a:gd name="T26" fmla="*/ 192416 w 444"/>
                <a:gd name="T27" fmla="*/ 4406 h 454"/>
                <a:gd name="T28" fmla="*/ 180889 w 444"/>
                <a:gd name="T29" fmla="*/ 0 h 454"/>
                <a:gd name="T30" fmla="*/ 97982 w 444"/>
                <a:gd name="T31" fmla="*/ 35687 h 454"/>
                <a:gd name="T32" fmla="*/ 15517 w 444"/>
                <a:gd name="T33" fmla="*/ 0 h 454"/>
                <a:gd name="T34" fmla="*/ 3990 w 444"/>
                <a:gd name="T35" fmla="*/ 4406 h 454"/>
                <a:gd name="T36" fmla="*/ 0 w 444"/>
                <a:gd name="T37" fmla="*/ 12336 h 454"/>
                <a:gd name="T38" fmla="*/ 0 w 444"/>
                <a:gd name="T39" fmla="*/ 152883 h 454"/>
                <a:gd name="T40" fmla="*/ 3990 w 444"/>
                <a:gd name="T41" fmla="*/ 160372 h 454"/>
                <a:gd name="T42" fmla="*/ 93991 w 444"/>
                <a:gd name="T43" fmla="*/ 195619 h 454"/>
                <a:gd name="T44" fmla="*/ 93991 w 444"/>
                <a:gd name="T45" fmla="*/ 195619 h 454"/>
                <a:gd name="T46" fmla="*/ 97982 w 444"/>
                <a:gd name="T47" fmla="*/ 199584 h 454"/>
                <a:gd name="T48" fmla="*/ 97982 w 444"/>
                <a:gd name="T49" fmla="*/ 195619 h 454"/>
                <a:gd name="T50" fmla="*/ 101972 w 444"/>
                <a:gd name="T51" fmla="*/ 195619 h 454"/>
                <a:gd name="T52" fmla="*/ 188426 w 444"/>
                <a:gd name="T53" fmla="*/ 160372 h 454"/>
                <a:gd name="T54" fmla="*/ 196407 w 444"/>
                <a:gd name="T55" fmla="*/ 152883 h 454"/>
                <a:gd name="T56" fmla="*/ 196407 w 444"/>
                <a:gd name="T57" fmla="*/ 12336 h 454"/>
                <a:gd name="T58" fmla="*/ 192416 w 444"/>
                <a:gd name="T59" fmla="*/ 4406 h 454"/>
                <a:gd name="T60" fmla="*/ 86454 w 444"/>
                <a:gd name="T61" fmla="*/ 176233 h 454"/>
                <a:gd name="T62" fmla="*/ 86454 w 444"/>
                <a:gd name="T63" fmla="*/ 176233 h 454"/>
                <a:gd name="T64" fmla="*/ 15517 w 444"/>
                <a:gd name="T65" fmla="*/ 148917 h 454"/>
                <a:gd name="T66" fmla="*/ 15517 w 444"/>
                <a:gd name="T67" fmla="*/ 23792 h 454"/>
                <a:gd name="T68" fmla="*/ 86454 w 444"/>
                <a:gd name="T69" fmla="*/ 51108 h 454"/>
                <a:gd name="T70" fmla="*/ 86454 w 444"/>
                <a:gd name="T71" fmla="*/ 176233 h 454"/>
                <a:gd name="T72" fmla="*/ 180889 w 444"/>
                <a:gd name="T73" fmla="*/ 148917 h 454"/>
                <a:gd name="T74" fmla="*/ 180889 w 444"/>
                <a:gd name="T75" fmla="*/ 148917 h 454"/>
                <a:gd name="T76" fmla="*/ 109952 w 444"/>
                <a:gd name="T77" fmla="*/ 176233 h 454"/>
                <a:gd name="T78" fmla="*/ 109952 w 444"/>
                <a:gd name="T79" fmla="*/ 51108 h 454"/>
                <a:gd name="T80" fmla="*/ 180889 w 444"/>
                <a:gd name="T81" fmla="*/ 23792 h 454"/>
                <a:gd name="T82" fmla="*/ 180889 w 444"/>
                <a:gd name="T83" fmla="*/ 148917 h 454"/>
                <a:gd name="T84" fmla="*/ 164928 w 444"/>
                <a:gd name="T85" fmla="*/ 105740 h 454"/>
                <a:gd name="T86" fmla="*/ 164928 w 444"/>
                <a:gd name="T87" fmla="*/ 105740 h 454"/>
                <a:gd name="T88" fmla="*/ 121480 w 444"/>
                <a:gd name="T89" fmla="*/ 125126 h 454"/>
                <a:gd name="T90" fmla="*/ 121480 w 444"/>
                <a:gd name="T91" fmla="*/ 137022 h 454"/>
                <a:gd name="T92" fmla="*/ 164928 w 444"/>
                <a:gd name="T93" fmla="*/ 121161 h 454"/>
                <a:gd name="T94" fmla="*/ 164928 w 444"/>
                <a:gd name="T95" fmla="*/ 105740 h 454"/>
                <a:gd name="T96" fmla="*/ 164928 w 444"/>
                <a:gd name="T97" fmla="*/ 63003 h 454"/>
                <a:gd name="T98" fmla="*/ 164928 w 444"/>
                <a:gd name="T99" fmla="*/ 63003 h 454"/>
                <a:gd name="T100" fmla="*/ 121480 w 444"/>
                <a:gd name="T101" fmla="*/ 78424 h 454"/>
                <a:gd name="T102" fmla="*/ 121480 w 444"/>
                <a:gd name="T103" fmla="*/ 93844 h 454"/>
                <a:gd name="T104" fmla="*/ 164928 w 444"/>
                <a:gd name="T105" fmla="*/ 74459 h 454"/>
                <a:gd name="T106" fmla="*/ 164928 w 444"/>
                <a:gd name="T107" fmla="*/ 63003 h 45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44" h="454">
                  <a:moveTo>
                    <a:pt x="168" y="284"/>
                  </a:moveTo>
                  <a:lnTo>
                    <a:pt x="168" y="284"/>
                  </a:lnTo>
                  <a:cubicBezTo>
                    <a:pt x="70" y="240"/>
                    <a:pt x="70" y="240"/>
                    <a:pt x="70" y="240"/>
                  </a:cubicBezTo>
                  <a:cubicBezTo>
                    <a:pt x="70" y="275"/>
                    <a:pt x="70" y="275"/>
                    <a:pt x="70" y="275"/>
                  </a:cubicBezTo>
                  <a:cubicBezTo>
                    <a:pt x="168" y="311"/>
                    <a:pt x="168" y="311"/>
                    <a:pt x="168" y="311"/>
                  </a:cubicBezTo>
                  <a:lnTo>
                    <a:pt x="168" y="284"/>
                  </a:lnTo>
                  <a:close/>
                  <a:moveTo>
                    <a:pt x="168" y="178"/>
                  </a:moveTo>
                  <a:lnTo>
                    <a:pt x="168" y="178"/>
                  </a:lnTo>
                  <a:cubicBezTo>
                    <a:pt x="70" y="143"/>
                    <a:pt x="70" y="143"/>
                    <a:pt x="70" y="143"/>
                  </a:cubicBezTo>
                  <a:cubicBezTo>
                    <a:pt x="70" y="169"/>
                    <a:pt x="70" y="169"/>
                    <a:pt x="70" y="169"/>
                  </a:cubicBezTo>
                  <a:cubicBezTo>
                    <a:pt x="168" y="213"/>
                    <a:pt x="168" y="213"/>
                    <a:pt x="168" y="213"/>
                  </a:cubicBezTo>
                  <a:lnTo>
                    <a:pt x="168" y="178"/>
                  </a:lnTo>
                  <a:close/>
                  <a:moveTo>
                    <a:pt x="434" y="10"/>
                  </a:moveTo>
                  <a:lnTo>
                    <a:pt x="434" y="10"/>
                  </a:lnTo>
                  <a:cubicBezTo>
                    <a:pt x="425" y="0"/>
                    <a:pt x="417" y="0"/>
                    <a:pt x="408" y="0"/>
                  </a:cubicBezTo>
                  <a:cubicBezTo>
                    <a:pt x="221" y="81"/>
                    <a:pt x="221" y="81"/>
                    <a:pt x="221" y="81"/>
                  </a:cubicBezTo>
                  <a:cubicBezTo>
                    <a:pt x="35" y="0"/>
                    <a:pt x="35" y="0"/>
                    <a:pt x="35" y="0"/>
                  </a:cubicBezTo>
                  <a:cubicBezTo>
                    <a:pt x="26" y="0"/>
                    <a:pt x="17" y="0"/>
                    <a:pt x="9" y="10"/>
                  </a:cubicBezTo>
                  <a:cubicBezTo>
                    <a:pt x="0" y="10"/>
                    <a:pt x="0" y="19"/>
                    <a:pt x="0" y="28"/>
                  </a:cubicBezTo>
                  <a:cubicBezTo>
                    <a:pt x="0" y="347"/>
                    <a:pt x="0" y="347"/>
                    <a:pt x="0" y="347"/>
                  </a:cubicBezTo>
                  <a:cubicBezTo>
                    <a:pt x="0" y="355"/>
                    <a:pt x="0" y="364"/>
                    <a:pt x="9" y="364"/>
                  </a:cubicBezTo>
                  <a:cubicBezTo>
                    <a:pt x="212" y="444"/>
                    <a:pt x="212" y="444"/>
                    <a:pt x="212" y="444"/>
                  </a:cubicBezTo>
                  <a:cubicBezTo>
                    <a:pt x="221" y="453"/>
                    <a:pt x="221" y="453"/>
                    <a:pt x="221" y="453"/>
                  </a:cubicBezTo>
                  <a:cubicBezTo>
                    <a:pt x="221" y="453"/>
                    <a:pt x="221" y="453"/>
                    <a:pt x="221" y="444"/>
                  </a:cubicBezTo>
                  <a:cubicBezTo>
                    <a:pt x="230" y="444"/>
                    <a:pt x="230" y="444"/>
                    <a:pt x="230" y="444"/>
                  </a:cubicBezTo>
                  <a:cubicBezTo>
                    <a:pt x="425" y="364"/>
                    <a:pt x="425" y="364"/>
                    <a:pt x="425" y="364"/>
                  </a:cubicBezTo>
                  <a:cubicBezTo>
                    <a:pt x="434" y="364"/>
                    <a:pt x="443" y="355"/>
                    <a:pt x="443" y="347"/>
                  </a:cubicBezTo>
                  <a:cubicBezTo>
                    <a:pt x="443" y="28"/>
                    <a:pt x="443" y="28"/>
                    <a:pt x="443" y="28"/>
                  </a:cubicBezTo>
                  <a:cubicBezTo>
                    <a:pt x="443" y="19"/>
                    <a:pt x="443" y="10"/>
                    <a:pt x="434" y="10"/>
                  </a:cubicBezTo>
                  <a:close/>
                  <a:moveTo>
                    <a:pt x="195" y="400"/>
                  </a:moveTo>
                  <a:lnTo>
                    <a:pt x="195" y="400"/>
                  </a:lnTo>
                  <a:cubicBezTo>
                    <a:pt x="35" y="338"/>
                    <a:pt x="35" y="338"/>
                    <a:pt x="35" y="338"/>
                  </a:cubicBezTo>
                  <a:cubicBezTo>
                    <a:pt x="35" y="54"/>
                    <a:pt x="35" y="54"/>
                    <a:pt x="35" y="54"/>
                  </a:cubicBezTo>
                  <a:cubicBezTo>
                    <a:pt x="195" y="116"/>
                    <a:pt x="195" y="116"/>
                    <a:pt x="195" y="116"/>
                  </a:cubicBezTo>
                  <a:lnTo>
                    <a:pt x="195" y="400"/>
                  </a:lnTo>
                  <a:close/>
                  <a:moveTo>
                    <a:pt x="408" y="338"/>
                  </a:moveTo>
                  <a:lnTo>
                    <a:pt x="408" y="338"/>
                  </a:lnTo>
                  <a:cubicBezTo>
                    <a:pt x="248" y="400"/>
                    <a:pt x="248" y="400"/>
                    <a:pt x="248" y="400"/>
                  </a:cubicBezTo>
                  <a:cubicBezTo>
                    <a:pt x="248" y="116"/>
                    <a:pt x="248" y="116"/>
                    <a:pt x="248" y="116"/>
                  </a:cubicBezTo>
                  <a:cubicBezTo>
                    <a:pt x="408" y="54"/>
                    <a:pt x="408" y="54"/>
                    <a:pt x="408" y="54"/>
                  </a:cubicBezTo>
                  <a:lnTo>
                    <a:pt x="408" y="338"/>
                  </a:lnTo>
                  <a:close/>
                  <a:moveTo>
                    <a:pt x="372" y="240"/>
                  </a:moveTo>
                  <a:lnTo>
                    <a:pt x="372" y="240"/>
                  </a:lnTo>
                  <a:cubicBezTo>
                    <a:pt x="274" y="284"/>
                    <a:pt x="274" y="284"/>
                    <a:pt x="274" y="284"/>
                  </a:cubicBezTo>
                  <a:cubicBezTo>
                    <a:pt x="274" y="311"/>
                    <a:pt x="274" y="311"/>
                    <a:pt x="274" y="311"/>
                  </a:cubicBezTo>
                  <a:cubicBezTo>
                    <a:pt x="372" y="275"/>
                    <a:pt x="372" y="275"/>
                    <a:pt x="372" y="275"/>
                  </a:cubicBezTo>
                  <a:lnTo>
                    <a:pt x="372" y="240"/>
                  </a:lnTo>
                  <a:close/>
                  <a:moveTo>
                    <a:pt x="372" y="143"/>
                  </a:moveTo>
                  <a:lnTo>
                    <a:pt x="372" y="143"/>
                  </a:lnTo>
                  <a:cubicBezTo>
                    <a:pt x="274" y="178"/>
                    <a:pt x="274" y="178"/>
                    <a:pt x="274" y="178"/>
                  </a:cubicBezTo>
                  <a:cubicBezTo>
                    <a:pt x="274" y="213"/>
                    <a:pt x="274" y="213"/>
                    <a:pt x="274" y="213"/>
                  </a:cubicBezTo>
                  <a:cubicBezTo>
                    <a:pt x="372" y="169"/>
                    <a:pt x="372" y="169"/>
                    <a:pt x="372" y="169"/>
                  </a:cubicBezTo>
                  <a:lnTo>
                    <a:pt x="372" y="143"/>
                  </a:lnTo>
                  <a:close/>
                </a:path>
              </a:pathLst>
            </a:custGeom>
            <a:solidFill>
              <a:srgbClr val="FFFFFF"/>
            </a:solidFill>
            <a:ln>
              <a:noFill/>
            </a:ln>
            <a:effec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solidFill>
                <a:effectLst/>
                <a:uLnTx/>
                <a:uFillTx/>
                <a:cs typeface="+mn-ea"/>
                <a:sym typeface="+mn-lt"/>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50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2" presetClass="entr" presetSubtype="1" decel="10000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000" fill="hold"/>
                                        <p:tgtEl>
                                          <p:spTgt spid="9"/>
                                        </p:tgtEl>
                                        <p:attrNameLst>
                                          <p:attrName>ppt_x</p:attrName>
                                        </p:attrNameLst>
                                      </p:cBhvr>
                                      <p:tavLst>
                                        <p:tav tm="0">
                                          <p:val>
                                            <p:strVal val="#ppt_x"/>
                                          </p:val>
                                        </p:tav>
                                        <p:tav tm="100000">
                                          <p:val>
                                            <p:strVal val="#ppt_x"/>
                                          </p:val>
                                        </p:tav>
                                      </p:tavLst>
                                    </p:anim>
                                    <p:anim calcmode="lin" valueType="num">
                                      <p:cBhvr additive="base">
                                        <p:cTn id="18" dur="1000" fill="hold"/>
                                        <p:tgtEl>
                                          <p:spTgt spid="9"/>
                                        </p:tgtEl>
                                        <p:attrNameLst>
                                          <p:attrName>ppt_y</p:attrName>
                                        </p:attrNameLst>
                                      </p:cBhvr>
                                      <p:tavLst>
                                        <p:tav tm="0">
                                          <p:val>
                                            <p:strVal val="0-#ppt_h/2"/>
                                          </p:val>
                                        </p:tav>
                                        <p:tav tm="100000">
                                          <p:val>
                                            <p:strVal val="#ppt_y"/>
                                          </p:val>
                                        </p:tav>
                                      </p:tavLst>
                                    </p:anim>
                                  </p:childTnLst>
                                </p:cTn>
                              </p:par>
                              <p:par>
                                <p:cTn id="19" presetID="2" presetClass="entr" presetSubtype="1" decel="100000" fill="hold" nodeType="withEffect">
                                  <p:stCondLst>
                                    <p:cond delay="2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0-#ppt_h/2"/>
                                          </p:val>
                                        </p:tav>
                                        <p:tav tm="100000">
                                          <p:val>
                                            <p:strVal val="#ppt_y"/>
                                          </p:val>
                                        </p:tav>
                                      </p:tavLst>
                                    </p:anim>
                                  </p:childTnLst>
                                </p:cTn>
                              </p:par>
                            </p:childTnLst>
                          </p:cTn>
                        </p:par>
                        <p:par>
                          <p:cTn id="23" fill="hold">
                            <p:stCondLst>
                              <p:cond delay="0"/>
                            </p:stCondLst>
                            <p:childTnLst>
                              <p:par>
                                <p:cTn id="24" presetID="42"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53" presetClass="entr" presetSubtype="16" fill="hold" grpId="0" nodeType="afterEffect">
                                  <p:stCondLst>
                                    <p:cond delay="0"/>
                                  </p:stCondLst>
                                  <p:iterate type="lt">
                                    <p:tmPct val="10000"/>
                                  </p:iterate>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childTnLst>
                                </p:cTn>
                              </p:par>
                            </p:childTnLst>
                          </p:cTn>
                        </p:par>
                        <p:par>
                          <p:cTn id="35" fill="hold">
                            <p:stCondLst>
                              <p:cond delay="1799"/>
                            </p:stCondLst>
                            <p:childTnLst>
                              <p:par>
                                <p:cTn id="36" presetID="14" presetClass="entr" presetSubtype="10"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randombar(horizontal)">
                                      <p:cBhvr>
                                        <p:cTn id="38" dur="500"/>
                                        <p:tgtEl>
                                          <p:spTgt spid="26"/>
                                        </p:tgtEl>
                                      </p:cBhvr>
                                    </p:animEffect>
                                  </p:childTnLst>
                                </p:cTn>
                              </p:par>
                            </p:childTnLst>
                          </p:cTn>
                        </p:par>
                        <p:par>
                          <p:cTn id="39" fill="hold">
                            <p:stCondLst>
                              <p:cond delay="2299"/>
                            </p:stCondLst>
                            <p:childTnLst>
                              <p:par>
                                <p:cTn id="40" presetID="53" presetClass="entr" presetSubtype="16" fill="hold"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Effect transition="in" filter="fade">
                                      <p:cBhvr>
                                        <p:cTn id="44" dur="500"/>
                                        <p:tgtEl>
                                          <p:spTgt spid="29"/>
                                        </p:tgtEl>
                                      </p:cBhvr>
                                    </p:animEffect>
                                  </p:childTnLst>
                                </p:cTn>
                              </p:par>
                            </p:childTnLst>
                          </p:cTn>
                        </p:par>
                        <p:par>
                          <p:cTn id="45" fill="hold">
                            <p:stCondLst>
                              <p:cond delay="2799"/>
                            </p:stCondLst>
                            <p:childTnLst>
                              <p:par>
                                <p:cTn id="46" presetID="14" presetClass="entr" presetSubtype="10"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randombar(horizontal)">
                                      <p:cBhvr>
                                        <p:cTn id="48" dur="500"/>
                                        <p:tgtEl>
                                          <p:spTgt spid="27"/>
                                        </p:tgtEl>
                                      </p:cBhvr>
                                    </p:animEffect>
                                  </p:childTnLst>
                                </p:cTn>
                              </p:par>
                            </p:childTnLst>
                          </p:cTn>
                        </p:par>
                        <p:par>
                          <p:cTn id="49" fill="hold">
                            <p:stCondLst>
                              <p:cond delay="3299"/>
                            </p:stCondLst>
                            <p:childTnLst>
                              <p:par>
                                <p:cTn id="50" presetID="53" presetClass="entr" presetSubtype="16" fill="hold" nodeType="afterEffect">
                                  <p:stCondLst>
                                    <p:cond delay="0"/>
                                  </p:stCondLst>
                                  <p:childTnLst>
                                    <p:set>
                                      <p:cBhvr>
                                        <p:cTn id="51" dur="1" fill="hold">
                                          <p:stCondLst>
                                            <p:cond delay="0"/>
                                          </p:stCondLst>
                                        </p:cTn>
                                        <p:tgtEl>
                                          <p:spTgt spid="34"/>
                                        </p:tgtEl>
                                        <p:attrNameLst>
                                          <p:attrName>style.visibility</p:attrName>
                                        </p:attrNameLst>
                                      </p:cBhvr>
                                      <p:to>
                                        <p:strVal val="visible"/>
                                      </p:to>
                                    </p:set>
                                    <p:anim calcmode="lin" valueType="num">
                                      <p:cBhvr>
                                        <p:cTn id="52" dur="500" fill="hold"/>
                                        <p:tgtEl>
                                          <p:spTgt spid="34"/>
                                        </p:tgtEl>
                                        <p:attrNameLst>
                                          <p:attrName>ppt_w</p:attrName>
                                        </p:attrNameLst>
                                      </p:cBhvr>
                                      <p:tavLst>
                                        <p:tav tm="0">
                                          <p:val>
                                            <p:fltVal val="0"/>
                                          </p:val>
                                        </p:tav>
                                        <p:tav tm="100000">
                                          <p:val>
                                            <p:strVal val="#ppt_w"/>
                                          </p:val>
                                        </p:tav>
                                      </p:tavLst>
                                    </p:anim>
                                    <p:anim calcmode="lin" valueType="num">
                                      <p:cBhvr>
                                        <p:cTn id="53" dur="500" fill="hold"/>
                                        <p:tgtEl>
                                          <p:spTgt spid="34"/>
                                        </p:tgtEl>
                                        <p:attrNameLst>
                                          <p:attrName>ppt_h</p:attrName>
                                        </p:attrNameLst>
                                      </p:cBhvr>
                                      <p:tavLst>
                                        <p:tav tm="0">
                                          <p:val>
                                            <p:fltVal val="0"/>
                                          </p:val>
                                        </p:tav>
                                        <p:tav tm="100000">
                                          <p:val>
                                            <p:strVal val="#ppt_h"/>
                                          </p:val>
                                        </p:tav>
                                      </p:tavLst>
                                    </p:anim>
                                    <p:animEffect transition="in" filter="fade">
                                      <p:cBhvr>
                                        <p:cTn id="54" dur="500"/>
                                        <p:tgtEl>
                                          <p:spTgt spid="34"/>
                                        </p:tgtEl>
                                      </p:cBhvr>
                                    </p:animEffect>
                                  </p:childTnLst>
                                </p:cTn>
                              </p:par>
                            </p:childTnLst>
                          </p:cTn>
                        </p:par>
                        <p:par>
                          <p:cTn id="55" fill="hold">
                            <p:stCondLst>
                              <p:cond delay="3799"/>
                            </p:stCondLst>
                            <p:childTnLst>
                              <p:par>
                                <p:cTn id="56" presetID="14" presetClass="entr" presetSubtype="1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randombar(horizontal)">
                                      <p:cBhvr>
                                        <p:cTn id="5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p:bldP spid="26" grpId="0"/>
      <p:bldP spid="27"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p:cNvPicPr>
            <a:picLocks noChangeAspect="1"/>
          </p:cNvPicPr>
          <p:nvPr/>
        </p:nvPicPr>
        <p:blipFill rotWithShape="1">
          <a:blip r:embed="rId2" cstate="screen"/>
          <a:srcRect/>
          <a:stretch>
            <a:fillRect/>
          </a:stretch>
        </p:blipFill>
        <p:spPr>
          <a:xfrm>
            <a:off x="0" y="3870353"/>
            <a:ext cx="4679206" cy="2987647"/>
          </a:xfrm>
          <a:prstGeom prst="rect">
            <a:avLst/>
          </a:prstGeom>
        </p:spPr>
      </p:pic>
      <p:grpSp>
        <p:nvGrpSpPr>
          <p:cNvPr id="2" name="组合 32"/>
          <p:cNvGrpSpPr/>
          <p:nvPr/>
        </p:nvGrpSpPr>
        <p:grpSpPr bwMode="auto">
          <a:xfrm>
            <a:off x="529065" y="498190"/>
            <a:ext cx="738482" cy="813502"/>
            <a:chOff x="2647254" y="1086463"/>
            <a:chExt cx="500861" cy="419071"/>
          </a:xfrm>
        </p:grpSpPr>
        <p:grpSp>
          <p:nvGrpSpPr>
            <p:cNvPr id="3" name="组合 37"/>
            <p:cNvGrpSpPr/>
            <p:nvPr/>
          </p:nvGrpSpPr>
          <p:grpSpPr bwMode="auto">
            <a:xfrm>
              <a:off x="2647254" y="1086463"/>
              <a:ext cx="500861" cy="419071"/>
              <a:chOff x="2813325" y="1131630"/>
              <a:chExt cx="451903" cy="349226"/>
            </a:xfrm>
          </p:grpSpPr>
          <p:sp>
            <p:nvSpPr>
              <p:cNvPr id="5" name="圆角矩形 39"/>
              <p:cNvSpPr/>
              <p:nvPr/>
            </p:nvSpPr>
            <p:spPr bwMode="auto">
              <a:xfrm>
                <a:off x="2813325" y="1146054"/>
                <a:ext cx="452247" cy="308989"/>
              </a:xfrm>
              <a:prstGeom prst="roundRect">
                <a:avLst>
                  <a:gd name="adj" fmla="val 30079"/>
                </a:avLst>
              </a:prstGeom>
              <a:solidFill>
                <a:srgbClr val="E1031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800" b="1" noProof="1">
                  <a:cs typeface="+mn-ea"/>
                  <a:sym typeface="+mn-lt"/>
                </a:endParaRPr>
              </a:p>
            </p:txBody>
          </p:sp>
          <p:sp>
            <p:nvSpPr>
              <p:cNvPr id="6" name="圆角矩形 9"/>
              <p:cNvSpPr>
                <a:spLocks noChangeArrowheads="1"/>
              </p:cNvSpPr>
              <p:nvPr/>
            </p:nvSpPr>
            <p:spPr bwMode="auto">
              <a:xfrm>
                <a:off x="2843856" y="1131630"/>
                <a:ext cx="342030" cy="349226"/>
              </a:xfrm>
              <a:custGeom>
                <a:avLst/>
                <a:gdLst>
                  <a:gd name="T0" fmla="*/ 108293 w 342030"/>
                  <a:gd name="T1" fmla="*/ 0 h 349226"/>
                  <a:gd name="T2" fmla="*/ 323743 w 342030"/>
                  <a:gd name="T3" fmla="*/ 0 h 349226"/>
                  <a:gd name="T4" fmla="*/ 342030 w 342030"/>
                  <a:gd name="T5" fmla="*/ 3692 h 349226"/>
                  <a:gd name="T6" fmla="*/ 62738 w 342030"/>
                  <a:gd name="T7" fmla="*/ 349226 h 349226"/>
                  <a:gd name="T8" fmla="*/ 0 w 342030"/>
                  <a:gd name="T9" fmla="*/ 251737 h 349226"/>
                  <a:gd name="T10" fmla="*/ 0 w 342030"/>
                  <a:gd name="T11" fmla="*/ 108293 h 349226"/>
                  <a:gd name="T12" fmla="*/ 108293 w 342030"/>
                  <a:gd name="T13" fmla="*/ 0 h 3492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030" h="349226">
                    <a:moveTo>
                      <a:pt x="108293" y="0"/>
                    </a:moveTo>
                    <a:lnTo>
                      <a:pt x="323743" y="0"/>
                    </a:lnTo>
                    <a:lnTo>
                      <a:pt x="342030" y="3692"/>
                    </a:lnTo>
                    <a:lnTo>
                      <a:pt x="62738" y="349226"/>
                    </a:lnTo>
                    <a:cubicBezTo>
                      <a:pt x="25551" y="332604"/>
                      <a:pt x="0" y="295155"/>
                      <a:pt x="0" y="251737"/>
                    </a:cubicBezTo>
                    <a:lnTo>
                      <a:pt x="0" y="108293"/>
                    </a:lnTo>
                    <a:cubicBezTo>
                      <a:pt x="0" y="48484"/>
                      <a:pt x="48484" y="0"/>
                      <a:pt x="108293" y="0"/>
                    </a:cubicBezTo>
                    <a:close/>
                  </a:path>
                </a:pathLst>
              </a:custGeom>
              <a:gradFill rotWithShape="1">
                <a:gsLst>
                  <a:gs pos="0">
                    <a:srgbClr val="FFFFFF">
                      <a:alpha val="51999"/>
                    </a:srgbClr>
                  </a:gs>
                  <a:gs pos="100000">
                    <a:srgbClr val="FFFFFF">
                      <a:alpha val="0"/>
                    </a:srgbClr>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800" b="1">
                  <a:cs typeface="+mn-ea"/>
                  <a:sym typeface="+mn-lt"/>
                </a:endParaRPr>
              </a:p>
            </p:txBody>
          </p:sp>
        </p:grpSp>
        <p:sp>
          <p:nvSpPr>
            <p:cNvPr id="4" name="标题层"/>
            <p:cNvSpPr txBox="1"/>
            <p:nvPr/>
          </p:nvSpPr>
          <p:spPr bwMode="auto">
            <a:xfrm>
              <a:off x="2668080" y="1145779"/>
              <a:ext cx="479811" cy="269534"/>
            </a:xfrm>
            <a:prstGeom prst="rect">
              <a:avLst/>
            </a:prstGeom>
            <a:noFill/>
            <a:effectLst>
              <a:outerShdw blurRad="12700" dist="12700" dir="4380000" algn="tl" rotWithShape="0">
                <a:prstClr val="black">
                  <a:alpha val="40000"/>
                </a:prstClr>
              </a:outerShdw>
            </a:effectLst>
          </p:spPr>
          <p:txBody>
            <a:bodyPr>
              <a:spAutoFit/>
            </a:bodyPr>
            <a:lstStyle/>
            <a:p>
              <a:pPr algn="ctr" defTabSz="1218565" fontAlgn="auto">
                <a:defRPr/>
              </a:pPr>
              <a:r>
                <a:rPr lang="en-US" altLang="zh-CN" sz="2800" b="1" kern="0" noProof="1">
                  <a:solidFill>
                    <a:sysClr val="window" lastClr="FFFFFF"/>
                  </a:solidFill>
                  <a:cs typeface="+mn-ea"/>
                  <a:sym typeface="+mn-lt"/>
                </a:rPr>
                <a:t>02</a:t>
              </a:r>
              <a:endParaRPr lang="zh-CN" altLang="en-US" sz="2800" b="1" kern="0" noProof="1">
                <a:solidFill>
                  <a:sysClr val="window" lastClr="FFFFFF"/>
                </a:solidFill>
                <a:cs typeface="+mn-ea"/>
                <a:sym typeface="+mn-lt"/>
              </a:endParaRPr>
            </a:p>
          </p:txBody>
        </p:sp>
      </p:grpSp>
      <p:sp>
        <p:nvSpPr>
          <p:cNvPr id="7" name="文本框 6"/>
          <p:cNvSpPr txBox="1"/>
          <p:nvPr/>
        </p:nvSpPr>
        <p:spPr>
          <a:xfrm>
            <a:off x="1397916" y="630077"/>
            <a:ext cx="2713731" cy="523220"/>
          </a:xfrm>
          <a:prstGeom prst="rect">
            <a:avLst/>
          </a:prstGeom>
          <a:noFill/>
        </p:spPr>
        <p:txBody>
          <a:bodyPr wrap="square" rtlCol="0">
            <a:spAutoFit/>
          </a:bodyPr>
          <a:lstStyle/>
          <a:p>
            <a:r>
              <a:rPr lang="zh-CN" altLang="en-US" sz="2800" dirty="0">
                <a:cs typeface="+mn-ea"/>
                <a:sym typeface="+mn-lt"/>
              </a:rPr>
              <a:t>活动时间、地点</a:t>
            </a:r>
          </a:p>
        </p:txBody>
      </p:sp>
      <p:pic>
        <p:nvPicPr>
          <p:cNvPr id="9" name="图片 8"/>
          <p:cNvPicPr>
            <a:picLocks noChangeAspect="1"/>
          </p:cNvPicPr>
          <p:nvPr/>
        </p:nvPicPr>
        <p:blipFill>
          <a:blip r:embed="rId3"/>
          <a:stretch>
            <a:fillRect/>
          </a:stretch>
        </p:blipFill>
        <p:spPr>
          <a:xfrm>
            <a:off x="8061293" y="157656"/>
            <a:ext cx="1284990" cy="769357"/>
          </a:xfrm>
          <a:prstGeom prst="rect">
            <a:avLst/>
          </a:prstGeom>
        </p:spPr>
      </p:pic>
      <p:pic>
        <p:nvPicPr>
          <p:cNvPr id="10" name="图片 9"/>
          <p:cNvPicPr>
            <a:picLocks noChangeAspect="1"/>
          </p:cNvPicPr>
          <p:nvPr/>
        </p:nvPicPr>
        <p:blipFill rotWithShape="1">
          <a:blip r:embed="rId4" cstate="screen"/>
          <a:srcRect/>
          <a:stretch>
            <a:fillRect/>
          </a:stretch>
        </p:blipFill>
        <p:spPr>
          <a:xfrm>
            <a:off x="10112495" y="222818"/>
            <a:ext cx="1526166" cy="678334"/>
          </a:xfrm>
          <a:prstGeom prst="rect">
            <a:avLst/>
          </a:prstGeom>
        </p:spPr>
      </p:pic>
      <p:grpSp>
        <p:nvGrpSpPr>
          <p:cNvPr id="26" name="组合 25"/>
          <p:cNvGrpSpPr/>
          <p:nvPr/>
        </p:nvGrpSpPr>
        <p:grpSpPr>
          <a:xfrm>
            <a:off x="1020571" y="1713975"/>
            <a:ext cx="5827236" cy="1446551"/>
            <a:chOff x="3265582" y="1474338"/>
            <a:chExt cx="5827236" cy="1446551"/>
          </a:xfrm>
        </p:grpSpPr>
        <p:sp>
          <p:nvSpPr>
            <p:cNvPr id="27" name="文本框 26"/>
            <p:cNvSpPr txBox="1"/>
            <p:nvPr/>
          </p:nvSpPr>
          <p:spPr>
            <a:xfrm>
              <a:off x="3265582" y="1474338"/>
              <a:ext cx="5827236" cy="1446550"/>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zh-CN" altLang="en-US" sz="8800" dirty="0">
                  <a:ln w="190500">
                    <a:solidFill>
                      <a:prstClr val="white"/>
                    </a:solidFill>
                  </a:ln>
                  <a:solidFill>
                    <a:schemeClr val="bg1"/>
                  </a:solidFill>
                  <a:latin typeface="方正正黑简体" panose="02000000000000000000" pitchFamily="2" charset="-122"/>
                  <a:ea typeface="方正正黑简体" panose="02000000000000000000" pitchFamily="2" charset="-122"/>
                  <a:cs typeface="+mn-ea"/>
                  <a:sym typeface="+mn-lt"/>
                </a:rPr>
                <a:t>活动时间：</a:t>
              </a:r>
            </a:p>
          </p:txBody>
        </p:sp>
        <p:sp>
          <p:nvSpPr>
            <p:cNvPr id="28" name="文本框 27"/>
            <p:cNvSpPr txBox="1"/>
            <p:nvPr/>
          </p:nvSpPr>
          <p:spPr>
            <a:xfrm>
              <a:off x="3265582" y="1474339"/>
              <a:ext cx="5827236" cy="1446550"/>
            </a:xfrm>
            <a:prstGeom prst="rect">
              <a:avLst/>
            </a:prstGeom>
            <a:noFill/>
          </p:spPr>
          <p:txBody>
            <a:bodyPr wrap="none" rtlCol="0">
              <a:spAutoFit/>
            </a:bodyPr>
            <a:lstStyle/>
            <a:p>
              <a:pPr algn="ctr"/>
              <a:r>
                <a:rPr lang="zh-CN" altLang="en-US" sz="8800" dirty="0">
                  <a:blipFill dpi="0" rotWithShape="1">
                    <a:blip r:embed="rId5">
                      <a:extLst>
                        <a:ext uri="{28A0092B-C50C-407E-A947-70E740481C1C}">
                          <a14:useLocalDpi xmlns:a14="http://schemas.microsoft.com/office/drawing/2010/main" val="0"/>
                        </a:ext>
                      </a:extLst>
                    </a:blip>
                    <a:srcRect/>
                    <a:stretch>
                      <a:fillRect/>
                    </a:stretch>
                  </a:blipFill>
                  <a:latin typeface="方正正黑简体" panose="02000000000000000000" pitchFamily="2" charset="-122"/>
                  <a:ea typeface="方正正黑简体" panose="02000000000000000000" pitchFamily="2" charset="-122"/>
                  <a:cs typeface="+mn-ea"/>
                  <a:sym typeface="+mn-lt"/>
                </a:rPr>
                <a:t>活动时间：</a:t>
              </a:r>
            </a:p>
          </p:txBody>
        </p:sp>
      </p:grpSp>
      <p:sp>
        <p:nvSpPr>
          <p:cNvPr id="32" name="矩形 31"/>
          <p:cNvSpPr/>
          <p:nvPr/>
        </p:nvSpPr>
        <p:spPr>
          <a:xfrm>
            <a:off x="6638961" y="2306134"/>
            <a:ext cx="3704860" cy="707886"/>
          </a:xfrm>
          <a:prstGeom prst="rect">
            <a:avLst/>
          </a:prstGeom>
        </p:spPr>
        <p:txBody>
          <a:bodyPr wrap="none">
            <a:spAutoFit/>
          </a:bodyPr>
          <a:lstStyle/>
          <a:p>
            <a:pPr lvl="0">
              <a:defRPr/>
            </a:pPr>
            <a:r>
              <a:rPr lang="en-US" altLang="zh-CN" sz="4000" b="1" kern="0" smtClean="0">
                <a:cs typeface="+mn-ea"/>
                <a:sym typeface="+mn-lt"/>
              </a:rPr>
              <a:t>20XX</a:t>
            </a:r>
            <a:r>
              <a:rPr lang="zh-CN" altLang="en-US" sz="4000" b="1" kern="0" smtClean="0">
                <a:cs typeface="+mn-ea"/>
                <a:sym typeface="+mn-lt"/>
              </a:rPr>
              <a:t>年</a:t>
            </a:r>
            <a:r>
              <a:rPr lang="en-US" altLang="zh-CN" sz="4000" b="1" kern="0" dirty="0">
                <a:cs typeface="+mn-ea"/>
                <a:sym typeface="+mn-lt"/>
              </a:rPr>
              <a:t>5</a:t>
            </a:r>
            <a:r>
              <a:rPr lang="zh-CN" altLang="en-US" sz="4000" b="1" kern="0" dirty="0">
                <a:cs typeface="+mn-ea"/>
                <a:sym typeface="+mn-lt"/>
              </a:rPr>
              <a:t>月</a:t>
            </a:r>
            <a:r>
              <a:rPr lang="en-US" altLang="zh-CN" sz="4000" b="1" kern="0" dirty="0">
                <a:cs typeface="+mn-ea"/>
                <a:sym typeface="+mn-lt"/>
              </a:rPr>
              <a:t>4</a:t>
            </a:r>
            <a:r>
              <a:rPr lang="zh-CN" altLang="en-US" sz="4000" b="1" kern="0" dirty="0">
                <a:cs typeface="+mn-ea"/>
                <a:sym typeface="+mn-lt"/>
              </a:rPr>
              <a:t>日</a:t>
            </a:r>
          </a:p>
        </p:txBody>
      </p:sp>
      <p:grpSp>
        <p:nvGrpSpPr>
          <p:cNvPr id="33" name="组合 32"/>
          <p:cNvGrpSpPr/>
          <p:nvPr/>
        </p:nvGrpSpPr>
        <p:grpSpPr>
          <a:xfrm>
            <a:off x="2863035" y="3556439"/>
            <a:ext cx="5827236" cy="1446551"/>
            <a:chOff x="3265582" y="1474338"/>
            <a:chExt cx="5827236" cy="1446551"/>
          </a:xfrm>
        </p:grpSpPr>
        <p:sp>
          <p:nvSpPr>
            <p:cNvPr id="34" name="文本框 33"/>
            <p:cNvSpPr txBox="1"/>
            <p:nvPr/>
          </p:nvSpPr>
          <p:spPr>
            <a:xfrm>
              <a:off x="3265582" y="1474338"/>
              <a:ext cx="5827236" cy="1446550"/>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zh-CN" altLang="en-US" sz="8800" dirty="0">
                  <a:ln w="190500">
                    <a:solidFill>
                      <a:prstClr val="white"/>
                    </a:solidFill>
                  </a:ln>
                  <a:solidFill>
                    <a:schemeClr val="bg1"/>
                  </a:solidFill>
                  <a:latin typeface="方正正黑简体" panose="02000000000000000000" pitchFamily="2" charset="-122"/>
                  <a:ea typeface="方正正黑简体" panose="02000000000000000000" pitchFamily="2" charset="-122"/>
                  <a:cs typeface="+mn-ea"/>
                  <a:sym typeface="+mn-lt"/>
                </a:rPr>
                <a:t>活动地点：</a:t>
              </a:r>
            </a:p>
          </p:txBody>
        </p:sp>
        <p:sp>
          <p:nvSpPr>
            <p:cNvPr id="35" name="文本框 34"/>
            <p:cNvSpPr txBox="1"/>
            <p:nvPr/>
          </p:nvSpPr>
          <p:spPr>
            <a:xfrm>
              <a:off x="3265582" y="1474339"/>
              <a:ext cx="5827236" cy="1446550"/>
            </a:xfrm>
            <a:prstGeom prst="rect">
              <a:avLst/>
            </a:prstGeom>
            <a:noFill/>
          </p:spPr>
          <p:txBody>
            <a:bodyPr wrap="none" rtlCol="0">
              <a:spAutoFit/>
            </a:bodyPr>
            <a:lstStyle/>
            <a:p>
              <a:pPr algn="ctr"/>
              <a:r>
                <a:rPr lang="zh-CN" altLang="en-US" sz="8800" dirty="0">
                  <a:blipFill dpi="0" rotWithShape="1">
                    <a:blip r:embed="rId5">
                      <a:extLst>
                        <a:ext uri="{28A0092B-C50C-407E-A947-70E740481C1C}">
                          <a14:useLocalDpi xmlns:a14="http://schemas.microsoft.com/office/drawing/2010/main" val="0"/>
                        </a:ext>
                      </a:extLst>
                    </a:blip>
                    <a:srcRect/>
                    <a:stretch>
                      <a:fillRect/>
                    </a:stretch>
                  </a:blipFill>
                  <a:latin typeface="方正正黑简体" panose="02000000000000000000" pitchFamily="2" charset="-122"/>
                  <a:ea typeface="方正正黑简体" panose="02000000000000000000" pitchFamily="2" charset="-122"/>
                  <a:cs typeface="+mn-ea"/>
                  <a:sym typeface="+mn-lt"/>
                </a:rPr>
                <a:t>活动地点：</a:t>
              </a:r>
            </a:p>
          </p:txBody>
        </p:sp>
      </p:grpSp>
      <p:sp>
        <p:nvSpPr>
          <p:cNvPr id="36" name="矩形 35"/>
          <p:cNvSpPr/>
          <p:nvPr/>
        </p:nvSpPr>
        <p:spPr>
          <a:xfrm>
            <a:off x="8449894" y="3808063"/>
            <a:ext cx="3065242" cy="1338828"/>
          </a:xfrm>
          <a:prstGeom prst="rect">
            <a:avLst/>
          </a:prstGeom>
        </p:spPr>
        <p:txBody>
          <a:bodyPr wrap="square">
            <a:spAutoFit/>
          </a:bodyPr>
          <a:lstStyle/>
          <a:p>
            <a:pPr lvl="0">
              <a:lnSpc>
                <a:spcPct val="150000"/>
              </a:lnSpc>
              <a:defRPr/>
            </a:pPr>
            <a:r>
              <a:rPr lang="zh-CN" altLang="en-US" b="1" kern="0" dirty="0">
                <a:cs typeface="+mn-ea"/>
                <a:sym typeface="+mn-lt"/>
              </a:rPr>
              <a:t>单击添加详细文字说明，或复制文本黏贴自此右键只保留文字单击</a:t>
            </a:r>
          </a:p>
        </p:txBody>
      </p:sp>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50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0"/>
                            </p:stCondLst>
                            <p:childTnLst>
                              <p:par>
                                <p:cTn id="16" presetID="22" presetClass="entr" presetSubtype="8" fill="hold"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wipe(left)">
                                      <p:cBhvr>
                                        <p:cTn id="18" dur="500"/>
                                        <p:tgtEl>
                                          <p:spTgt spid="37"/>
                                        </p:tgtEl>
                                      </p:cBhvr>
                                    </p:animEffect>
                                  </p:childTnLst>
                                </p:cTn>
                              </p:par>
                              <p:par>
                                <p:cTn id="19" presetID="2" presetClass="entr" presetSubtype="1" decel="10000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1000" fill="hold"/>
                                        <p:tgtEl>
                                          <p:spTgt spid="9"/>
                                        </p:tgtEl>
                                        <p:attrNameLst>
                                          <p:attrName>ppt_x</p:attrName>
                                        </p:attrNameLst>
                                      </p:cBhvr>
                                      <p:tavLst>
                                        <p:tav tm="0">
                                          <p:val>
                                            <p:strVal val="#ppt_x"/>
                                          </p:val>
                                        </p:tav>
                                        <p:tav tm="100000">
                                          <p:val>
                                            <p:strVal val="#ppt_x"/>
                                          </p:val>
                                        </p:tav>
                                      </p:tavLst>
                                    </p:anim>
                                    <p:anim calcmode="lin" valueType="num">
                                      <p:cBhvr additive="base">
                                        <p:cTn id="22" dur="10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1" decel="100000" fill="hold" nodeType="withEffect">
                                  <p:stCondLst>
                                    <p:cond delay="20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1000" fill="hold"/>
                                        <p:tgtEl>
                                          <p:spTgt spid="10"/>
                                        </p:tgtEl>
                                        <p:attrNameLst>
                                          <p:attrName>ppt_x</p:attrName>
                                        </p:attrNameLst>
                                      </p:cBhvr>
                                      <p:tavLst>
                                        <p:tav tm="0">
                                          <p:val>
                                            <p:strVal val="#ppt_x"/>
                                          </p:val>
                                        </p:tav>
                                        <p:tav tm="100000">
                                          <p:val>
                                            <p:strVal val="#ppt_x"/>
                                          </p:val>
                                        </p:tav>
                                      </p:tavLst>
                                    </p:anim>
                                    <p:anim calcmode="lin" valueType="num">
                                      <p:cBhvr additive="base">
                                        <p:cTn id="26" dur="1000" fill="hold"/>
                                        <p:tgtEl>
                                          <p:spTgt spid="10"/>
                                        </p:tgtEl>
                                        <p:attrNameLst>
                                          <p:attrName>ppt_y</p:attrName>
                                        </p:attrNameLst>
                                      </p:cBhvr>
                                      <p:tavLst>
                                        <p:tav tm="0">
                                          <p:val>
                                            <p:strVal val="0-#ppt_h/2"/>
                                          </p:val>
                                        </p:tav>
                                        <p:tav tm="100000">
                                          <p:val>
                                            <p:strVal val="#ppt_y"/>
                                          </p:val>
                                        </p:tav>
                                      </p:tavLst>
                                    </p:anim>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1000" fill="hold"/>
                                        <p:tgtEl>
                                          <p:spTgt spid="26"/>
                                        </p:tgtEl>
                                        <p:attrNameLst>
                                          <p:attrName>ppt_w</p:attrName>
                                        </p:attrNameLst>
                                      </p:cBhvr>
                                      <p:tavLst>
                                        <p:tav tm="0">
                                          <p:val>
                                            <p:fltVal val="0"/>
                                          </p:val>
                                        </p:tav>
                                        <p:tav tm="100000">
                                          <p:val>
                                            <p:strVal val="#ppt_w"/>
                                          </p:val>
                                        </p:tav>
                                      </p:tavLst>
                                    </p:anim>
                                    <p:anim calcmode="lin" valueType="num">
                                      <p:cBhvr>
                                        <p:cTn id="31" dur="1000" fill="hold"/>
                                        <p:tgtEl>
                                          <p:spTgt spid="26"/>
                                        </p:tgtEl>
                                        <p:attrNameLst>
                                          <p:attrName>ppt_h</p:attrName>
                                        </p:attrNameLst>
                                      </p:cBhvr>
                                      <p:tavLst>
                                        <p:tav tm="0">
                                          <p:val>
                                            <p:fltVal val="0"/>
                                          </p:val>
                                        </p:tav>
                                        <p:tav tm="100000">
                                          <p:val>
                                            <p:strVal val="#ppt_h"/>
                                          </p:val>
                                        </p:tav>
                                      </p:tavLst>
                                    </p:anim>
                                    <p:animEffect transition="in" filter="fade">
                                      <p:cBhvr>
                                        <p:cTn id="32" dur="1000"/>
                                        <p:tgtEl>
                                          <p:spTgt spid="26"/>
                                        </p:tgtEl>
                                      </p:cBhvr>
                                    </p:animEffect>
                                  </p:childTnLst>
                                </p:cTn>
                              </p:par>
                              <p:par>
                                <p:cTn id="33" presetID="53" presetClass="entr" presetSubtype="16" fill="hold" grpId="0" nodeType="withEffect">
                                  <p:stCondLst>
                                    <p:cond delay="500"/>
                                  </p:stCondLst>
                                  <p:iterate type="lt">
                                    <p:tmPct val="10000"/>
                                  </p:iterate>
                                  <p:childTnLst>
                                    <p:set>
                                      <p:cBhvr>
                                        <p:cTn id="34" dur="1" fill="hold">
                                          <p:stCondLst>
                                            <p:cond delay="0"/>
                                          </p:stCondLst>
                                        </p:cTn>
                                        <p:tgtEl>
                                          <p:spTgt spid="32"/>
                                        </p:tgtEl>
                                        <p:attrNameLst>
                                          <p:attrName>style.visibility</p:attrName>
                                        </p:attrNameLst>
                                      </p:cBhvr>
                                      <p:to>
                                        <p:strVal val="visible"/>
                                      </p:to>
                                    </p:set>
                                    <p:anim calcmode="lin" valueType="num">
                                      <p:cBhvr>
                                        <p:cTn id="35" dur="500" fill="hold"/>
                                        <p:tgtEl>
                                          <p:spTgt spid="32"/>
                                        </p:tgtEl>
                                        <p:attrNameLst>
                                          <p:attrName>ppt_w</p:attrName>
                                        </p:attrNameLst>
                                      </p:cBhvr>
                                      <p:tavLst>
                                        <p:tav tm="0">
                                          <p:val>
                                            <p:fltVal val="0"/>
                                          </p:val>
                                        </p:tav>
                                        <p:tav tm="100000">
                                          <p:val>
                                            <p:strVal val="#ppt_w"/>
                                          </p:val>
                                        </p:tav>
                                      </p:tavLst>
                                    </p:anim>
                                    <p:anim calcmode="lin" valueType="num">
                                      <p:cBhvr>
                                        <p:cTn id="36" dur="500" fill="hold"/>
                                        <p:tgtEl>
                                          <p:spTgt spid="32"/>
                                        </p:tgtEl>
                                        <p:attrNameLst>
                                          <p:attrName>ppt_h</p:attrName>
                                        </p:attrNameLst>
                                      </p:cBhvr>
                                      <p:tavLst>
                                        <p:tav tm="0">
                                          <p:val>
                                            <p:fltVal val="0"/>
                                          </p:val>
                                        </p:tav>
                                        <p:tav tm="100000">
                                          <p:val>
                                            <p:strVal val="#ppt_h"/>
                                          </p:val>
                                        </p:tav>
                                      </p:tavLst>
                                    </p:anim>
                                    <p:animEffect transition="in" filter="fade">
                                      <p:cBhvr>
                                        <p:cTn id="37" dur="500"/>
                                        <p:tgtEl>
                                          <p:spTgt spid="32"/>
                                        </p:tgtEl>
                                      </p:cBhvr>
                                    </p:animEffect>
                                  </p:childTnLst>
                                </p:cTn>
                              </p:par>
                            </p:childTnLst>
                          </p:cTn>
                        </p:par>
                        <p:par>
                          <p:cTn id="38" fill="hold">
                            <p:stCondLst>
                              <p:cond delay="2599"/>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1000" fill="hold"/>
                                        <p:tgtEl>
                                          <p:spTgt spid="33"/>
                                        </p:tgtEl>
                                        <p:attrNameLst>
                                          <p:attrName>ppt_w</p:attrName>
                                        </p:attrNameLst>
                                      </p:cBhvr>
                                      <p:tavLst>
                                        <p:tav tm="0">
                                          <p:val>
                                            <p:fltVal val="0"/>
                                          </p:val>
                                        </p:tav>
                                        <p:tav tm="100000">
                                          <p:val>
                                            <p:strVal val="#ppt_w"/>
                                          </p:val>
                                        </p:tav>
                                      </p:tavLst>
                                    </p:anim>
                                    <p:anim calcmode="lin" valueType="num">
                                      <p:cBhvr>
                                        <p:cTn id="42" dur="1000" fill="hold"/>
                                        <p:tgtEl>
                                          <p:spTgt spid="33"/>
                                        </p:tgtEl>
                                        <p:attrNameLst>
                                          <p:attrName>ppt_h</p:attrName>
                                        </p:attrNameLst>
                                      </p:cBhvr>
                                      <p:tavLst>
                                        <p:tav tm="0">
                                          <p:val>
                                            <p:fltVal val="0"/>
                                          </p:val>
                                        </p:tav>
                                        <p:tav tm="100000">
                                          <p:val>
                                            <p:strVal val="#ppt_h"/>
                                          </p:val>
                                        </p:tav>
                                      </p:tavLst>
                                    </p:anim>
                                    <p:animEffect transition="in" filter="fade">
                                      <p:cBhvr>
                                        <p:cTn id="43" dur="1000"/>
                                        <p:tgtEl>
                                          <p:spTgt spid="33"/>
                                        </p:tgtEl>
                                      </p:cBhvr>
                                    </p:animEffect>
                                  </p:childTnLst>
                                </p:cTn>
                              </p:par>
                              <p:par>
                                <p:cTn id="44" presetID="53" presetClass="entr" presetSubtype="16" fill="hold" grpId="0" nodeType="withEffect">
                                  <p:stCondLst>
                                    <p:cond delay="500"/>
                                  </p:stCondLst>
                                  <p:iterate type="lt">
                                    <p:tmPct val="10000"/>
                                  </p:iterate>
                                  <p:childTnLst>
                                    <p:set>
                                      <p:cBhvr>
                                        <p:cTn id="45" dur="1" fill="hold">
                                          <p:stCondLst>
                                            <p:cond delay="0"/>
                                          </p:stCondLst>
                                        </p:cTn>
                                        <p:tgtEl>
                                          <p:spTgt spid="36"/>
                                        </p:tgtEl>
                                        <p:attrNameLst>
                                          <p:attrName>style.visibility</p:attrName>
                                        </p:attrNameLst>
                                      </p:cBhvr>
                                      <p:to>
                                        <p:strVal val="visible"/>
                                      </p:to>
                                    </p:set>
                                    <p:anim calcmode="lin" valueType="num">
                                      <p:cBhvr>
                                        <p:cTn id="46" dur="500" fill="hold"/>
                                        <p:tgtEl>
                                          <p:spTgt spid="36"/>
                                        </p:tgtEl>
                                        <p:attrNameLst>
                                          <p:attrName>ppt_w</p:attrName>
                                        </p:attrNameLst>
                                      </p:cBhvr>
                                      <p:tavLst>
                                        <p:tav tm="0">
                                          <p:val>
                                            <p:fltVal val="0"/>
                                          </p:val>
                                        </p:tav>
                                        <p:tav tm="100000">
                                          <p:val>
                                            <p:strVal val="#ppt_w"/>
                                          </p:val>
                                        </p:tav>
                                      </p:tavLst>
                                    </p:anim>
                                    <p:anim calcmode="lin" valueType="num">
                                      <p:cBhvr>
                                        <p:cTn id="47" dur="500" fill="hold"/>
                                        <p:tgtEl>
                                          <p:spTgt spid="36"/>
                                        </p:tgtEl>
                                        <p:attrNameLst>
                                          <p:attrName>ppt_h</p:attrName>
                                        </p:attrNameLst>
                                      </p:cBhvr>
                                      <p:tavLst>
                                        <p:tav tm="0">
                                          <p:val>
                                            <p:fltVal val="0"/>
                                          </p:val>
                                        </p:tav>
                                        <p:tav tm="100000">
                                          <p:val>
                                            <p:strVal val="#ppt_h"/>
                                          </p:val>
                                        </p:tav>
                                      </p:tavLst>
                                    </p:anim>
                                    <p:animEffect transition="in" filter="fade">
                                      <p:cBhvr>
                                        <p:cTn id="4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2" cstate="screen"/>
          <a:srcRect/>
          <a:stretch>
            <a:fillRect/>
          </a:stretch>
        </p:blipFill>
        <p:spPr>
          <a:xfrm>
            <a:off x="1059443" y="1872943"/>
            <a:ext cx="5122109" cy="4029667"/>
          </a:xfrm>
          <a:prstGeom prst="rect">
            <a:avLst/>
          </a:prstGeom>
        </p:spPr>
      </p:pic>
      <p:grpSp>
        <p:nvGrpSpPr>
          <p:cNvPr id="2" name="组合 32"/>
          <p:cNvGrpSpPr/>
          <p:nvPr/>
        </p:nvGrpSpPr>
        <p:grpSpPr bwMode="auto">
          <a:xfrm>
            <a:off x="529065" y="498190"/>
            <a:ext cx="738482" cy="813502"/>
            <a:chOff x="2647254" y="1086463"/>
            <a:chExt cx="500861" cy="419071"/>
          </a:xfrm>
        </p:grpSpPr>
        <p:grpSp>
          <p:nvGrpSpPr>
            <p:cNvPr id="3" name="组合 37"/>
            <p:cNvGrpSpPr/>
            <p:nvPr/>
          </p:nvGrpSpPr>
          <p:grpSpPr bwMode="auto">
            <a:xfrm>
              <a:off x="2647254" y="1086463"/>
              <a:ext cx="500861" cy="419071"/>
              <a:chOff x="2813325" y="1131630"/>
              <a:chExt cx="451903" cy="349226"/>
            </a:xfrm>
          </p:grpSpPr>
          <p:sp>
            <p:nvSpPr>
              <p:cNvPr id="5" name="圆角矩形 39"/>
              <p:cNvSpPr/>
              <p:nvPr/>
            </p:nvSpPr>
            <p:spPr bwMode="auto">
              <a:xfrm>
                <a:off x="2813325" y="1146054"/>
                <a:ext cx="452247" cy="308989"/>
              </a:xfrm>
              <a:prstGeom prst="roundRect">
                <a:avLst>
                  <a:gd name="adj" fmla="val 30079"/>
                </a:avLst>
              </a:prstGeom>
              <a:solidFill>
                <a:srgbClr val="E1031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800" b="1" noProof="1">
                  <a:cs typeface="+mn-ea"/>
                  <a:sym typeface="+mn-lt"/>
                </a:endParaRPr>
              </a:p>
            </p:txBody>
          </p:sp>
          <p:sp>
            <p:nvSpPr>
              <p:cNvPr id="6" name="圆角矩形 9"/>
              <p:cNvSpPr>
                <a:spLocks noChangeArrowheads="1"/>
              </p:cNvSpPr>
              <p:nvPr/>
            </p:nvSpPr>
            <p:spPr bwMode="auto">
              <a:xfrm>
                <a:off x="2843856" y="1131630"/>
                <a:ext cx="342030" cy="349226"/>
              </a:xfrm>
              <a:custGeom>
                <a:avLst/>
                <a:gdLst>
                  <a:gd name="T0" fmla="*/ 108293 w 342030"/>
                  <a:gd name="T1" fmla="*/ 0 h 349226"/>
                  <a:gd name="T2" fmla="*/ 323743 w 342030"/>
                  <a:gd name="T3" fmla="*/ 0 h 349226"/>
                  <a:gd name="T4" fmla="*/ 342030 w 342030"/>
                  <a:gd name="T5" fmla="*/ 3692 h 349226"/>
                  <a:gd name="T6" fmla="*/ 62738 w 342030"/>
                  <a:gd name="T7" fmla="*/ 349226 h 349226"/>
                  <a:gd name="T8" fmla="*/ 0 w 342030"/>
                  <a:gd name="T9" fmla="*/ 251737 h 349226"/>
                  <a:gd name="T10" fmla="*/ 0 w 342030"/>
                  <a:gd name="T11" fmla="*/ 108293 h 349226"/>
                  <a:gd name="T12" fmla="*/ 108293 w 342030"/>
                  <a:gd name="T13" fmla="*/ 0 h 3492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030" h="349226">
                    <a:moveTo>
                      <a:pt x="108293" y="0"/>
                    </a:moveTo>
                    <a:lnTo>
                      <a:pt x="323743" y="0"/>
                    </a:lnTo>
                    <a:lnTo>
                      <a:pt x="342030" y="3692"/>
                    </a:lnTo>
                    <a:lnTo>
                      <a:pt x="62738" y="349226"/>
                    </a:lnTo>
                    <a:cubicBezTo>
                      <a:pt x="25551" y="332604"/>
                      <a:pt x="0" y="295155"/>
                      <a:pt x="0" y="251737"/>
                    </a:cubicBezTo>
                    <a:lnTo>
                      <a:pt x="0" y="108293"/>
                    </a:lnTo>
                    <a:cubicBezTo>
                      <a:pt x="0" y="48484"/>
                      <a:pt x="48484" y="0"/>
                      <a:pt x="108293" y="0"/>
                    </a:cubicBezTo>
                    <a:close/>
                  </a:path>
                </a:pathLst>
              </a:custGeom>
              <a:gradFill rotWithShape="1">
                <a:gsLst>
                  <a:gs pos="0">
                    <a:srgbClr val="FFFFFF">
                      <a:alpha val="51999"/>
                    </a:srgbClr>
                  </a:gs>
                  <a:gs pos="100000">
                    <a:srgbClr val="FFFFFF">
                      <a:alpha val="0"/>
                    </a:srgbClr>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800" b="1">
                  <a:cs typeface="+mn-ea"/>
                  <a:sym typeface="+mn-lt"/>
                </a:endParaRPr>
              </a:p>
            </p:txBody>
          </p:sp>
        </p:grpSp>
        <p:sp>
          <p:nvSpPr>
            <p:cNvPr id="4" name="标题层"/>
            <p:cNvSpPr txBox="1"/>
            <p:nvPr/>
          </p:nvSpPr>
          <p:spPr bwMode="auto">
            <a:xfrm>
              <a:off x="2668080" y="1145779"/>
              <a:ext cx="479811" cy="269534"/>
            </a:xfrm>
            <a:prstGeom prst="rect">
              <a:avLst/>
            </a:prstGeom>
            <a:noFill/>
            <a:effectLst>
              <a:outerShdw blurRad="12700" dist="12700" dir="4380000" algn="tl" rotWithShape="0">
                <a:prstClr val="black">
                  <a:alpha val="40000"/>
                </a:prstClr>
              </a:outerShdw>
            </a:effectLst>
          </p:spPr>
          <p:txBody>
            <a:bodyPr>
              <a:spAutoFit/>
            </a:bodyPr>
            <a:lstStyle/>
            <a:p>
              <a:pPr algn="ctr" defTabSz="1218565" fontAlgn="auto">
                <a:defRPr/>
              </a:pPr>
              <a:r>
                <a:rPr lang="en-US" altLang="zh-CN" sz="2800" b="1" kern="0" noProof="1">
                  <a:solidFill>
                    <a:sysClr val="window" lastClr="FFFFFF"/>
                  </a:solidFill>
                  <a:cs typeface="+mn-ea"/>
                  <a:sym typeface="+mn-lt"/>
                </a:rPr>
                <a:t>03</a:t>
              </a:r>
              <a:endParaRPr lang="zh-CN" altLang="en-US" sz="2800" b="1" kern="0" noProof="1">
                <a:solidFill>
                  <a:sysClr val="window" lastClr="FFFFFF"/>
                </a:solidFill>
                <a:cs typeface="+mn-ea"/>
                <a:sym typeface="+mn-lt"/>
              </a:endParaRPr>
            </a:p>
          </p:txBody>
        </p:sp>
      </p:grpSp>
      <p:sp>
        <p:nvSpPr>
          <p:cNvPr id="7" name="文本框 6"/>
          <p:cNvSpPr txBox="1"/>
          <p:nvPr/>
        </p:nvSpPr>
        <p:spPr>
          <a:xfrm>
            <a:off x="1397916" y="630077"/>
            <a:ext cx="2713731" cy="523220"/>
          </a:xfrm>
          <a:prstGeom prst="rect">
            <a:avLst/>
          </a:prstGeom>
          <a:noFill/>
        </p:spPr>
        <p:txBody>
          <a:bodyPr wrap="square" rtlCol="0">
            <a:spAutoFit/>
          </a:bodyPr>
          <a:lstStyle/>
          <a:p>
            <a:r>
              <a:rPr lang="zh-CN" altLang="en-US" sz="2800" dirty="0">
                <a:cs typeface="+mn-ea"/>
                <a:sym typeface="+mn-lt"/>
              </a:rPr>
              <a:t>活动目的</a:t>
            </a:r>
          </a:p>
        </p:txBody>
      </p:sp>
      <p:pic>
        <p:nvPicPr>
          <p:cNvPr id="9" name="图片 8"/>
          <p:cNvPicPr>
            <a:picLocks noChangeAspect="1"/>
          </p:cNvPicPr>
          <p:nvPr/>
        </p:nvPicPr>
        <p:blipFill>
          <a:blip r:embed="rId3"/>
          <a:stretch>
            <a:fillRect/>
          </a:stretch>
        </p:blipFill>
        <p:spPr>
          <a:xfrm>
            <a:off x="8061293" y="157656"/>
            <a:ext cx="1284990" cy="769357"/>
          </a:xfrm>
          <a:prstGeom prst="rect">
            <a:avLst/>
          </a:prstGeom>
        </p:spPr>
      </p:pic>
      <p:pic>
        <p:nvPicPr>
          <p:cNvPr id="10" name="图片 9"/>
          <p:cNvPicPr>
            <a:picLocks noChangeAspect="1"/>
          </p:cNvPicPr>
          <p:nvPr/>
        </p:nvPicPr>
        <p:blipFill rotWithShape="1">
          <a:blip r:embed="rId4" cstate="screen"/>
          <a:srcRect/>
          <a:stretch>
            <a:fillRect/>
          </a:stretch>
        </p:blipFill>
        <p:spPr>
          <a:xfrm>
            <a:off x="10112495" y="222818"/>
            <a:ext cx="1526166" cy="678334"/>
          </a:xfrm>
          <a:prstGeom prst="rect">
            <a:avLst/>
          </a:prstGeom>
        </p:spPr>
      </p:pic>
      <p:sp>
        <p:nvSpPr>
          <p:cNvPr id="19" name="Rectangle: Rounded Corners 44" descr="e7d195523061f1c03a90ee8e42cb24248e56383cd534985688F9F494128731F165EE95AB4B0C0A38076AAEA07667B1565C446FC45FF01DFB0E885BCDBDF3A284F3DB14DA61DD97F0BAB2E6C668FB4931CCA1232F21BFBFC34606AE8CD64350F16BDE77A4265FFC05717D6039C065DF63F73B248B14AF4D9CEA737E8AD7E73B7F099EED9B1457DB73"/>
          <p:cNvSpPr/>
          <p:nvPr/>
        </p:nvSpPr>
        <p:spPr>
          <a:xfrm>
            <a:off x="7257820" y="5825904"/>
            <a:ext cx="841964" cy="247624"/>
          </a:xfrm>
          <a:prstGeom prst="roundRect">
            <a:avLst>
              <a:gd name="adj" fmla="val 10394"/>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zh-CN" altLang="en-US" sz="900" spc="100" dirty="0">
                <a:solidFill>
                  <a:schemeClr val="tx1">
                    <a:lumMod val="65000"/>
                    <a:lumOff val="35000"/>
                  </a:schemeClr>
                </a:solidFill>
                <a:cs typeface="+mn-ea"/>
                <a:sym typeface="+mn-lt"/>
              </a:rPr>
              <a:t>填写段落标题</a:t>
            </a:r>
          </a:p>
        </p:txBody>
      </p:sp>
      <p:sp>
        <p:nvSpPr>
          <p:cNvPr id="20" name="TextBox 49" descr="e7d195523061f1c03a90ee8e42cb24248e56383cd534985688F9F494128731F165EE95AB4B0C0A38076AAEA07667B1565C446FC45FF01DFB0E885BCDBDF3A284F3DB14DA61DD97F0BAB2E6C668FB4931CCA1232F21BFBFC34606AE8CD64350F16BDE77A4265FFC05717D6039C065DF63F73B248B14AF4D9CEA737E8AD7E73B7F099EED9B1457DB73"/>
          <p:cNvSpPr txBox="1"/>
          <p:nvPr/>
        </p:nvSpPr>
        <p:spPr>
          <a:xfrm>
            <a:off x="6954206" y="1721428"/>
            <a:ext cx="3355406" cy="590931"/>
          </a:xfrm>
          <a:prstGeom prst="rect">
            <a:avLst/>
          </a:prstGeom>
          <a:noFill/>
        </p:spPr>
        <p:txBody>
          <a:bodyPr vert="horz" wrap="square" lIns="91440" tIns="45720" rIns="91440" bIns="45720" rtlCol="0">
            <a:spAutoFit/>
          </a:bodyPr>
          <a:lstStyle>
            <a:defPPr>
              <a:defRPr lang="zh-CN"/>
            </a:defPPr>
            <a:lvl1pPr indent="0">
              <a:lnSpc>
                <a:spcPct val="90000"/>
              </a:lnSpc>
              <a:spcBef>
                <a:spcPts val="1000"/>
              </a:spcBef>
              <a:buFont typeface="Arial" panose="020B0604020202020204" pitchFamily="34" charset="0"/>
              <a:buNone/>
              <a:defRPr sz="4400" b="1" spc="100">
                <a:gradFill>
                  <a:gsLst>
                    <a:gs pos="0">
                      <a:schemeClr val="accent1"/>
                    </a:gs>
                    <a:gs pos="100000">
                      <a:schemeClr val="accent2"/>
                    </a:gs>
                  </a:gsLst>
                  <a:lin ang="0" scaled="0"/>
                </a:gradFill>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sz="3600" dirty="0">
                <a:solidFill>
                  <a:schemeClr val="tx1"/>
                </a:solidFill>
                <a:sym typeface="+mn-lt"/>
              </a:rPr>
              <a:t>填写段落标题</a:t>
            </a:r>
          </a:p>
        </p:txBody>
      </p:sp>
      <p:grpSp>
        <p:nvGrpSpPr>
          <p:cNvPr id="21" name="Group 51" descr="e7d195523061f1c03a90ee8e42cb24248e56383cd534985688F9F494128731F165EE95AB4B0C0A38076AAEA07667B1565C446FC45FF01DFB0E885BCDBDF3A284F3DB14DA61DD97F0BAB2E6C668FB4931CCA1232F21BFBFC34606AE8CD64350F16BDE77A4265FFC05717D6039C065DF63F73B248B14AF4D9CEA737E8AD7E73B7F099EED9B1457DB73"/>
          <p:cNvGrpSpPr/>
          <p:nvPr/>
        </p:nvGrpSpPr>
        <p:grpSpPr>
          <a:xfrm>
            <a:off x="6610590" y="2776804"/>
            <a:ext cx="3954724" cy="3475526"/>
            <a:chOff x="274807" y="4515662"/>
            <a:chExt cx="3954724" cy="3475526"/>
          </a:xfrm>
        </p:grpSpPr>
        <p:sp>
          <p:nvSpPr>
            <p:cNvPr id="22" name="TextBox 53"/>
            <p:cNvSpPr txBox="1"/>
            <p:nvPr/>
          </p:nvSpPr>
          <p:spPr>
            <a:xfrm>
              <a:off x="274807" y="4515662"/>
              <a:ext cx="462695" cy="1200329"/>
            </a:xfrm>
            <a:prstGeom prst="rect">
              <a:avLst/>
            </a:prstGeom>
            <a:noFill/>
          </p:spPr>
          <p:txBody>
            <a:bodyPr wrap="square" rtlCol="0">
              <a:spAutoFit/>
            </a:bodyPr>
            <a:lstStyle/>
            <a:p>
              <a:r>
                <a:rPr lang="en-US" sz="7200" dirty="0">
                  <a:cs typeface="+mn-ea"/>
                  <a:sym typeface="+mn-lt"/>
                </a:rPr>
                <a:t>“</a:t>
              </a:r>
            </a:p>
          </p:txBody>
        </p:sp>
        <p:sp>
          <p:nvSpPr>
            <p:cNvPr id="23" name="TextBox 54"/>
            <p:cNvSpPr txBox="1"/>
            <p:nvPr/>
          </p:nvSpPr>
          <p:spPr>
            <a:xfrm>
              <a:off x="3766836" y="6790859"/>
              <a:ext cx="462695" cy="1200329"/>
            </a:xfrm>
            <a:prstGeom prst="rect">
              <a:avLst/>
            </a:prstGeom>
            <a:noFill/>
          </p:spPr>
          <p:txBody>
            <a:bodyPr wrap="square" rtlCol="0">
              <a:spAutoFit/>
            </a:bodyPr>
            <a:lstStyle/>
            <a:p>
              <a:r>
                <a:rPr lang="en-US" sz="7200" dirty="0">
                  <a:cs typeface="+mn-ea"/>
                  <a:sym typeface="+mn-lt"/>
                </a:rPr>
                <a:t>”</a:t>
              </a:r>
            </a:p>
          </p:txBody>
        </p:sp>
      </p:grpSp>
      <p:sp>
        <p:nvSpPr>
          <p:cNvPr id="24" name="TextBox 5" descr="e7d195523061f1c03a90ee8e42cb24248e56383cd534985688F9F494128731F165EE95AB4B0C0A38076AAEA07667B1565C446FC45FF01DFB0E885BCDBDF3A284F3DB14DA61DD97F0BAB2E6C668FB4931CCA1232F21BFBFC34606AE8CD64350F16BDE77A4265FFC05717D6039C065DF63F73B248B14AF4D9CEA737E8AD7E73B7F099EED9B1457DB73"/>
          <p:cNvSpPr txBox="1"/>
          <p:nvPr/>
        </p:nvSpPr>
        <p:spPr>
          <a:xfrm>
            <a:off x="7148061" y="3341197"/>
            <a:ext cx="3049166" cy="2031325"/>
          </a:xfrm>
          <a:prstGeom prst="rect">
            <a:avLst/>
          </a:prstGeom>
          <a:noFill/>
        </p:spPr>
        <p:txBody>
          <a:bodyPr wrap="square" rtlCol="0">
            <a:spAutoFit/>
          </a:bodyPr>
          <a:lstStyle/>
          <a:p>
            <a:pPr>
              <a:lnSpc>
                <a:spcPct val="150000"/>
              </a:lnSpc>
            </a:pPr>
            <a:r>
              <a:rPr lang="zh-CN" altLang="en-US" sz="1400" i="1" dirty="0">
                <a:solidFill>
                  <a:schemeClr val="bg1">
                    <a:lumMod val="50000"/>
                  </a:schemeClr>
                </a:solidFill>
                <a:cs typeface="+mn-ea"/>
                <a:sym typeface="+mn-lt"/>
              </a:rPr>
              <a:t>单击添加详细文字说明，或复制文本黏贴自此右键只保留文字单击添加详细文字说明单击添加详细文字说明，或复制文本黏贴自此右键只保留文字单击添加详细文字说明单击添加详细文字填写段落标题</a:t>
            </a:r>
          </a:p>
        </p:txBody>
      </p:sp>
      <p:grpSp>
        <p:nvGrpSpPr>
          <p:cNvPr id="25" name="Group 38" descr="e7d195523061f1c03a90ee8e42cb24248e56383cd534985688F9F494128731F165EE95AB4B0C0A38076AAEA07667B1565C446FC45FF01DFB0E885BCDBDF3A284F3DB14DA61DD97F0BAB2E6C668FB4931CCA1232F21BFBFC34606AE8CD64350F16BDE77A4265FFC05717D6039C065DF63F73B248B14AF4D9CEA737E8AD7E73B7F099EED9B1457DB73"/>
          <p:cNvGrpSpPr/>
          <p:nvPr/>
        </p:nvGrpSpPr>
        <p:grpSpPr>
          <a:xfrm>
            <a:off x="7189138" y="2487200"/>
            <a:ext cx="2024115" cy="295145"/>
            <a:chOff x="1328685" y="2023087"/>
            <a:chExt cx="2024115" cy="295145"/>
          </a:xfrm>
        </p:grpSpPr>
        <p:sp>
          <p:nvSpPr>
            <p:cNvPr id="26" name="Freeform 141"/>
            <p:cNvSpPr>
              <a:spLocks noEditPoints="1"/>
            </p:cNvSpPr>
            <p:nvPr/>
          </p:nvSpPr>
          <p:spPr bwMode="auto">
            <a:xfrm>
              <a:off x="1328685" y="2047275"/>
              <a:ext cx="253594" cy="247091"/>
            </a:xfrm>
            <a:custGeom>
              <a:avLst/>
              <a:gdLst>
                <a:gd name="T0" fmla="*/ 144 w 196"/>
                <a:gd name="T1" fmla="*/ 4 h 192"/>
                <a:gd name="T2" fmla="*/ 136 w 196"/>
                <a:gd name="T3" fmla="*/ 20 h 192"/>
                <a:gd name="T4" fmla="*/ 96 w 196"/>
                <a:gd name="T5" fmla="*/ 0 h 192"/>
                <a:gd name="T6" fmla="*/ 56 w 196"/>
                <a:gd name="T7" fmla="*/ 20 h 192"/>
                <a:gd name="T8" fmla="*/ 48 w 196"/>
                <a:gd name="T9" fmla="*/ 4 h 192"/>
                <a:gd name="T10" fmla="*/ 0 w 196"/>
                <a:gd name="T11" fmla="*/ 32 h 192"/>
                <a:gd name="T12" fmla="*/ 184 w 196"/>
                <a:gd name="T13" fmla="*/ 192 h 192"/>
                <a:gd name="T14" fmla="*/ 184 w 196"/>
                <a:gd name="T15" fmla="*/ 20 h 192"/>
                <a:gd name="T16" fmla="*/ 12 w 196"/>
                <a:gd name="T17" fmla="*/ 184 h 192"/>
                <a:gd name="T18" fmla="*/ 12 w 196"/>
                <a:gd name="T19" fmla="*/ 28 h 192"/>
                <a:gd name="T20" fmla="*/ 52 w 196"/>
                <a:gd name="T21" fmla="*/ 44 h 192"/>
                <a:gd name="T22" fmla="*/ 92 w 196"/>
                <a:gd name="T23" fmla="*/ 28 h 192"/>
                <a:gd name="T24" fmla="*/ 100 w 196"/>
                <a:gd name="T25" fmla="*/ 40 h 192"/>
                <a:gd name="T26" fmla="*/ 136 w 196"/>
                <a:gd name="T27" fmla="*/ 40 h 192"/>
                <a:gd name="T28" fmla="*/ 144 w 196"/>
                <a:gd name="T29" fmla="*/ 28 h 192"/>
                <a:gd name="T30" fmla="*/ 188 w 196"/>
                <a:gd name="T31" fmla="*/ 180 h 192"/>
                <a:gd name="T32" fmla="*/ 48 w 196"/>
                <a:gd name="T33" fmla="*/ 60 h 192"/>
                <a:gd name="T34" fmla="*/ 32 w 196"/>
                <a:gd name="T35" fmla="*/ 68 h 192"/>
                <a:gd name="T36" fmla="*/ 32 w 196"/>
                <a:gd name="T37" fmla="*/ 76 h 192"/>
                <a:gd name="T38" fmla="*/ 88 w 196"/>
                <a:gd name="T39" fmla="*/ 84 h 192"/>
                <a:gd name="T40" fmla="*/ 64 w 196"/>
                <a:gd name="T41" fmla="*/ 84 h 192"/>
                <a:gd name="T42" fmla="*/ 80 w 196"/>
                <a:gd name="T43" fmla="*/ 76 h 192"/>
                <a:gd name="T44" fmla="*/ 104 w 196"/>
                <a:gd name="T45" fmla="*/ 84 h 192"/>
                <a:gd name="T46" fmla="*/ 104 w 196"/>
                <a:gd name="T47" fmla="*/ 60 h 192"/>
                <a:gd name="T48" fmla="*/ 120 w 196"/>
                <a:gd name="T49" fmla="*/ 68 h 192"/>
                <a:gd name="T50" fmla="*/ 112 w 196"/>
                <a:gd name="T51" fmla="*/ 68 h 192"/>
                <a:gd name="T52" fmla="*/ 168 w 196"/>
                <a:gd name="T53" fmla="*/ 60 h 192"/>
                <a:gd name="T54" fmla="*/ 152 w 196"/>
                <a:gd name="T55" fmla="*/ 68 h 192"/>
                <a:gd name="T56" fmla="*/ 152 w 196"/>
                <a:gd name="T57" fmla="*/ 76 h 192"/>
                <a:gd name="T58" fmla="*/ 48 w 196"/>
                <a:gd name="T59" fmla="*/ 124 h 192"/>
                <a:gd name="T60" fmla="*/ 24 w 196"/>
                <a:gd name="T61" fmla="*/ 124 h 192"/>
                <a:gd name="T62" fmla="*/ 40 w 196"/>
                <a:gd name="T63" fmla="*/ 116 h 192"/>
                <a:gd name="T64" fmla="*/ 64 w 196"/>
                <a:gd name="T65" fmla="*/ 124 h 192"/>
                <a:gd name="T66" fmla="*/ 64 w 196"/>
                <a:gd name="T67" fmla="*/ 100 h 192"/>
                <a:gd name="T68" fmla="*/ 80 w 196"/>
                <a:gd name="T69" fmla="*/ 108 h 192"/>
                <a:gd name="T70" fmla="*/ 72 w 196"/>
                <a:gd name="T71" fmla="*/ 108 h 192"/>
                <a:gd name="T72" fmla="*/ 128 w 196"/>
                <a:gd name="T73" fmla="*/ 100 h 192"/>
                <a:gd name="T74" fmla="*/ 112 w 196"/>
                <a:gd name="T75" fmla="*/ 108 h 192"/>
                <a:gd name="T76" fmla="*/ 112 w 196"/>
                <a:gd name="T77" fmla="*/ 116 h 192"/>
                <a:gd name="T78" fmla="*/ 168 w 196"/>
                <a:gd name="T79" fmla="*/ 124 h 192"/>
                <a:gd name="T80" fmla="*/ 144 w 196"/>
                <a:gd name="T81" fmla="*/ 124 h 192"/>
                <a:gd name="T82" fmla="*/ 160 w 196"/>
                <a:gd name="T83" fmla="*/ 116 h 192"/>
                <a:gd name="T84" fmla="*/ 24 w 196"/>
                <a:gd name="T85" fmla="*/ 164 h 192"/>
                <a:gd name="T86" fmla="*/ 24 w 196"/>
                <a:gd name="T87" fmla="*/ 140 h 192"/>
                <a:gd name="T88" fmla="*/ 40 w 196"/>
                <a:gd name="T89" fmla="*/ 148 h 192"/>
                <a:gd name="T90" fmla="*/ 32 w 196"/>
                <a:gd name="T91" fmla="*/ 148 h 192"/>
                <a:gd name="T92" fmla="*/ 88 w 196"/>
                <a:gd name="T93" fmla="*/ 140 h 192"/>
                <a:gd name="T94" fmla="*/ 72 w 196"/>
                <a:gd name="T95" fmla="*/ 148 h 192"/>
                <a:gd name="T96" fmla="*/ 72 w 196"/>
                <a:gd name="T97" fmla="*/ 156 h 192"/>
                <a:gd name="T98" fmla="*/ 128 w 196"/>
                <a:gd name="T99" fmla="*/ 164 h 192"/>
                <a:gd name="T100" fmla="*/ 104 w 196"/>
                <a:gd name="T101" fmla="*/ 164 h 192"/>
                <a:gd name="T102" fmla="*/ 120 w 196"/>
                <a:gd name="T103" fmla="*/ 156 h 192"/>
                <a:gd name="T104" fmla="*/ 144 w 196"/>
                <a:gd name="T105" fmla="*/ 164 h 192"/>
                <a:gd name="T106" fmla="*/ 144 w 196"/>
                <a:gd name="T107" fmla="*/ 140 h 192"/>
                <a:gd name="T108" fmla="*/ 160 w 196"/>
                <a:gd name="T109" fmla="*/ 148 h 192"/>
                <a:gd name="T110" fmla="*/ 152 w 196"/>
                <a:gd name="T111" fmla="*/ 14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6" h="192">
                  <a:moveTo>
                    <a:pt x="184" y="20"/>
                  </a:moveTo>
                  <a:cubicBezTo>
                    <a:pt x="144" y="20"/>
                    <a:pt x="144" y="20"/>
                    <a:pt x="144" y="20"/>
                  </a:cubicBezTo>
                  <a:cubicBezTo>
                    <a:pt x="144" y="4"/>
                    <a:pt x="144" y="4"/>
                    <a:pt x="144" y="4"/>
                  </a:cubicBezTo>
                  <a:cubicBezTo>
                    <a:pt x="144" y="2"/>
                    <a:pt x="142" y="0"/>
                    <a:pt x="140" y="0"/>
                  </a:cubicBezTo>
                  <a:cubicBezTo>
                    <a:pt x="138" y="0"/>
                    <a:pt x="136" y="2"/>
                    <a:pt x="136" y="4"/>
                  </a:cubicBezTo>
                  <a:cubicBezTo>
                    <a:pt x="136" y="20"/>
                    <a:pt x="136" y="20"/>
                    <a:pt x="136" y="20"/>
                  </a:cubicBezTo>
                  <a:cubicBezTo>
                    <a:pt x="100" y="20"/>
                    <a:pt x="100" y="20"/>
                    <a:pt x="100" y="20"/>
                  </a:cubicBezTo>
                  <a:cubicBezTo>
                    <a:pt x="100" y="4"/>
                    <a:pt x="100" y="4"/>
                    <a:pt x="100" y="4"/>
                  </a:cubicBezTo>
                  <a:cubicBezTo>
                    <a:pt x="100" y="2"/>
                    <a:pt x="98" y="0"/>
                    <a:pt x="96" y="0"/>
                  </a:cubicBezTo>
                  <a:cubicBezTo>
                    <a:pt x="94" y="0"/>
                    <a:pt x="92" y="2"/>
                    <a:pt x="92" y="4"/>
                  </a:cubicBezTo>
                  <a:cubicBezTo>
                    <a:pt x="92" y="20"/>
                    <a:pt x="92" y="20"/>
                    <a:pt x="92" y="20"/>
                  </a:cubicBezTo>
                  <a:cubicBezTo>
                    <a:pt x="56" y="20"/>
                    <a:pt x="56" y="20"/>
                    <a:pt x="56" y="20"/>
                  </a:cubicBezTo>
                  <a:cubicBezTo>
                    <a:pt x="56" y="4"/>
                    <a:pt x="56" y="4"/>
                    <a:pt x="56" y="4"/>
                  </a:cubicBezTo>
                  <a:cubicBezTo>
                    <a:pt x="56" y="2"/>
                    <a:pt x="54" y="0"/>
                    <a:pt x="52" y="0"/>
                  </a:cubicBezTo>
                  <a:cubicBezTo>
                    <a:pt x="50" y="0"/>
                    <a:pt x="48" y="2"/>
                    <a:pt x="48" y="4"/>
                  </a:cubicBezTo>
                  <a:cubicBezTo>
                    <a:pt x="48" y="20"/>
                    <a:pt x="48" y="20"/>
                    <a:pt x="48" y="20"/>
                  </a:cubicBezTo>
                  <a:cubicBezTo>
                    <a:pt x="12" y="20"/>
                    <a:pt x="12" y="20"/>
                    <a:pt x="12" y="20"/>
                  </a:cubicBezTo>
                  <a:cubicBezTo>
                    <a:pt x="5" y="20"/>
                    <a:pt x="0" y="25"/>
                    <a:pt x="0" y="32"/>
                  </a:cubicBezTo>
                  <a:cubicBezTo>
                    <a:pt x="0" y="180"/>
                    <a:pt x="0" y="180"/>
                    <a:pt x="0" y="180"/>
                  </a:cubicBezTo>
                  <a:cubicBezTo>
                    <a:pt x="0" y="187"/>
                    <a:pt x="5" y="192"/>
                    <a:pt x="12" y="192"/>
                  </a:cubicBezTo>
                  <a:cubicBezTo>
                    <a:pt x="184" y="192"/>
                    <a:pt x="184" y="192"/>
                    <a:pt x="184" y="192"/>
                  </a:cubicBezTo>
                  <a:cubicBezTo>
                    <a:pt x="191" y="192"/>
                    <a:pt x="196" y="187"/>
                    <a:pt x="196" y="180"/>
                  </a:cubicBezTo>
                  <a:cubicBezTo>
                    <a:pt x="196" y="32"/>
                    <a:pt x="196" y="32"/>
                    <a:pt x="196" y="32"/>
                  </a:cubicBezTo>
                  <a:cubicBezTo>
                    <a:pt x="196" y="25"/>
                    <a:pt x="191" y="20"/>
                    <a:pt x="184" y="20"/>
                  </a:cubicBezTo>
                  <a:close/>
                  <a:moveTo>
                    <a:pt x="188" y="180"/>
                  </a:moveTo>
                  <a:cubicBezTo>
                    <a:pt x="188" y="182"/>
                    <a:pt x="186" y="184"/>
                    <a:pt x="184" y="184"/>
                  </a:cubicBezTo>
                  <a:cubicBezTo>
                    <a:pt x="12" y="184"/>
                    <a:pt x="12" y="184"/>
                    <a:pt x="12" y="184"/>
                  </a:cubicBezTo>
                  <a:cubicBezTo>
                    <a:pt x="10" y="184"/>
                    <a:pt x="8" y="182"/>
                    <a:pt x="8" y="180"/>
                  </a:cubicBezTo>
                  <a:cubicBezTo>
                    <a:pt x="8" y="32"/>
                    <a:pt x="8" y="32"/>
                    <a:pt x="8" y="32"/>
                  </a:cubicBezTo>
                  <a:cubicBezTo>
                    <a:pt x="8" y="30"/>
                    <a:pt x="10" y="28"/>
                    <a:pt x="12" y="28"/>
                  </a:cubicBezTo>
                  <a:cubicBezTo>
                    <a:pt x="48" y="28"/>
                    <a:pt x="48" y="28"/>
                    <a:pt x="48" y="28"/>
                  </a:cubicBezTo>
                  <a:cubicBezTo>
                    <a:pt x="48" y="40"/>
                    <a:pt x="48" y="40"/>
                    <a:pt x="48" y="40"/>
                  </a:cubicBezTo>
                  <a:cubicBezTo>
                    <a:pt x="48" y="42"/>
                    <a:pt x="50" y="44"/>
                    <a:pt x="52" y="44"/>
                  </a:cubicBezTo>
                  <a:cubicBezTo>
                    <a:pt x="54" y="44"/>
                    <a:pt x="56" y="42"/>
                    <a:pt x="56" y="40"/>
                  </a:cubicBezTo>
                  <a:cubicBezTo>
                    <a:pt x="56" y="28"/>
                    <a:pt x="56" y="28"/>
                    <a:pt x="56" y="28"/>
                  </a:cubicBezTo>
                  <a:cubicBezTo>
                    <a:pt x="92" y="28"/>
                    <a:pt x="92" y="28"/>
                    <a:pt x="92" y="28"/>
                  </a:cubicBezTo>
                  <a:cubicBezTo>
                    <a:pt x="92" y="40"/>
                    <a:pt x="92" y="40"/>
                    <a:pt x="92" y="40"/>
                  </a:cubicBezTo>
                  <a:cubicBezTo>
                    <a:pt x="92" y="42"/>
                    <a:pt x="94" y="44"/>
                    <a:pt x="96" y="44"/>
                  </a:cubicBezTo>
                  <a:cubicBezTo>
                    <a:pt x="98" y="44"/>
                    <a:pt x="100" y="42"/>
                    <a:pt x="100" y="40"/>
                  </a:cubicBezTo>
                  <a:cubicBezTo>
                    <a:pt x="100" y="28"/>
                    <a:pt x="100" y="28"/>
                    <a:pt x="100" y="28"/>
                  </a:cubicBezTo>
                  <a:cubicBezTo>
                    <a:pt x="136" y="28"/>
                    <a:pt x="136" y="28"/>
                    <a:pt x="136" y="28"/>
                  </a:cubicBezTo>
                  <a:cubicBezTo>
                    <a:pt x="136" y="40"/>
                    <a:pt x="136" y="40"/>
                    <a:pt x="136" y="40"/>
                  </a:cubicBezTo>
                  <a:cubicBezTo>
                    <a:pt x="136" y="42"/>
                    <a:pt x="138" y="44"/>
                    <a:pt x="140" y="44"/>
                  </a:cubicBezTo>
                  <a:cubicBezTo>
                    <a:pt x="142" y="44"/>
                    <a:pt x="144" y="42"/>
                    <a:pt x="144" y="40"/>
                  </a:cubicBezTo>
                  <a:cubicBezTo>
                    <a:pt x="144" y="28"/>
                    <a:pt x="144" y="28"/>
                    <a:pt x="144" y="28"/>
                  </a:cubicBezTo>
                  <a:cubicBezTo>
                    <a:pt x="184" y="28"/>
                    <a:pt x="184" y="28"/>
                    <a:pt x="184" y="28"/>
                  </a:cubicBezTo>
                  <a:cubicBezTo>
                    <a:pt x="186" y="28"/>
                    <a:pt x="188" y="30"/>
                    <a:pt x="188" y="32"/>
                  </a:cubicBezTo>
                  <a:lnTo>
                    <a:pt x="188" y="180"/>
                  </a:lnTo>
                  <a:close/>
                  <a:moveTo>
                    <a:pt x="24" y="84"/>
                  </a:moveTo>
                  <a:cubicBezTo>
                    <a:pt x="48" y="84"/>
                    <a:pt x="48" y="84"/>
                    <a:pt x="48" y="84"/>
                  </a:cubicBezTo>
                  <a:cubicBezTo>
                    <a:pt x="48" y="60"/>
                    <a:pt x="48" y="60"/>
                    <a:pt x="48" y="60"/>
                  </a:cubicBezTo>
                  <a:cubicBezTo>
                    <a:pt x="24" y="60"/>
                    <a:pt x="24" y="60"/>
                    <a:pt x="24" y="60"/>
                  </a:cubicBezTo>
                  <a:lnTo>
                    <a:pt x="24" y="84"/>
                  </a:lnTo>
                  <a:close/>
                  <a:moveTo>
                    <a:pt x="32" y="68"/>
                  </a:moveTo>
                  <a:cubicBezTo>
                    <a:pt x="40" y="68"/>
                    <a:pt x="40" y="68"/>
                    <a:pt x="40" y="68"/>
                  </a:cubicBezTo>
                  <a:cubicBezTo>
                    <a:pt x="40" y="76"/>
                    <a:pt x="40" y="76"/>
                    <a:pt x="40" y="76"/>
                  </a:cubicBezTo>
                  <a:cubicBezTo>
                    <a:pt x="32" y="76"/>
                    <a:pt x="32" y="76"/>
                    <a:pt x="32" y="76"/>
                  </a:cubicBezTo>
                  <a:lnTo>
                    <a:pt x="32" y="68"/>
                  </a:lnTo>
                  <a:close/>
                  <a:moveTo>
                    <a:pt x="64" y="84"/>
                  </a:moveTo>
                  <a:cubicBezTo>
                    <a:pt x="88" y="84"/>
                    <a:pt x="88" y="84"/>
                    <a:pt x="88" y="84"/>
                  </a:cubicBezTo>
                  <a:cubicBezTo>
                    <a:pt x="88" y="60"/>
                    <a:pt x="88" y="60"/>
                    <a:pt x="88" y="60"/>
                  </a:cubicBezTo>
                  <a:cubicBezTo>
                    <a:pt x="64" y="60"/>
                    <a:pt x="64" y="60"/>
                    <a:pt x="64" y="60"/>
                  </a:cubicBezTo>
                  <a:lnTo>
                    <a:pt x="64" y="84"/>
                  </a:lnTo>
                  <a:close/>
                  <a:moveTo>
                    <a:pt x="72" y="68"/>
                  </a:moveTo>
                  <a:cubicBezTo>
                    <a:pt x="80" y="68"/>
                    <a:pt x="80" y="68"/>
                    <a:pt x="80" y="68"/>
                  </a:cubicBezTo>
                  <a:cubicBezTo>
                    <a:pt x="80" y="76"/>
                    <a:pt x="80" y="76"/>
                    <a:pt x="80" y="76"/>
                  </a:cubicBezTo>
                  <a:cubicBezTo>
                    <a:pt x="72" y="76"/>
                    <a:pt x="72" y="76"/>
                    <a:pt x="72" y="76"/>
                  </a:cubicBezTo>
                  <a:lnTo>
                    <a:pt x="72" y="68"/>
                  </a:lnTo>
                  <a:close/>
                  <a:moveTo>
                    <a:pt x="104" y="84"/>
                  </a:moveTo>
                  <a:cubicBezTo>
                    <a:pt x="128" y="84"/>
                    <a:pt x="128" y="84"/>
                    <a:pt x="128" y="84"/>
                  </a:cubicBezTo>
                  <a:cubicBezTo>
                    <a:pt x="128" y="60"/>
                    <a:pt x="128" y="60"/>
                    <a:pt x="128" y="60"/>
                  </a:cubicBezTo>
                  <a:cubicBezTo>
                    <a:pt x="104" y="60"/>
                    <a:pt x="104" y="60"/>
                    <a:pt x="104" y="60"/>
                  </a:cubicBezTo>
                  <a:lnTo>
                    <a:pt x="104" y="84"/>
                  </a:lnTo>
                  <a:close/>
                  <a:moveTo>
                    <a:pt x="112" y="68"/>
                  </a:moveTo>
                  <a:cubicBezTo>
                    <a:pt x="120" y="68"/>
                    <a:pt x="120" y="68"/>
                    <a:pt x="120" y="68"/>
                  </a:cubicBezTo>
                  <a:cubicBezTo>
                    <a:pt x="120" y="76"/>
                    <a:pt x="120" y="76"/>
                    <a:pt x="120" y="76"/>
                  </a:cubicBezTo>
                  <a:cubicBezTo>
                    <a:pt x="112" y="76"/>
                    <a:pt x="112" y="76"/>
                    <a:pt x="112" y="76"/>
                  </a:cubicBezTo>
                  <a:lnTo>
                    <a:pt x="112" y="68"/>
                  </a:lnTo>
                  <a:close/>
                  <a:moveTo>
                    <a:pt x="144" y="84"/>
                  </a:moveTo>
                  <a:cubicBezTo>
                    <a:pt x="168" y="84"/>
                    <a:pt x="168" y="84"/>
                    <a:pt x="168" y="84"/>
                  </a:cubicBezTo>
                  <a:cubicBezTo>
                    <a:pt x="168" y="60"/>
                    <a:pt x="168" y="60"/>
                    <a:pt x="168" y="60"/>
                  </a:cubicBezTo>
                  <a:cubicBezTo>
                    <a:pt x="144" y="60"/>
                    <a:pt x="144" y="60"/>
                    <a:pt x="144" y="60"/>
                  </a:cubicBezTo>
                  <a:lnTo>
                    <a:pt x="144" y="84"/>
                  </a:lnTo>
                  <a:close/>
                  <a:moveTo>
                    <a:pt x="152" y="68"/>
                  </a:moveTo>
                  <a:cubicBezTo>
                    <a:pt x="160" y="68"/>
                    <a:pt x="160" y="68"/>
                    <a:pt x="160" y="68"/>
                  </a:cubicBezTo>
                  <a:cubicBezTo>
                    <a:pt x="160" y="76"/>
                    <a:pt x="160" y="76"/>
                    <a:pt x="160" y="76"/>
                  </a:cubicBezTo>
                  <a:cubicBezTo>
                    <a:pt x="152" y="76"/>
                    <a:pt x="152" y="76"/>
                    <a:pt x="152" y="76"/>
                  </a:cubicBezTo>
                  <a:lnTo>
                    <a:pt x="152" y="68"/>
                  </a:lnTo>
                  <a:close/>
                  <a:moveTo>
                    <a:pt x="24" y="124"/>
                  </a:moveTo>
                  <a:cubicBezTo>
                    <a:pt x="48" y="124"/>
                    <a:pt x="48" y="124"/>
                    <a:pt x="48" y="124"/>
                  </a:cubicBezTo>
                  <a:cubicBezTo>
                    <a:pt x="48" y="100"/>
                    <a:pt x="48" y="100"/>
                    <a:pt x="48" y="100"/>
                  </a:cubicBezTo>
                  <a:cubicBezTo>
                    <a:pt x="24" y="100"/>
                    <a:pt x="24" y="100"/>
                    <a:pt x="24" y="100"/>
                  </a:cubicBezTo>
                  <a:lnTo>
                    <a:pt x="24" y="124"/>
                  </a:lnTo>
                  <a:close/>
                  <a:moveTo>
                    <a:pt x="32" y="108"/>
                  </a:moveTo>
                  <a:cubicBezTo>
                    <a:pt x="40" y="108"/>
                    <a:pt x="40" y="108"/>
                    <a:pt x="40" y="108"/>
                  </a:cubicBezTo>
                  <a:cubicBezTo>
                    <a:pt x="40" y="116"/>
                    <a:pt x="40" y="116"/>
                    <a:pt x="40" y="116"/>
                  </a:cubicBezTo>
                  <a:cubicBezTo>
                    <a:pt x="32" y="116"/>
                    <a:pt x="32" y="116"/>
                    <a:pt x="32" y="116"/>
                  </a:cubicBezTo>
                  <a:lnTo>
                    <a:pt x="32" y="108"/>
                  </a:lnTo>
                  <a:close/>
                  <a:moveTo>
                    <a:pt x="64" y="124"/>
                  </a:moveTo>
                  <a:cubicBezTo>
                    <a:pt x="88" y="124"/>
                    <a:pt x="88" y="124"/>
                    <a:pt x="88" y="124"/>
                  </a:cubicBezTo>
                  <a:cubicBezTo>
                    <a:pt x="88" y="100"/>
                    <a:pt x="88" y="100"/>
                    <a:pt x="88" y="100"/>
                  </a:cubicBezTo>
                  <a:cubicBezTo>
                    <a:pt x="64" y="100"/>
                    <a:pt x="64" y="100"/>
                    <a:pt x="64" y="100"/>
                  </a:cubicBezTo>
                  <a:lnTo>
                    <a:pt x="64" y="124"/>
                  </a:lnTo>
                  <a:close/>
                  <a:moveTo>
                    <a:pt x="72" y="108"/>
                  </a:moveTo>
                  <a:cubicBezTo>
                    <a:pt x="80" y="108"/>
                    <a:pt x="80" y="108"/>
                    <a:pt x="80" y="108"/>
                  </a:cubicBezTo>
                  <a:cubicBezTo>
                    <a:pt x="80" y="116"/>
                    <a:pt x="80" y="116"/>
                    <a:pt x="80" y="116"/>
                  </a:cubicBezTo>
                  <a:cubicBezTo>
                    <a:pt x="72" y="116"/>
                    <a:pt x="72" y="116"/>
                    <a:pt x="72" y="116"/>
                  </a:cubicBezTo>
                  <a:lnTo>
                    <a:pt x="72" y="108"/>
                  </a:lnTo>
                  <a:close/>
                  <a:moveTo>
                    <a:pt x="104" y="124"/>
                  </a:moveTo>
                  <a:cubicBezTo>
                    <a:pt x="128" y="124"/>
                    <a:pt x="128" y="124"/>
                    <a:pt x="128" y="124"/>
                  </a:cubicBezTo>
                  <a:cubicBezTo>
                    <a:pt x="128" y="100"/>
                    <a:pt x="128" y="100"/>
                    <a:pt x="128" y="100"/>
                  </a:cubicBezTo>
                  <a:cubicBezTo>
                    <a:pt x="104" y="100"/>
                    <a:pt x="104" y="100"/>
                    <a:pt x="104" y="100"/>
                  </a:cubicBezTo>
                  <a:lnTo>
                    <a:pt x="104" y="124"/>
                  </a:lnTo>
                  <a:close/>
                  <a:moveTo>
                    <a:pt x="112" y="108"/>
                  </a:moveTo>
                  <a:cubicBezTo>
                    <a:pt x="120" y="108"/>
                    <a:pt x="120" y="108"/>
                    <a:pt x="120" y="108"/>
                  </a:cubicBezTo>
                  <a:cubicBezTo>
                    <a:pt x="120" y="116"/>
                    <a:pt x="120" y="116"/>
                    <a:pt x="120" y="116"/>
                  </a:cubicBezTo>
                  <a:cubicBezTo>
                    <a:pt x="112" y="116"/>
                    <a:pt x="112" y="116"/>
                    <a:pt x="112" y="116"/>
                  </a:cubicBezTo>
                  <a:lnTo>
                    <a:pt x="112" y="108"/>
                  </a:lnTo>
                  <a:close/>
                  <a:moveTo>
                    <a:pt x="144" y="124"/>
                  </a:moveTo>
                  <a:cubicBezTo>
                    <a:pt x="168" y="124"/>
                    <a:pt x="168" y="124"/>
                    <a:pt x="168" y="124"/>
                  </a:cubicBezTo>
                  <a:cubicBezTo>
                    <a:pt x="168" y="100"/>
                    <a:pt x="168" y="100"/>
                    <a:pt x="168" y="100"/>
                  </a:cubicBezTo>
                  <a:cubicBezTo>
                    <a:pt x="144" y="100"/>
                    <a:pt x="144" y="100"/>
                    <a:pt x="144" y="100"/>
                  </a:cubicBezTo>
                  <a:lnTo>
                    <a:pt x="144" y="124"/>
                  </a:lnTo>
                  <a:close/>
                  <a:moveTo>
                    <a:pt x="152" y="108"/>
                  </a:moveTo>
                  <a:cubicBezTo>
                    <a:pt x="160" y="108"/>
                    <a:pt x="160" y="108"/>
                    <a:pt x="160" y="108"/>
                  </a:cubicBezTo>
                  <a:cubicBezTo>
                    <a:pt x="160" y="116"/>
                    <a:pt x="160" y="116"/>
                    <a:pt x="160" y="116"/>
                  </a:cubicBezTo>
                  <a:cubicBezTo>
                    <a:pt x="152" y="116"/>
                    <a:pt x="152" y="116"/>
                    <a:pt x="152" y="116"/>
                  </a:cubicBezTo>
                  <a:lnTo>
                    <a:pt x="152" y="108"/>
                  </a:lnTo>
                  <a:close/>
                  <a:moveTo>
                    <a:pt x="24" y="164"/>
                  </a:moveTo>
                  <a:cubicBezTo>
                    <a:pt x="48" y="164"/>
                    <a:pt x="48" y="164"/>
                    <a:pt x="48" y="164"/>
                  </a:cubicBezTo>
                  <a:cubicBezTo>
                    <a:pt x="48" y="140"/>
                    <a:pt x="48" y="140"/>
                    <a:pt x="48" y="140"/>
                  </a:cubicBezTo>
                  <a:cubicBezTo>
                    <a:pt x="24" y="140"/>
                    <a:pt x="24" y="140"/>
                    <a:pt x="24" y="140"/>
                  </a:cubicBezTo>
                  <a:lnTo>
                    <a:pt x="24" y="164"/>
                  </a:lnTo>
                  <a:close/>
                  <a:moveTo>
                    <a:pt x="32" y="148"/>
                  </a:moveTo>
                  <a:cubicBezTo>
                    <a:pt x="40" y="148"/>
                    <a:pt x="40" y="148"/>
                    <a:pt x="40" y="148"/>
                  </a:cubicBezTo>
                  <a:cubicBezTo>
                    <a:pt x="40" y="156"/>
                    <a:pt x="40" y="156"/>
                    <a:pt x="40" y="156"/>
                  </a:cubicBezTo>
                  <a:cubicBezTo>
                    <a:pt x="32" y="156"/>
                    <a:pt x="32" y="156"/>
                    <a:pt x="32" y="156"/>
                  </a:cubicBezTo>
                  <a:lnTo>
                    <a:pt x="32" y="148"/>
                  </a:lnTo>
                  <a:close/>
                  <a:moveTo>
                    <a:pt x="64" y="164"/>
                  </a:moveTo>
                  <a:cubicBezTo>
                    <a:pt x="88" y="164"/>
                    <a:pt x="88" y="164"/>
                    <a:pt x="88" y="164"/>
                  </a:cubicBezTo>
                  <a:cubicBezTo>
                    <a:pt x="88" y="140"/>
                    <a:pt x="88" y="140"/>
                    <a:pt x="88" y="140"/>
                  </a:cubicBezTo>
                  <a:cubicBezTo>
                    <a:pt x="64" y="140"/>
                    <a:pt x="64" y="140"/>
                    <a:pt x="64" y="140"/>
                  </a:cubicBezTo>
                  <a:lnTo>
                    <a:pt x="64" y="164"/>
                  </a:lnTo>
                  <a:close/>
                  <a:moveTo>
                    <a:pt x="72" y="148"/>
                  </a:moveTo>
                  <a:cubicBezTo>
                    <a:pt x="80" y="148"/>
                    <a:pt x="80" y="148"/>
                    <a:pt x="80" y="148"/>
                  </a:cubicBezTo>
                  <a:cubicBezTo>
                    <a:pt x="80" y="156"/>
                    <a:pt x="80" y="156"/>
                    <a:pt x="80" y="156"/>
                  </a:cubicBezTo>
                  <a:cubicBezTo>
                    <a:pt x="72" y="156"/>
                    <a:pt x="72" y="156"/>
                    <a:pt x="72" y="156"/>
                  </a:cubicBezTo>
                  <a:lnTo>
                    <a:pt x="72" y="148"/>
                  </a:lnTo>
                  <a:close/>
                  <a:moveTo>
                    <a:pt x="104" y="164"/>
                  </a:moveTo>
                  <a:cubicBezTo>
                    <a:pt x="128" y="164"/>
                    <a:pt x="128" y="164"/>
                    <a:pt x="128" y="164"/>
                  </a:cubicBezTo>
                  <a:cubicBezTo>
                    <a:pt x="128" y="140"/>
                    <a:pt x="128" y="140"/>
                    <a:pt x="128" y="140"/>
                  </a:cubicBezTo>
                  <a:cubicBezTo>
                    <a:pt x="104" y="140"/>
                    <a:pt x="104" y="140"/>
                    <a:pt x="104" y="140"/>
                  </a:cubicBezTo>
                  <a:lnTo>
                    <a:pt x="104" y="164"/>
                  </a:lnTo>
                  <a:close/>
                  <a:moveTo>
                    <a:pt x="112" y="148"/>
                  </a:moveTo>
                  <a:cubicBezTo>
                    <a:pt x="120" y="148"/>
                    <a:pt x="120" y="148"/>
                    <a:pt x="120" y="148"/>
                  </a:cubicBezTo>
                  <a:cubicBezTo>
                    <a:pt x="120" y="156"/>
                    <a:pt x="120" y="156"/>
                    <a:pt x="120" y="156"/>
                  </a:cubicBezTo>
                  <a:cubicBezTo>
                    <a:pt x="112" y="156"/>
                    <a:pt x="112" y="156"/>
                    <a:pt x="112" y="156"/>
                  </a:cubicBezTo>
                  <a:lnTo>
                    <a:pt x="112" y="148"/>
                  </a:lnTo>
                  <a:close/>
                  <a:moveTo>
                    <a:pt x="144" y="164"/>
                  </a:moveTo>
                  <a:cubicBezTo>
                    <a:pt x="168" y="164"/>
                    <a:pt x="168" y="164"/>
                    <a:pt x="168" y="164"/>
                  </a:cubicBezTo>
                  <a:cubicBezTo>
                    <a:pt x="168" y="140"/>
                    <a:pt x="168" y="140"/>
                    <a:pt x="168" y="140"/>
                  </a:cubicBezTo>
                  <a:cubicBezTo>
                    <a:pt x="144" y="140"/>
                    <a:pt x="144" y="140"/>
                    <a:pt x="144" y="140"/>
                  </a:cubicBezTo>
                  <a:lnTo>
                    <a:pt x="144" y="164"/>
                  </a:lnTo>
                  <a:close/>
                  <a:moveTo>
                    <a:pt x="152" y="148"/>
                  </a:moveTo>
                  <a:cubicBezTo>
                    <a:pt x="160" y="148"/>
                    <a:pt x="160" y="148"/>
                    <a:pt x="160" y="148"/>
                  </a:cubicBezTo>
                  <a:cubicBezTo>
                    <a:pt x="160" y="156"/>
                    <a:pt x="160" y="156"/>
                    <a:pt x="160" y="156"/>
                  </a:cubicBezTo>
                  <a:cubicBezTo>
                    <a:pt x="152" y="156"/>
                    <a:pt x="152" y="156"/>
                    <a:pt x="152" y="156"/>
                  </a:cubicBezTo>
                  <a:lnTo>
                    <a:pt x="152" y="148"/>
                  </a:lnTo>
                  <a:close/>
                </a:path>
              </a:pathLst>
            </a:custGeom>
            <a:solidFill>
              <a:schemeClr val="tx1"/>
            </a:solidFill>
            <a:ln>
              <a:noFill/>
            </a:ln>
          </p:spPr>
          <p:txBody>
            <a:bodyPr vert="horz" wrap="square" lIns="91440" tIns="45720" rIns="91440" bIns="45720" numCol="1" anchor="t" anchorCtr="0" compatLnSpc="1"/>
            <a:lstStyle/>
            <a:p>
              <a:endParaRPr lang="en-US">
                <a:cs typeface="+mn-ea"/>
                <a:sym typeface="+mn-lt"/>
              </a:endParaRPr>
            </a:p>
          </p:txBody>
        </p:sp>
        <p:sp>
          <p:nvSpPr>
            <p:cNvPr id="27" name="TextBox 40"/>
            <p:cNvSpPr txBox="1"/>
            <p:nvPr/>
          </p:nvSpPr>
          <p:spPr>
            <a:xfrm>
              <a:off x="1582279" y="2023087"/>
              <a:ext cx="1770521" cy="295145"/>
            </a:xfrm>
            <a:prstGeom prst="rect">
              <a:avLst/>
            </a:prstGeom>
            <a:noFill/>
          </p:spPr>
          <p:txBody>
            <a:bodyPr wrap="square" rtlCol="0">
              <a:spAutoFit/>
            </a:bodyPr>
            <a:lstStyle/>
            <a:p>
              <a:pPr>
                <a:lnSpc>
                  <a:spcPct val="120000"/>
                </a:lnSpc>
              </a:pPr>
              <a:r>
                <a:rPr lang="zh-CN" altLang="en-US" sz="1200" i="1" dirty="0">
                  <a:cs typeface="+mn-ea"/>
                  <a:sym typeface="+mn-lt"/>
                </a:rPr>
                <a:t>填写段落标题</a:t>
              </a:r>
            </a:p>
          </p:txBody>
        </p:sp>
      </p:grpSp>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50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2" presetClass="entr" presetSubtype="1" decel="10000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000" fill="hold"/>
                                        <p:tgtEl>
                                          <p:spTgt spid="9"/>
                                        </p:tgtEl>
                                        <p:attrNameLst>
                                          <p:attrName>ppt_x</p:attrName>
                                        </p:attrNameLst>
                                      </p:cBhvr>
                                      <p:tavLst>
                                        <p:tav tm="0">
                                          <p:val>
                                            <p:strVal val="#ppt_x"/>
                                          </p:val>
                                        </p:tav>
                                        <p:tav tm="100000">
                                          <p:val>
                                            <p:strVal val="#ppt_x"/>
                                          </p:val>
                                        </p:tav>
                                      </p:tavLst>
                                    </p:anim>
                                    <p:anim calcmode="lin" valueType="num">
                                      <p:cBhvr additive="base">
                                        <p:cTn id="18" dur="1000" fill="hold"/>
                                        <p:tgtEl>
                                          <p:spTgt spid="9"/>
                                        </p:tgtEl>
                                        <p:attrNameLst>
                                          <p:attrName>ppt_y</p:attrName>
                                        </p:attrNameLst>
                                      </p:cBhvr>
                                      <p:tavLst>
                                        <p:tav tm="0">
                                          <p:val>
                                            <p:strVal val="0-#ppt_h/2"/>
                                          </p:val>
                                        </p:tav>
                                        <p:tav tm="100000">
                                          <p:val>
                                            <p:strVal val="#ppt_y"/>
                                          </p:val>
                                        </p:tav>
                                      </p:tavLst>
                                    </p:anim>
                                  </p:childTnLst>
                                </p:cTn>
                              </p:par>
                              <p:par>
                                <p:cTn id="19" presetID="2" presetClass="entr" presetSubtype="1" decel="100000" fill="hold" nodeType="withEffect">
                                  <p:stCondLst>
                                    <p:cond delay="2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0-#ppt_h/2"/>
                                          </p:val>
                                        </p:tav>
                                        <p:tav tm="100000">
                                          <p:val>
                                            <p:strVal val="#ppt_y"/>
                                          </p:val>
                                        </p:tav>
                                      </p:tavLst>
                                    </p:anim>
                                  </p:childTnLst>
                                </p:cTn>
                              </p:par>
                            </p:childTnLst>
                          </p:cTn>
                        </p:par>
                        <p:par>
                          <p:cTn id="23" fill="hold">
                            <p:stCondLst>
                              <p:cond delay="0"/>
                            </p:stCondLst>
                            <p:childTnLst>
                              <p:par>
                                <p:cTn id="24" presetID="2" presetClass="entr" presetSubtype="8" decel="100000"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2000" fill="hold"/>
                                        <p:tgtEl>
                                          <p:spTgt spid="16"/>
                                        </p:tgtEl>
                                        <p:attrNameLst>
                                          <p:attrName>ppt_x</p:attrName>
                                        </p:attrNameLst>
                                      </p:cBhvr>
                                      <p:tavLst>
                                        <p:tav tm="0">
                                          <p:val>
                                            <p:strVal val="0-#ppt_w/2"/>
                                          </p:val>
                                        </p:tav>
                                        <p:tav tm="100000">
                                          <p:val>
                                            <p:strVal val="#ppt_x"/>
                                          </p:val>
                                        </p:tav>
                                      </p:tavLst>
                                    </p:anim>
                                    <p:anim calcmode="lin" valueType="num">
                                      <p:cBhvr additive="base">
                                        <p:cTn id="27" dur="2000" fill="hold"/>
                                        <p:tgtEl>
                                          <p:spTgt spid="16"/>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17" presetClass="entr" presetSubtype="10" fill="hold" grpId="0" nodeType="afterEffect">
                                  <p:stCondLst>
                                    <p:cond delay="0"/>
                                  </p:stCondLst>
                                  <p:iterate type="lt">
                                    <p:tmPct val="10000"/>
                                  </p:iterate>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strVal val="#ppt_h"/>
                                          </p:val>
                                        </p:tav>
                                        <p:tav tm="100000">
                                          <p:val>
                                            <p:strVal val="#ppt_h"/>
                                          </p:val>
                                        </p:tav>
                                      </p:tavLst>
                                    </p:anim>
                                  </p:childTnLst>
                                </p:cTn>
                              </p:par>
                            </p:childTnLst>
                          </p:cTn>
                        </p:par>
                        <p:par>
                          <p:cTn id="33" fill="hold">
                            <p:stCondLst>
                              <p:cond delay="2750"/>
                            </p:stCondLst>
                            <p:childTnLst>
                              <p:par>
                                <p:cTn id="34" presetID="2" presetClass="entr" presetSubtype="8" decel="100000"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500" fill="hold"/>
                                        <p:tgtEl>
                                          <p:spTgt spid="25"/>
                                        </p:tgtEl>
                                        <p:attrNameLst>
                                          <p:attrName>ppt_x</p:attrName>
                                        </p:attrNameLst>
                                      </p:cBhvr>
                                      <p:tavLst>
                                        <p:tav tm="0">
                                          <p:val>
                                            <p:strVal val="0-#ppt_w/2"/>
                                          </p:val>
                                        </p:tav>
                                        <p:tav tm="100000">
                                          <p:val>
                                            <p:strVal val="#ppt_x"/>
                                          </p:val>
                                        </p:tav>
                                      </p:tavLst>
                                    </p:anim>
                                    <p:anim calcmode="lin" valueType="num">
                                      <p:cBhvr additive="base">
                                        <p:cTn id="37" dur="1500" fill="hold"/>
                                        <p:tgtEl>
                                          <p:spTgt spid="25"/>
                                        </p:tgtEl>
                                        <p:attrNameLst>
                                          <p:attrName>ppt_y</p:attrName>
                                        </p:attrNameLst>
                                      </p:cBhvr>
                                      <p:tavLst>
                                        <p:tav tm="0">
                                          <p:val>
                                            <p:strVal val="#ppt_y"/>
                                          </p:val>
                                        </p:tav>
                                        <p:tav tm="100000">
                                          <p:val>
                                            <p:strVal val="#ppt_y"/>
                                          </p:val>
                                        </p:tav>
                                      </p:tavLst>
                                    </p:anim>
                                  </p:childTnLst>
                                </p:cTn>
                              </p:par>
                            </p:childTnLst>
                          </p:cTn>
                        </p:par>
                        <p:par>
                          <p:cTn id="38" fill="hold">
                            <p:stCondLst>
                              <p:cond delay="4250"/>
                            </p:stCondLst>
                            <p:childTnLst>
                              <p:par>
                                <p:cTn id="39" presetID="14" presetClass="entr" presetSubtype="10" fill="hold" grpId="0" nodeType="afterEffect">
                                  <p:stCondLst>
                                    <p:cond delay="0"/>
                                  </p:stCondLst>
                                  <p:iterate type="lt">
                                    <p:tmPct val="10000"/>
                                  </p:iterate>
                                  <p:childTnLst>
                                    <p:set>
                                      <p:cBhvr>
                                        <p:cTn id="40" dur="1" fill="hold">
                                          <p:stCondLst>
                                            <p:cond delay="0"/>
                                          </p:stCondLst>
                                        </p:cTn>
                                        <p:tgtEl>
                                          <p:spTgt spid="24"/>
                                        </p:tgtEl>
                                        <p:attrNameLst>
                                          <p:attrName>style.visibility</p:attrName>
                                        </p:attrNameLst>
                                      </p:cBhvr>
                                      <p:to>
                                        <p:strVal val="visible"/>
                                      </p:to>
                                    </p:set>
                                    <p:animEffect transition="in" filter="randombar(horizontal)">
                                      <p:cBhvr>
                                        <p:cTn id="41" dur="500"/>
                                        <p:tgtEl>
                                          <p:spTgt spid="24"/>
                                        </p:tgtEl>
                                      </p:cBhvr>
                                    </p:animEffect>
                                  </p:childTnLst>
                                </p:cTn>
                              </p:par>
                            </p:childTnLst>
                          </p:cTn>
                        </p:par>
                        <p:par>
                          <p:cTn id="42" fill="hold">
                            <p:stCondLst>
                              <p:cond delay="9100"/>
                            </p:stCondLst>
                            <p:childTnLst>
                              <p:par>
                                <p:cTn id="43" presetID="14" presetClass="entr" presetSubtype="10"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randombar(horizontal)">
                                      <p:cBhvr>
                                        <p:cTn id="45" dur="500"/>
                                        <p:tgtEl>
                                          <p:spTgt spid="21"/>
                                        </p:tgtEl>
                                      </p:cBhvr>
                                    </p:animEffect>
                                  </p:childTnLst>
                                </p:cTn>
                              </p:par>
                            </p:childTnLst>
                          </p:cTn>
                        </p:par>
                        <p:par>
                          <p:cTn id="46" fill="hold">
                            <p:stCondLst>
                              <p:cond delay="9600"/>
                            </p:stCondLst>
                            <p:childTnLst>
                              <p:par>
                                <p:cTn id="47" presetID="53" presetClass="entr" presetSubtype="16"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0"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2"/>
          <p:cNvGrpSpPr/>
          <p:nvPr/>
        </p:nvGrpSpPr>
        <p:grpSpPr bwMode="auto">
          <a:xfrm>
            <a:off x="529065" y="498190"/>
            <a:ext cx="738482" cy="813502"/>
            <a:chOff x="2647254" y="1086463"/>
            <a:chExt cx="500861" cy="419071"/>
          </a:xfrm>
        </p:grpSpPr>
        <p:grpSp>
          <p:nvGrpSpPr>
            <p:cNvPr id="3" name="组合 37"/>
            <p:cNvGrpSpPr/>
            <p:nvPr/>
          </p:nvGrpSpPr>
          <p:grpSpPr bwMode="auto">
            <a:xfrm>
              <a:off x="2647254" y="1086463"/>
              <a:ext cx="500861" cy="419071"/>
              <a:chOff x="2813325" y="1131630"/>
              <a:chExt cx="451903" cy="349226"/>
            </a:xfrm>
          </p:grpSpPr>
          <p:sp>
            <p:nvSpPr>
              <p:cNvPr id="5" name="圆角矩形 39"/>
              <p:cNvSpPr/>
              <p:nvPr/>
            </p:nvSpPr>
            <p:spPr bwMode="auto">
              <a:xfrm>
                <a:off x="2813325" y="1146054"/>
                <a:ext cx="452247" cy="308989"/>
              </a:xfrm>
              <a:prstGeom prst="roundRect">
                <a:avLst>
                  <a:gd name="adj" fmla="val 30079"/>
                </a:avLst>
              </a:prstGeom>
              <a:solidFill>
                <a:srgbClr val="E1031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800" b="1" noProof="1">
                  <a:cs typeface="+mn-ea"/>
                  <a:sym typeface="+mn-lt"/>
                </a:endParaRPr>
              </a:p>
            </p:txBody>
          </p:sp>
          <p:sp>
            <p:nvSpPr>
              <p:cNvPr id="6" name="圆角矩形 9"/>
              <p:cNvSpPr>
                <a:spLocks noChangeArrowheads="1"/>
              </p:cNvSpPr>
              <p:nvPr/>
            </p:nvSpPr>
            <p:spPr bwMode="auto">
              <a:xfrm>
                <a:off x="2843856" y="1131630"/>
                <a:ext cx="342030" cy="349226"/>
              </a:xfrm>
              <a:custGeom>
                <a:avLst/>
                <a:gdLst>
                  <a:gd name="T0" fmla="*/ 108293 w 342030"/>
                  <a:gd name="T1" fmla="*/ 0 h 349226"/>
                  <a:gd name="T2" fmla="*/ 323743 w 342030"/>
                  <a:gd name="T3" fmla="*/ 0 h 349226"/>
                  <a:gd name="T4" fmla="*/ 342030 w 342030"/>
                  <a:gd name="T5" fmla="*/ 3692 h 349226"/>
                  <a:gd name="T6" fmla="*/ 62738 w 342030"/>
                  <a:gd name="T7" fmla="*/ 349226 h 349226"/>
                  <a:gd name="T8" fmla="*/ 0 w 342030"/>
                  <a:gd name="T9" fmla="*/ 251737 h 349226"/>
                  <a:gd name="T10" fmla="*/ 0 w 342030"/>
                  <a:gd name="T11" fmla="*/ 108293 h 349226"/>
                  <a:gd name="T12" fmla="*/ 108293 w 342030"/>
                  <a:gd name="T13" fmla="*/ 0 h 3492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030" h="349226">
                    <a:moveTo>
                      <a:pt x="108293" y="0"/>
                    </a:moveTo>
                    <a:lnTo>
                      <a:pt x="323743" y="0"/>
                    </a:lnTo>
                    <a:lnTo>
                      <a:pt x="342030" y="3692"/>
                    </a:lnTo>
                    <a:lnTo>
                      <a:pt x="62738" y="349226"/>
                    </a:lnTo>
                    <a:cubicBezTo>
                      <a:pt x="25551" y="332604"/>
                      <a:pt x="0" y="295155"/>
                      <a:pt x="0" y="251737"/>
                    </a:cubicBezTo>
                    <a:lnTo>
                      <a:pt x="0" y="108293"/>
                    </a:lnTo>
                    <a:cubicBezTo>
                      <a:pt x="0" y="48484"/>
                      <a:pt x="48484" y="0"/>
                      <a:pt x="108293" y="0"/>
                    </a:cubicBezTo>
                    <a:close/>
                  </a:path>
                </a:pathLst>
              </a:custGeom>
              <a:gradFill rotWithShape="1">
                <a:gsLst>
                  <a:gs pos="0">
                    <a:srgbClr val="FFFFFF">
                      <a:alpha val="51999"/>
                    </a:srgbClr>
                  </a:gs>
                  <a:gs pos="100000">
                    <a:srgbClr val="FFFFFF">
                      <a:alpha val="0"/>
                    </a:srgbClr>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800" b="1">
                  <a:cs typeface="+mn-ea"/>
                  <a:sym typeface="+mn-lt"/>
                </a:endParaRPr>
              </a:p>
            </p:txBody>
          </p:sp>
        </p:grpSp>
        <p:sp>
          <p:nvSpPr>
            <p:cNvPr id="4" name="标题层"/>
            <p:cNvSpPr txBox="1"/>
            <p:nvPr/>
          </p:nvSpPr>
          <p:spPr bwMode="auto">
            <a:xfrm>
              <a:off x="2668080" y="1145779"/>
              <a:ext cx="479811" cy="269534"/>
            </a:xfrm>
            <a:prstGeom prst="rect">
              <a:avLst/>
            </a:prstGeom>
            <a:noFill/>
            <a:effectLst>
              <a:outerShdw blurRad="12700" dist="12700" dir="4380000" algn="tl" rotWithShape="0">
                <a:prstClr val="black">
                  <a:alpha val="40000"/>
                </a:prstClr>
              </a:outerShdw>
            </a:effectLst>
          </p:spPr>
          <p:txBody>
            <a:bodyPr>
              <a:spAutoFit/>
            </a:bodyPr>
            <a:lstStyle/>
            <a:p>
              <a:pPr algn="ctr" defTabSz="1218565" fontAlgn="auto">
                <a:defRPr/>
              </a:pPr>
              <a:r>
                <a:rPr lang="en-US" altLang="zh-CN" sz="2800" b="1" kern="0" noProof="1">
                  <a:solidFill>
                    <a:sysClr val="window" lastClr="FFFFFF"/>
                  </a:solidFill>
                  <a:cs typeface="+mn-ea"/>
                  <a:sym typeface="+mn-lt"/>
                </a:rPr>
                <a:t>04</a:t>
              </a:r>
              <a:endParaRPr lang="zh-CN" altLang="en-US" sz="2800" b="1" kern="0" noProof="1">
                <a:solidFill>
                  <a:sysClr val="window" lastClr="FFFFFF"/>
                </a:solidFill>
                <a:cs typeface="+mn-ea"/>
                <a:sym typeface="+mn-lt"/>
              </a:endParaRPr>
            </a:p>
          </p:txBody>
        </p:sp>
      </p:grpSp>
      <p:sp>
        <p:nvSpPr>
          <p:cNvPr id="7" name="文本框 6"/>
          <p:cNvSpPr txBox="1"/>
          <p:nvPr/>
        </p:nvSpPr>
        <p:spPr>
          <a:xfrm>
            <a:off x="1397916" y="630077"/>
            <a:ext cx="2713731" cy="523220"/>
          </a:xfrm>
          <a:prstGeom prst="rect">
            <a:avLst/>
          </a:prstGeom>
          <a:noFill/>
        </p:spPr>
        <p:txBody>
          <a:bodyPr wrap="square" rtlCol="0">
            <a:spAutoFit/>
          </a:bodyPr>
          <a:lstStyle/>
          <a:p>
            <a:r>
              <a:rPr lang="zh-CN" altLang="en-US" sz="2800" dirty="0">
                <a:cs typeface="+mn-ea"/>
                <a:sym typeface="+mn-lt"/>
              </a:rPr>
              <a:t>活动形式</a:t>
            </a:r>
          </a:p>
        </p:txBody>
      </p:sp>
      <p:pic>
        <p:nvPicPr>
          <p:cNvPr id="9" name="图片 8"/>
          <p:cNvPicPr>
            <a:picLocks noChangeAspect="1"/>
          </p:cNvPicPr>
          <p:nvPr/>
        </p:nvPicPr>
        <p:blipFill>
          <a:blip r:embed="rId2"/>
          <a:stretch>
            <a:fillRect/>
          </a:stretch>
        </p:blipFill>
        <p:spPr>
          <a:xfrm>
            <a:off x="8061293" y="157656"/>
            <a:ext cx="1284990" cy="769357"/>
          </a:xfrm>
          <a:prstGeom prst="rect">
            <a:avLst/>
          </a:prstGeom>
        </p:spPr>
      </p:pic>
      <p:pic>
        <p:nvPicPr>
          <p:cNvPr id="10" name="图片 9"/>
          <p:cNvPicPr>
            <a:picLocks noChangeAspect="1"/>
          </p:cNvPicPr>
          <p:nvPr/>
        </p:nvPicPr>
        <p:blipFill rotWithShape="1">
          <a:blip r:embed="rId3" cstate="screen"/>
          <a:srcRect/>
          <a:stretch>
            <a:fillRect/>
          </a:stretch>
        </p:blipFill>
        <p:spPr>
          <a:xfrm>
            <a:off x="10112495" y="222818"/>
            <a:ext cx="1526166" cy="678334"/>
          </a:xfrm>
          <a:prstGeom prst="rect">
            <a:avLst/>
          </a:prstGeom>
        </p:spPr>
      </p:pic>
      <p:pic>
        <p:nvPicPr>
          <p:cNvPr id="45" name="图片占位符 5"/>
          <p:cNvPicPr>
            <a:picLocks noChangeAspect="1"/>
          </p:cNvPicPr>
          <p:nvPr/>
        </p:nvPicPr>
        <p:blipFill>
          <a:blip r:embed="rId4" cstate="screen"/>
          <a:srcRect/>
          <a:stretch>
            <a:fillRect/>
          </a:stretch>
        </p:blipFill>
        <p:spPr>
          <a:xfrm>
            <a:off x="1841256" y="1904299"/>
            <a:ext cx="1774592" cy="1993314"/>
          </a:xfrm>
          <a:custGeom>
            <a:avLst/>
            <a:gdLst>
              <a:gd name="connsiteX0" fmla="*/ 1181628 w 2363256"/>
              <a:gd name="connsiteY0" fmla="*/ 0 h 2654532"/>
              <a:gd name="connsiteX1" fmla="*/ 1306378 w 2363256"/>
              <a:gd name="connsiteY1" fmla="*/ 29184 h 2654532"/>
              <a:gd name="connsiteX2" fmla="*/ 2208566 w 2363256"/>
              <a:gd name="connsiteY2" fmla="*/ 480171 h 2654532"/>
              <a:gd name="connsiteX3" fmla="*/ 2363256 w 2363256"/>
              <a:gd name="connsiteY3" fmla="*/ 730607 h 2654532"/>
              <a:gd name="connsiteX4" fmla="*/ 2363256 w 2363256"/>
              <a:gd name="connsiteY4" fmla="*/ 1923925 h 2654532"/>
              <a:gd name="connsiteX5" fmla="*/ 2208566 w 2363256"/>
              <a:gd name="connsiteY5" fmla="*/ 2174362 h 2654532"/>
              <a:gd name="connsiteX6" fmla="*/ 1306378 w 2363256"/>
              <a:gd name="connsiteY6" fmla="*/ 2625348 h 2654532"/>
              <a:gd name="connsiteX7" fmla="*/ 1056878 w 2363256"/>
              <a:gd name="connsiteY7" fmla="*/ 2625348 h 2654532"/>
              <a:gd name="connsiteX8" fmla="*/ 154689 w 2363256"/>
              <a:gd name="connsiteY8" fmla="*/ 2174362 h 2654532"/>
              <a:gd name="connsiteX9" fmla="*/ 0 w 2363256"/>
              <a:gd name="connsiteY9" fmla="*/ 1923925 h 2654532"/>
              <a:gd name="connsiteX10" fmla="*/ 0 w 2363256"/>
              <a:gd name="connsiteY10" fmla="*/ 730607 h 2654532"/>
              <a:gd name="connsiteX11" fmla="*/ 154689 w 2363256"/>
              <a:gd name="connsiteY11" fmla="*/ 480171 h 2654532"/>
              <a:gd name="connsiteX12" fmla="*/ 1056878 w 2363256"/>
              <a:gd name="connsiteY12" fmla="*/ 29184 h 2654532"/>
              <a:gd name="connsiteX13" fmla="*/ 1181628 w 2363256"/>
              <a:gd name="connsiteY13" fmla="*/ 0 h 2654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63256" h="2654532">
                <a:moveTo>
                  <a:pt x="1181628" y="0"/>
                </a:moveTo>
                <a:cubicBezTo>
                  <a:pt x="1224292" y="0"/>
                  <a:pt x="1266956" y="9728"/>
                  <a:pt x="1306378" y="29184"/>
                </a:cubicBezTo>
                <a:cubicBezTo>
                  <a:pt x="2208566" y="480171"/>
                  <a:pt x="2208566" y="480171"/>
                  <a:pt x="2208566" y="480171"/>
                </a:cubicBezTo>
                <a:cubicBezTo>
                  <a:pt x="2303376" y="528063"/>
                  <a:pt x="2363256" y="624845"/>
                  <a:pt x="2363256" y="730607"/>
                </a:cubicBezTo>
                <a:cubicBezTo>
                  <a:pt x="2363256" y="1923925"/>
                  <a:pt x="2363256" y="1923925"/>
                  <a:pt x="2363256" y="1923925"/>
                </a:cubicBezTo>
                <a:cubicBezTo>
                  <a:pt x="2363256" y="2029687"/>
                  <a:pt x="2303376" y="2126470"/>
                  <a:pt x="2208566" y="2174362"/>
                </a:cubicBezTo>
                <a:cubicBezTo>
                  <a:pt x="1306378" y="2625348"/>
                  <a:pt x="1306378" y="2625348"/>
                  <a:pt x="1306378" y="2625348"/>
                </a:cubicBezTo>
                <a:cubicBezTo>
                  <a:pt x="1227536" y="2664261"/>
                  <a:pt x="1135720" y="2664261"/>
                  <a:pt x="1056878" y="2625348"/>
                </a:cubicBezTo>
                <a:cubicBezTo>
                  <a:pt x="154689" y="2174362"/>
                  <a:pt x="154689" y="2174362"/>
                  <a:pt x="154689" y="2174362"/>
                </a:cubicBezTo>
                <a:cubicBezTo>
                  <a:pt x="59880" y="2126470"/>
                  <a:pt x="0" y="2029687"/>
                  <a:pt x="0" y="1923925"/>
                </a:cubicBezTo>
                <a:cubicBezTo>
                  <a:pt x="0" y="730607"/>
                  <a:pt x="0" y="730607"/>
                  <a:pt x="0" y="730607"/>
                </a:cubicBezTo>
                <a:cubicBezTo>
                  <a:pt x="0" y="624845"/>
                  <a:pt x="59880" y="528063"/>
                  <a:pt x="154689" y="480171"/>
                </a:cubicBezTo>
                <a:cubicBezTo>
                  <a:pt x="1056878" y="29184"/>
                  <a:pt x="1056878" y="29184"/>
                  <a:pt x="1056878" y="29184"/>
                </a:cubicBezTo>
                <a:cubicBezTo>
                  <a:pt x="1096299" y="9728"/>
                  <a:pt x="1138963" y="0"/>
                  <a:pt x="1181628" y="0"/>
                </a:cubicBezTo>
                <a:close/>
              </a:path>
            </a:pathLst>
          </a:custGeom>
          <a:blipFill dpi="0" rotWithShape="1">
            <a:blip r:embed="rId5" cstate="screen"/>
            <a:srcRect/>
            <a:stretch>
              <a:fillRect/>
            </a:stretch>
          </a:blipFill>
          <a:ln w="174625">
            <a:solidFill>
              <a:srgbClr val="FFFFFF"/>
            </a:solidFill>
          </a:ln>
          <a:effectLst>
            <a:outerShdw blurRad="762000" dist="381000" dir="2700000" algn="tl" rotWithShape="0">
              <a:srgbClr val="4FD2FF">
                <a:alpha val="20000"/>
              </a:srgbClr>
            </a:outerShdw>
          </a:effectLst>
        </p:spPr>
      </p:pic>
      <p:pic>
        <p:nvPicPr>
          <p:cNvPr id="46" name="图片占位符 5"/>
          <p:cNvPicPr>
            <a:picLocks noChangeAspect="1"/>
          </p:cNvPicPr>
          <p:nvPr/>
        </p:nvPicPr>
        <p:blipFill>
          <a:blip r:embed="rId6" cstate="screen"/>
          <a:srcRect/>
          <a:stretch>
            <a:fillRect/>
          </a:stretch>
        </p:blipFill>
        <p:spPr>
          <a:xfrm>
            <a:off x="5128275" y="1904299"/>
            <a:ext cx="1774592" cy="1993314"/>
          </a:xfrm>
          <a:custGeom>
            <a:avLst/>
            <a:gdLst>
              <a:gd name="connsiteX0" fmla="*/ 1181628 w 2363256"/>
              <a:gd name="connsiteY0" fmla="*/ 0 h 2654532"/>
              <a:gd name="connsiteX1" fmla="*/ 1306378 w 2363256"/>
              <a:gd name="connsiteY1" fmla="*/ 29184 h 2654532"/>
              <a:gd name="connsiteX2" fmla="*/ 2208566 w 2363256"/>
              <a:gd name="connsiteY2" fmla="*/ 480171 h 2654532"/>
              <a:gd name="connsiteX3" fmla="*/ 2363256 w 2363256"/>
              <a:gd name="connsiteY3" fmla="*/ 730607 h 2654532"/>
              <a:gd name="connsiteX4" fmla="*/ 2363256 w 2363256"/>
              <a:gd name="connsiteY4" fmla="*/ 1923925 h 2654532"/>
              <a:gd name="connsiteX5" fmla="*/ 2208566 w 2363256"/>
              <a:gd name="connsiteY5" fmla="*/ 2174362 h 2654532"/>
              <a:gd name="connsiteX6" fmla="*/ 1306378 w 2363256"/>
              <a:gd name="connsiteY6" fmla="*/ 2625348 h 2654532"/>
              <a:gd name="connsiteX7" fmla="*/ 1056878 w 2363256"/>
              <a:gd name="connsiteY7" fmla="*/ 2625348 h 2654532"/>
              <a:gd name="connsiteX8" fmla="*/ 154689 w 2363256"/>
              <a:gd name="connsiteY8" fmla="*/ 2174362 h 2654532"/>
              <a:gd name="connsiteX9" fmla="*/ 0 w 2363256"/>
              <a:gd name="connsiteY9" fmla="*/ 1923925 h 2654532"/>
              <a:gd name="connsiteX10" fmla="*/ 0 w 2363256"/>
              <a:gd name="connsiteY10" fmla="*/ 730607 h 2654532"/>
              <a:gd name="connsiteX11" fmla="*/ 154689 w 2363256"/>
              <a:gd name="connsiteY11" fmla="*/ 480171 h 2654532"/>
              <a:gd name="connsiteX12" fmla="*/ 1056878 w 2363256"/>
              <a:gd name="connsiteY12" fmla="*/ 29184 h 2654532"/>
              <a:gd name="connsiteX13" fmla="*/ 1181628 w 2363256"/>
              <a:gd name="connsiteY13" fmla="*/ 0 h 2654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63256" h="2654532">
                <a:moveTo>
                  <a:pt x="1181628" y="0"/>
                </a:moveTo>
                <a:cubicBezTo>
                  <a:pt x="1224292" y="0"/>
                  <a:pt x="1266956" y="9728"/>
                  <a:pt x="1306378" y="29184"/>
                </a:cubicBezTo>
                <a:cubicBezTo>
                  <a:pt x="2208566" y="480171"/>
                  <a:pt x="2208566" y="480171"/>
                  <a:pt x="2208566" y="480171"/>
                </a:cubicBezTo>
                <a:cubicBezTo>
                  <a:pt x="2303376" y="528063"/>
                  <a:pt x="2363256" y="624845"/>
                  <a:pt x="2363256" y="730607"/>
                </a:cubicBezTo>
                <a:cubicBezTo>
                  <a:pt x="2363256" y="1923925"/>
                  <a:pt x="2363256" y="1923925"/>
                  <a:pt x="2363256" y="1923925"/>
                </a:cubicBezTo>
                <a:cubicBezTo>
                  <a:pt x="2363256" y="2029687"/>
                  <a:pt x="2303376" y="2126470"/>
                  <a:pt x="2208566" y="2174362"/>
                </a:cubicBezTo>
                <a:cubicBezTo>
                  <a:pt x="1306378" y="2625348"/>
                  <a:pt x="1306378" y="2625348"/>
                  <a:pt x="1306378" y="2625348"/>
                </a:cubicBezTo>
                <a:cubicBezTo>
                  <a:pt x="1227536" y="2664261"/>
                  <a:pt x="1135720" y="2664261"/>
                  <a:pt x="1056878" y="2625348"/>
                </a:cubicBezTo>
                <a:cubicBezTo>
                  <a:pt x="154689" y="2174362"/>
                  <a:pt x="154689" y="2174362"/>
                  <a:pt x="154689" y="2174362"/>
                </a:cubicBezTo>
                <a:cubicBezTo>
                  <a:pt x="59880" y="2126470"/>
                  <a:pt x="0" y="2029687"/>
                  <a:pt x="0" y="1923925"/>
                </a:cubicBezTo>
                <a:cubicBezTo>
                  <a:pt x="0" y="730607"/>
                  <a:pt x="0" y="730607"/>
                  <a:pt x="0" y="730607"/>
                </a:cubicBezTo>
                <a:cubicBezTo>
                  <a:pt x="0" y="624845"/>
                  <a:pt x="59880" y="528063"/>
                  <a:pt x="154689" y="480171"/>
                </a:cubicBezTo>
                <a:cubicBezTo>
                  <a:pt x="1056878" y="29184"/>
                  <a:pt x="1056878" y="29184"/>
                  <a:pt x="1056878" y="29184"/>
                </a:cubicBezTo>
                <a:cubicBezTo>
                  <a:pt x="1096299" y="9728"/>
                  <a:pt x="1138963" y="0"/>
                  <a:pt x="1181628" y="0"/>
                </a:cubicBezTo>
                <a:close/>
              </a:path>
            </a:pathLst>
          </a:custGeom>
          <a:blipFill dpi="0" rotWithShape="1">
            <a:blip r:embed="rId7" cstate="screen"/>
            <a:srcRect/>
            <a:stretch>
              <a:fillRect/>
            </a:stretch>
          </a:blipFill>
          <a:ln w="174625">
            <a:solidFill>
              <a:srgbClr val="FFFFFF"/>
            </a:solidFill>
          </a:ln>
          <a:effectLst>
            <a:outerShdw blurRad="762000" dist="381000" dir="2700000" algn="tl" rotWithShape="0">
              <a:srgbClr val="6959F6">
                <a:alpha val="20000"/>
              </a:srgbClr>
            </a:outerShdw>
          </a:effectLst>
        </p:spPr>
      </p:pic>
      <p:pic>
        <p:nvPicPr>
          <p:cNvPr id="47" name="图片占位符 5"/>
          <p:cNvPicPr>
            <a:picLocks noChangeAspect="1"/>
          </p:cNvPicPr>
          <p:nvPr/>
        </p:nvPicPr>
        <p:blipFill>
          <a:blip r:embed="rId8" cstate="screen"/>
          <a:srcRect/>
          <a:stretch>
            <a:fillRect/>
          </a:stretch>
        </p:blipFill>
        <p:spPr>
          <a:xfrm>
            <a:off x="8415294" y="1904299"/>
            <a:ext cx="1774592" cy="1993314"/>
          </a:xfrm>
          <a:custGeom>
            <a:avLst/>
            <a:gdLst>
              <a:gd name="connsiteX0" fmla="*/ 1181628 w 2363256"/>
              <a:gd name="connsiteY0" fmla="*/ 0 h 2654532"/>
              <a:gd name="connsiteX1" fmla="*/ 1306378 w 2363256"/>
              <a:gd name="connsiteY1" fmla="*/ 29184 h 2654532"/>
              <a:gd name="connsiteX2" fmla="*/ 2208566 w 2363256"/>
              <a:gd name="connsiteY2" fmla="*/ 480171 h 2654532"/>
              <a:gd name="connsiteX3" fmla="*/ 2363256 w 2363256"/>
              <a:gd name="connsiteY3" fmla="*/ 730607 h 2654532"/>
              <a:gd name="connsiteX4" fmla="*/ 2363256 w 2363256"/>
              <a:gd name="connsiteY4" fmla="*/ 1923925 h 2654532"/>
              <a:gd name="connsiteX5" fmla="*/ 2208566 w 2363256"/>
              <a:gd name="connsiteY5" fmla="*/ 2174362 h 2654532"/>
              <a:gd name="connsiteX6" fmla="*/ 1306378 w 2363256"/>
              <a:gd name="connsiteY6" fmla="*/ 2625348 h 2654532"/>
              <a:gd name="connsiteX7" fmla="*/ 1056878 w 2363256"/>
              <a:gd name="connsiteY7" fmla="*/ 2625348 h 2654532"/>
              <a:gd name="connsiteX8" fmla="*/ 154689 w 2363256"/>
              <a:gd name="connsiteY8" fmla="*/ 2174362 h 2654532"/>
              <a:gd name="connsiteX9" fmla="*/ 0 w 2363256"/>
              <a:gd name="connsiteY9" fmla="*/ 1923925 h 2654532"/>
              <a:gd name="connsiteX10" fmla="*/ 0 w 2363256"/>
              <a:gd name="connsiteY10" fmla="*/ 730607 h 2654532"/>
              <a:gd name="connsiteX11" fmla="*/ 154689 w 2363256"/>
              <a:gd name="connsiteY11" fmla="*/ 480171 h 2654532"/>
              <a:gd name="connsiteX12" fmla="*/ 1056878 w 2363256"/>
              <a:gd name="connsiteY12" fmla="*/ 29184 h 2654532"/>
              <a:gd name="connsiteX13" fmla="*/ 1181628 w 2363256"/>
              <a:gd name="connsiteY13" fmla="*/ 0 h 2654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63256" h="2654532">
                <a:moveTo>
                  <a:pt x="1181628" y="0"/>
                </a:moveTo>
                <a:cubicBezTo>
                  <a:pt x="1224292" y="0"/>
                  <a:pt x="1266956" y="9728"/>
                  <a:pt x="1306378" y="29184"/>
                </a:cubicBezTo>
                <a:cubicBezTo>
                  <a:pt x="2208566" y="480171"/>
                  <a:pt x="2208566" y="480171"/>
                  <a:pt x="2208566" y="480171"/>
                </a:cubicBezTo>
                <a:cubicBezTo>
                  <a:pt x="2303376" y="528063"/>
                  <a:pt x="2363256" y="624845"/>
                  <a:pt x="2363256" y="730607"/>
                </a:cubicBezTo>
                <a:cubicBezTo>
                  <a:pt x="2363256" y="1923925"/>
                  <a:pt x="2363256" y="1923925"/>
                  <a:pt x="2363256" y="1923925"/>
                </a:cubicBezTo>
                <a:cubicBezTo>
                  <a:pt x="2363256" y="2029687"/>
                  <a:pt x="2303376" y="2126470"/>
                  <a:pt x="2208566" y="2174362"/>
                </a:cubicBezTo>
                <a:cubicBezTo>
                  <a:pt x="1306378" y="2625348"/>
                  <a:pt x="1306378" y="2625348"/>
                  <a:pt x="1306378" y="2625348"/>
                </a:cubicBezTo>
                <a:cubicBezTo>
                  <a:pt x="1227536" y="2664261"/>
                  <a:pt x="1135720" y="2664261"/>
                  <a:pt x="1056878" y="2625348"/>
                </a:cubicBezTo>
                <a:cubicBezTo>
                  <a:pt x="154689" y="2174362"/>
                  <a:pt x="154689" y="2174362"/>
                  <a:pt x="154689" y="2174362"/>
                </a:cubicBezTo>
                <a:cubicBezTo>
                  <a:pt x="59880" y="2126470"/>
                  <a:pt x="0" y="2029687"/>
                  <a:pt x="0" y="1923925"/>
                </a:cubicBezTo>
                <a:cubicBezTo>
                  <a:pt x="0" y="730607"/>
                  <a:pt x="0" y="730607"/>
                  <a:pt x="0" y="730607"/>
                </a:cubicBezTo>
                <a:cubicBezTo>
                  <a:pt x="0" y="624845"/>
                  <a:pt x="59880" y="528063"/>
                  <a:pt x="154689" y="480171"/>
                </a:cubicBezTo>
                <a:cubicBezTo>
                  <a:pt x="1056878" y="29184"/>
                  <a:pt x="1056878" y="29184"/>
                  <a:pt x="1056878" y="29184"/>
                </a:cubicBezTo>
                <a:cubicBezTo>
                  <a:pt x="1096299" y="9728"/>
                  <a:pt x="1138963" y="0"/>
                  <a:pt x="1181628" y="0"/>
                </a:cubicBezTo>
                <a:close/>
              </a:path>
            </a:pathLst>
          </a:custGeom>
          <a:noFill/>
          <a:ln w="174625">
            <a:solidFill>
              <a:srgbClr val="FFFFFF"/>
            </a:solidFill>
          </a:ln>
          <a:effectLst>
            <a:outerShdw blurRad="762000" dist="381000" dir="2700000" algn="tl" rotWithShape="0">
              <a:srgbClr val="FA667C">
                <a:alpha val="20000"/>
              </a:srgbClr>
            </a:outerShdw>
          </a:effectLst>
        </p:spPr>
      </p:pic>
      <p:sp>
        <p:nvSpPr>
          <p:cNvPr id="48" name="矩形 47"/>
          <p:cNvSpPr/>
          <p:nvPr/>
        </p:nvSpPr>
        <p:spPr>
          <a:xfrm>
            <a:off x="2174553" y="4521656"/>
            <a:ext cx="1107997" cy="369332"/>
          </a:xfrm>
          <a:prstGeom prst="rect">
            <a:avLst/>
          </a:prstGeom>
        </p:spPr>
        <p:txBody>
          <a:bodyPr wrap="none">
            <a:spAutoFit/>
          </a:bodyPr>
          <a:lstStyle/>
          <a:p>
            <a:pPr lvl="0" algn="ctr">
              <a:defRPr/>
            </a:pPr>
            <a:r>
              <a:rPr lang="zh-CN" altLang="en-US" b="1" kern="0" dirty="0">
                <a:cs typeface="+mn-ea"/>
                <a:sym typeface="+mn-lt"/>
              </a:rPr>
              <a:t>主题班会</a:t>
            </a:r>
          </a:p>
        </p:txBody>
      </p:sp>
      <p:sp>
        <p:nvSpPr>
          <p:cNvPr id="49" name="矩形 48"/>
          <p:cNvSpPr/>
          <p:nvPr/>
        </p:nvSpPr>
        <p:spPr>
          <a:xfrm>
            <a:off x="1564349" y="4906484"/>
            <a:ext cx="2328407" cy="1015663"/>
          </a:xfrm>
          <a:prstGeom prst="rect">
            <a:avLst/>
          </a:prstGeom>
        </p:spPr>
        <p:txBody>
          <a:bodyPr wrap="square">
            <a:spAutoFit/>
          </a:bodyPr>
          <a:lstStyle/>
          <a:p>
            <a:pPr lvl="0" algn="ctr">
              <a:lnSpc>
                <a:spcPct val="150000"/>
              </a:lnSpc>
              <a:defRPr/>
            </a:pPr>
            <a:r>
              <a:rPr lang="zh-CN" altLang="en-US" sz="1000" kern="0" dirty="0">
                <a:solidFill>
                  <a:schemeClr val="bg1">
                    <a:lumMod val="50000"/>
                  </a:schemeClr>
                </a:solidFill>
                <a:cs typeface="+mn-ea"/>
                <a:sym typeface="+mn-lt"/>
              </a:rPr>
              <a:t>请替换文字内容，修改文字内容，也可以直接复制你的内容到此。请替换文字内容，修改文字内容，也可以直接复制你的内容到此。</a:t>
            </a:r>
          </a:p>
        </p:txBody>
      </p:sp>
      <p:sp>
        <p:nvSpPr>
          <p:cNvPr id="50" name="矩形 49"/>
          <p:cNvSpPr/>
          <p:nvPr/>
        </p:nvSpPr>
        <p:spPr>
          <a:xfrm>
            <a:off x="5461572" y="4521656"/>
            <a:ext cx="1107997" cy="369332"/>
          </a:xfrm>
          <a:prstGeom prst="rect">
            <a:avLst/>
          </a:prstGeom>
        </p:spPr>
        <p:txBody>
          <a:bodyPr wrap="none">
            <a:spAutoFit/>
          </a:bodyPr>
          <a:lstStyle/>
          <a:p>
            <a:pPr lvl="0" algn="ctr">
              <a:defRPr/>
            </a:pPr>
            <a:r>
              <a:rPr lang="zh-CN" altLang="en-US" b="1" kern="0" dirty="0">
                <a:cs typeface="+mn-ea"/>
                <a:sym typeface="+mn-lt"/>
              </a:rPr>
              <a:t>演讲比赛</a:t>
            </a:r>
          </a:p>
        </p:txBody>
      </p:sp>
      <p:sp>
        <p:nvSpPr>
          <p:cNvPr id="51" name="矩形 50"/>
          <p:cNvSpPr/>
          <p:nvPr/>
        </p:nvSpPr>
        <p:spPr>
          <a:xfrm>
            <a:off x="4851368" y="4906484"/>
            <a:ext cx="2328407" cy="1015663"/>
          </a:xfrm>
          <a:prstGeom prst="rect">
            <a:avLst/>
          </a:prstGeom>
        </p:spPr>
        <p:txBody>
          <a:bodyPr wrap="square">
            <a:spAutoFit/>
          </a:bodyPr>
          <a:lstStyle/>
          <a:p>
            <a:pPr lvl="0" algn="ctr">
              <a:lnSpc>
                <a:spcPct val="150000"/>
              </a:lnSpc>
              <a:defRPr/>
            </a:pPr>
            <a:r>
              <a:rPr lang="zh-CN" altLang="en-US" sz="1000" kern="0" dirty="0">
                <a:solidFill>
                  <a:schemeClr val="bg1">
                    <a:lumMod val="50000"/>
                  </a:schemeClr>
                </a:solidFill>
                <a:cs typeface="+mn-ea"/>
                <a:sym typeface="+mn-lt"/>
              </a:rPr>
              <a:t>请替换文字内容，修改文字内容，也可以直接复制你的内容到此。请替换文字内容，修改文字内容，也可以直接复制你的内容到此。</a:t>
            </a:r>
          </a:p>
        </p:txBody>
      </p:sp>
      <p:sp>
        <p:nvSpPr>
          <p:cNvPr id="52" name="矩形 51"/>
          <p:cNvSpPr/>
          <p:nvPr/>
        </p:nvSpPr>
        <p:spPr>
          <a:xfrm>
            <a:off x="8748591" y="4521656"/>
            <a:ext cx="1107997" cy="369332"/>
          </a:xfrm>
          <a:prstGeom prst="rect">
            <a:avLst/>
          </a:prstGeom>
        </p:spPr>
        <p:txBody>
          <a:bodyPr wrap="none">
            <a:spAutoFit/>
          </a:bodyPr>
          <a:lstStyle/>
          <a:p>
            <a:pPr lvl="0" algn="ctr">
              <a:defRPr/>
            </a:pPr>
            <a:r>
              <a:rPr lang="zh-CN" altLang="en-US" b="1" kern="0" dirty="0">
                <a:cs typeface="+mn-ea"/>
                <a:sym typeface="+mn-lt"/>
              </a:rPr>
              <a:t>知识竞赛</a:t>
            </a:r>
          </a:p>
        </p:txBody>
      </p:sp>
      <p:sp>
        <p:nvSpPr>
          <p:cNvPr id="53" name="矩形 52"/>
          <p:cNvSpPr/>
          <p:nvPr/>
        </p:nvSpPr>
        <p:spPr>
          <a:xfrm>
            <a:off x="8138387" y="4906484"/>
            <a:ext cx="2328407" cy="1015663"/>
          </a:xfrm>
          <a:prstGeom prst="rect">
            <a:avLst/>
          </a:prstGeom>
        </p:spPr>
        <p:txBody>
          <a:bodyPr wrap="square">
            <a:spAutoFit/>
          </a:bodyPr>
          <a:lstStyle/>
          <a:p>
            <a:pPr lvl="0" algn="ctr">
              <a:lnSpc>
                <a:spcPct val="150000"/>
              </a:lnSpc>
              <a:defRPr/>
            </a:pPr>
            <a:r>
              <a:rPr lang="zh-CN" altLang="en-US" sz="1000" kern="0" dirty="0">
                <a:solidFill>
                  <a:schemeClr val="bg1">
                    <a:lumMod val="50000"/>
                  </a:schemeClr>
                </a:solidFill>
                <a:cs typeface="+mn-ea"/>
                <a:sym typeface="+mn-lt"/>
              </a:rPr>
              <a:t>请替换文字内容，修改文字内容，也可以直接复制你的内容到此。请替换文字内容，修改文字内容，也可以直接复制你的内容到此。</a:t>
            </a:r>
          </a:p>
        </p:txBody>
      </p:sp>
      <p:sp>
        <p:nvSpPr>
          <p:cNvPr id="20" name="TextBox 19"/>
          <p:cNvSpPr txBox="1"/>
          <p:nvPr/>
        </p:nvSpPr>
        <p:spPr>
          <a:xfrm>
            <a:off x="0" y="6725815"/>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schemeClr val="bg1"/>
                </a:solidFill>
                <a:effectLst/>
                <a:uLnTx/>
                <a:uFillTx/>
              </a:rPr>
              <a:t>节日</a:t>
            </a: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模板 </a:t>
            </a:r>
            <a:r>
              <a:rPr kumimoji="0" lang="en-US" altLang="zh-CN" sz="100" b="0" i="0" u="none" strike="noStrike" kern="0" cap="none" spc="0" normalizeH="0" baseline="0" noProof="0" dirty="0" smtClean="0">
                <a:ln>
                  <a:noFill/>
                </a:ln>
                <a:solidFill>
                  <a:schemeClr val="bg1"/>
                </a:solidFill>
                <a:effectLst/>
                <a:uLnTx/>
                <a:uFillTx/>
              </a:rPr>
              <a:t>http://www.1ppt.com/jieri/</a:t>
            </a:r>
          </a:p>
        </p:txBody>
      </p:sp>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50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2" presetClass="entr" presetSubtype="1" decel="10000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000" fill="hold"/>
                                        <p:tgtEl>
                                          <p:spTgt spid="9"/>
                                        </p:tgtEl>
                                        <p:attrNameLst>
                                          <p:attrName>ppt_x</p:attrName>
                                        </p:attrNameLst>
                                      </p:cBhvr>
                                      <p:tavLst>
                                        <p:tav tm="0">
                                          <p:val>
                                            <p:strVal val="#ppt_x"/>
                                          </p:val>
                                        </p:tav>
                                        <p:tav tm="100000">
                                          <p:val>
                                            <p:strVal val="#ppt_x"/>
                                          </p:val>
                                        </p:tav>
                                      </p:tavLst>
                                    </p:anim>
                                    <p:anim calcmode="lin" valueType="num">
                                      <p:cBhvr additive="base">
                                        <p:cTn id="18" dur="1000" fill="hold"/>
                                        <p:tgtEl>
                                          <p:spTgt spid="9"/>
                                        </p:tgtEl>
                                        <p:attrNameLst>
                                          <p:attrName>ppt_y</p:attrName>
                                        </p:attrNameLst>
                                      </p:cBhvr>
                                      <p:tavLst>
                                        <p:tav tm="0">
                                          <p:val>
                                            <p:strVal val="0-#ppt_h/2"/>
                                          </p:val>
                                        </p:tav>
                                        <p:tav tm="100000">
                                          <p:val>
                                            <p:strVal val="#ppt_y"/>
                                          </p:val>
                                        </p:tav>
                                      </p:tavLst>
                                    </p:anim>
                                  </p:childTnLst>
                                </p:cTn>
                              </p:par>
                              <p:par>
                                <p:cTn id="19" presetID="2" presetClass="entr" presetSubtype="1" decel="100000" fill="hold" nodeType="withEffect">
                                  <p:stCondLst>
                                    <p:cond delay="2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0-#ppt_h/2"/>
                                          </p:val>
                                        </p:tav>
                                        <p:tav tm="100000">
                                          <p:val>
                                            <p:strVal val="#ppt_y"/>
                                          </p:val>
                                        </p:tav>
                                      </p:tavLst>
                                    </p:anim>
                                  </p:childTnLst>
                                </p:cTn>
                              </p:par>
                            </p:childTnLst>
                          </p:cTn>
                        </p:par>
                        <p:par>
                          <p:cTn id="23" fill="hold">
                            <p:stCondLst>
                              <p:cond delay="0"/>
                            </p:stCondLst>
                            <p:childTnLst>
                              <p:par>
                                <p:cTn id="24" presetID="2" presetClass="entr" presetSubtype="4" decel="100000" fill="hold" nodeType="afterEffect">
                                  <p:stCondLst>
                                    <p:cond delay="0"/>
                                  </p:stCondLst>
                                  <p:childTnLst>
                                    <p:set>
                                      <p:cBhvr>
                                        <p:cTn id="25" dur="1" fill="hold">
                                          <p:stCondLst>
                                            <p:cond delay="0"/>
                                          </p:stCondLst>
                                        </p:cTn>
                                        <p:tgtEl>
                                          <p:spTgt spid="45"/>
                                        </p:tgtEl>
                                        <p:attrNameLst>
                                          <p:attrName>style.visibility</p:attrName>
                                        </p:attrNameLst>
                                      </p:cBhvr>
                                      <p:to>
                                        <p:strVal val="visible"/>
                                      </p:to>
                                    </p:set>
                                    <p:anim calcmode="lin" valueType="num">
                                      <p:cBhvr additive="base">
                                        <p:cTn id="26" dur="1500" fill="hold"/>
                                        <p:tgtEl>
                                          <p:spTgt spid="45"/>
                                        </p:tgtEl>
                                        <p:attrNameLst>
                                          <p:attrName>ppt_x</p:attrName>
                                        </p:attrNameLst>
                                      </p:cBhvr>
                                      <p:tavLst>
                                        <p:tav tm="0">
                                          <p:val>
                                            <p:strVal val="#ppt_x"/>
                                          </p:val>
                                        </p:tav>
                                        <p:tav tm="100000">
                                          <p:val>
                                            <p:strVal val="#ppt_x"/>
                                          </p:val>
                                        </p:tav>
                                      </p:tavLst>
                                    </p:anim>
                                    <p:anim calcmode="lin" valueType="num">
                                      <p:cBhvr additive="base">
                                        <p:cTn id="27" dur="1500" fill="hold"/>
                                        <p:tgtEl>
                                          <p:spTgt spid="45"/>
                                        </p:tgtEl>
                                        <p:attrNameLst>
                                          <p:attrName>ppt_y</p:attrName>
                                        </p:attrNameLst>
                                      </p:cBhvr>
                                      <p:tavLst>
                                        <p:tav tm="0">
                                          <p:val>
                                            <p:strVal val="1+#ppt_h/2"/>
                                          </p:val>
                                        </p:tav>
                                        <p:tav tm="100000">
                                          <p:val>
                                            <p:strVal val="#ppt_y"/>
                                          </p:val>
                                        </p:tav>
                                      </p:tavLst>
                                    </p:anim>
                                  </p:childTnLst>
                                </p:cTn>
                              </p:par>
                              <p:par>
                                <p:cTn id="28" presetID="2" presetClass="entr" presetSubtype="4" decel="100000" fill="hold" nodeType="withEffect">
                                  <p:stCondLst>
                                    <p:cond delay="500"/>
                                  </p:stCondLst>
                                  <p:childTnLst>
                                    <p:set>
                                      <p:cBhvr>
                                        <p:cTn id="29" dur="1" fill="hold">
                                          <p:stCondLst>
                                            <p:cond delay="0"/>
                                          </p:stCondLst>
                                        </p:cTn>
                                        <p:tgtEl>
                                          <p:spTgt spid="46"/>
                                        </p:tgtEl>
                                        <p:attrNameLst>
                                          <p:attrName>style.visibility</p:attrName>
                                        </p:attrNameLst>
                                      </p:cBhvr>
                                      <p:to>
                                        <p:strVal val="visible"/>
                                      </p:to>
                                    </p:set>
                                    <p:anim calcmode="lin" valueType="num">
                                      <p:cBhvr additive="base">
                                        <p:cTn id="30" dur="1500" fill="hold"/>
                                        <p:tgtEl>
                                          <p:spTgt spid="46"/>
                                        </p:tgtEl>
                                        <p:attrNameLst>
                                          <p:attrName>ppt_x</p:attrName>
                                        </p:attrNameLst>
                                      </p:cBhvr>
                                      <p:tavLst>
                                        <p:tav tm="0">
                                          <p:val>
                                            <p:strVal val="#ppt_x"/>
                                          </p:val>
                                        </p:tav>
                                        <p:tav tm="100000">
                                          <p:val>
                                            <p:strVal val="#ppt_x"/>
                                          </p:val>
                                        </p:tav>
                                      </p:tavLst>
                                    </p:anim>
                                    <p:anim calcmode="lin" valueType="num">
                                      <p:cBhvr additive="base">
                                        <p:cTn id="31" dur="1500" fill="hold"/>
                                        <p:tgtEl>
                                          <p:spTgt spid="46"/>
                                        </p:tgtEl>
                                        <p:attrNameLst>
                                          <p:attrName>ppt_y</p:attrName>
                                        </p:attrNameLst>
                                      </p:cBhvr>
                                      <p:tavLst>
                                        <p:tav tm="0">
                                          <p:val>
                                            <p:strVal val="1+#ppt_h/2"/>
                                          </p:val>
                                        </p:tav>
                                        <p:tav tm="100000">
                                          <p:val>
                                            <p:strVal val="#ppt_y"/>
                                          </p:val>
                                        </p:tav>
                                      </p:tavLst>
                                    </p:anim>
                                  </p:childTnLst>
                                </p:cTn>
                              </p:par>
                              <p:par>
                                <p:cTn id="32" presetID="2" presetClass="entr" presetSubtype="4" decel="100000" fill="hold" nodeType="withEffect">
                                  <p:stCondLst>
                                    <p:cond delay="1000"/>
                                  </p:stCondLst>
                                  <p:childTnLst>
                                    <p:set>
                                      <p:cBhvr>
                                        <p:cTn id="33" dur="1" fill="hold">
                                          <p:stCondLst>
                                            <p:cond delay="0"/>
                                          </p:stCondLst>
                                        </p:cTn>
                                        <p:tgtEl>
                                          <p:spTgt spid="47"/>
                                        </p:tgtEl>
                                        <p:attrNameLst>
                                          <p:attrName>style.visibility</p:attrName>
                                        </p:attrNameLst>
                                      </p:cBhvr>
                                      <p:to>
                                        <p:strVal val="visible"/>
                                      </p:to>
                                    </p:set>
                                    <p:anim calcmode="lin" valueType="num">
                                      <p:cBhvr additive="base">
                                        <p:cTn id="34" dur="1500" fill="hold"/>
                                        <p:tgtEl>
                                          <p:spTgt spid="47"/>
                                        </p:tgtEl>
                                        <p:attrNameLst>
                                          <p:attrName>ppt_x</p:attrName>
                                        </p:attrNameLst>
                                      </p:cBhvr>
                                      <p:tavLst>
                                        <p:tav tm="0">
                                          <p:val>
                                            <p:strVal val="#ppt_x"/>
                                          </p:val>
                                        </p:tav>
                                        <p:tav tm="100000">
                                          <p:val>
                                            <p:strVal val="#ppt_x"/>
                                          </p:val>
                                        </p:tav>
                                      </p:tavLst>
                                    </p:anim>
                                    <p:anim calcmode="lin" valueType="num">
                                      <p:cBhvr additive="base">
                                        <p:cTn id="35" dur="1500" fill="hold"/>
                                        <p:tgtEl>
                                          <p:spTgt spid="47"/>
                                        </p:tgtEl>
                                        <p:attrNameLst>
                                          <p:attrName>ppt_y</p:attrName>
                                        </p:attrNameLst>
                                      </p:cBhvr>
                                      <p:tavLst>
                                        <p:tav tm="0">
                                          <p:val>
                                            <p:strVal val="1+#ppt_h/2"/>
                                          </p:val>
                                        </p:tav>
                                        <p:tav tm="100000">
                                          <p:val>
                                            <p:strVal val="#ppt_y"/>
                                          </p:val>
                                        </p:tav>
                                      </p:tavLst>
                                    </p:anim>
                                  </p:childTnLst>
                                </p:cTn>
                              </p:par>
                            </p:childTnLst>
                          </p:cTn>
                        </p:par>
                        <p:par>
                          <p:cTn id="36" fill="hold">
                            <p:stCondLst>
                              <p:cond delay="1500"/>
                            </p:stCondLst>
                            <p:childTnLst>
                              <p:par>
                                <p:cTn id="37" presetID="23" presetClass="entr" presetSubtype="288" decel="100000" fill="hold" grpId="0" nodeType="afterEffect">
                                  <p:stCondLst>
                                    <p:cond delay="0"/>
                                  </p:stCondLst>
                                  <p:iterate type="lt">
                                    <p:tmPct val="15000"/>
                                  </p:iterate>
                                  <p:childTnLst>
                                    <p:set>
                                      <p:cBhvr>
                                        <p:cTn id="38" dur="1" fill="hold">
                                          <p:stCondLst>
                                            <p:cond delay="0"/>
                                          </p:stCondLst>
                                        </p:cTn>
                                        <p:tgtEl>
                                          <p:spTgt spid="48"/>
                                        </p:tgtEl>
                                        <p:attrNameLst>
                                          <p:attrName>style.visibility</p:attrName>
                                        </p:attrNameLst>
                                      </p:cBhvr>
                                      <p:to>
                                        <p:strVal val="visible"/>
                                      </p:to>
                                    </p:set>
                                    <p:anim calcmode="lin" valueType="num">
                                      <p:cBhvr>
                                        <p:cTn id="39" dur="500" fill="hold"/>
                                        <p:tgtEl>
                                          <p:spTgt spid="48"/>
                                        </p:tgtEl>
                                        <p:attrNameLst>
                                          <p:attrName>ppt_w</p:attrName>
                                        </p:attrNameLst>
                                      </p:cBhvr>
                                      <p:tavLst>
                                        <p:tav tm="0">
                                          <p:val>
                                            <p:strVal val="8/3*#ppt_w"/>
                                          </p:val>
                                        </p:tav>
                                        <p:tav tm="100000">
                                          <p:val>
                                            <p:strVal val="#ppt_w"/>
                                          </p:val>
                                        </p:tav>
                                      </p:tavLst>
                                    </p:anim>
                                    <p:anim calcmode="lin" valueType="num">
                                      <p:cBhvr>
                                        <p:cTn id="40" dur="500" fill="hold"/>
                                        <p:tgtEl>
                                          <p:spTgt spid="48"/>
                                        </p:tgtEl>
                                        <p:attrNameLst>
                                          <p:attrName>ppt_h</p:attrName>
                                        </p:attrNameLst>
                                      </p:cBhvr>
                                      <p:tavLst>
                                        <p:tav tm="0">
                                          <p:val>
                                            <p:strVal val="12/3*#ppt_h"/>
                                          </p:val>
                                        </p:tav>
                                        <p:tav tm="100000">
                                          <p:val>
                                            <p:strVal val="#ppt_h"/>
                                          </p:val>
                                        </p:tav>
                                      </p:tavLst>
                                    </p:anim>
                                  </p:childTnLst>
                                </p:cTn>
                              </p:par>
                              <p:par>
                                <p:cTn id="41" presetID="10" presetClass="entr" presetSubtype="0" fill="hold" grpId="1" nodeType="withEffect">
                                  <p:stCondLst>
                                    <p:cond delay="0"/>
                                  </p:stCondLst>
                                  <p:iterate type="lt">
                                    <p:tmPct val="15000"/>
                                  </p:iterate>
                                  <p:childTnLst>
                                    <p:set>
                                      <p:cBhvr>
                                        <p:cTn id="42" dur="1" fill="hold">
                                          <p:stCondLst>
                                            <p:cond delay="0"/>
                                          </p:stCondLst>
                                        </p:cTn>
                                        <p:tgtEl>
                                          <p:spTgt spid="48"/>
                                        </p:tgtEl>
                                        <p:attrNameLst>
                                          <p:attrName>style.visibility</p:attrName>
                                        </p:attrNameLst>
                                      </p:cBhvr>
                                      <p:to>
                                        <p:strVal val="visible"/>
                                      </p:to>
                                    </p:set>
                                    <p:animEffect transition="in" filter="fade">
                                      <p:cBhvr>
                                        <p:cTn id="43" dur="500"/>
                                        <p:tgtEl>
                                          <p:spTgt spid="48"/>
                                        </p:tgtEl>
                                      </p:cBhvr>
                                    </p:animEffect>
                                  </p:childTnLst>
                                </p:cTn>
                              </p:par>
                            </p:childTnLst>
                          </p:cTn>
                        </p:par>
                        <p:par>
                          <p:cTn id="44" fill="hold">
                            <p:stCondLst>
                              <p:cond delay="3224"/>
                            </p:stCondLst>
                            <p:childTnLst>
                              <p:par>
                                <p:cTn id="45" presetID="22" presetClass="entr" presetSubtype="1" fill="hold" grpId="0" nodeType="afterEffect">
                                  <p:stCondLst>
                                    <p:cond delay="0"/>
                                  </p:stCondLst>
                                  <p:iterate type="lt">
                                    <p:tmPct val="3000"/>
                                  </p:iterate>
                                  <p:childTnLst>
                                    <p:set>
                                      <p:cBhvr>
                                        <p:cTn id="46" dur="1" fill="hold">
                                          <p:stCondLst>
                                            <p:cond delay="0"/>
                                          </p:stCondLst>
                                        </p:cTn>
                                        <p:tgtEl>
                                          <p:spTgt spid="49"/>
                                        </p:tgtEl>
                                        <p:attrNameLst>
                                          <p:attrName>style.visibility</p:attrName>
                                        </p:attrNameLst>
                                      </p:cBhvr>
                                      <p:to>
                                        <p:strVal val="visible"/>
                                      </p:to>
                                    </p:set>
                                    <p:animEffect transition="in" filter="wipe(up)">
                                      <p:cBhvr>
                                        <p:cTn id="47" dur="500"/>
                                        <p:tgtEl>
                                          <p:spTgt spid="49"/>
                                        </p:tgtEl>
                                      </p:cBhvr>
                                    </p:animEffect>
                                  </p:childTnLst>
                                </p:cTn>
                              </p:par>
                              <p:par>
                                <p:cTn id="48" presetID="23" presetClass="entr" presetSubtype="288" decel="100000" fill="hold" grpId="0" nodeType="withEffect">
                                  <p:stCondLst>
                                    <p:cond delay="0"/>
                                  </p:stCondLst>
                                  <p:iterate type="lt">
                                    <p:tmPct val="15000"/>
                                  </p:iterate>
                                  <p:childTnLst>
                                    <p:set>
                                      <p:cBhvr>
                                        <p:cTn id="49" dur="1" fill="hold">
                                          <p:stCondLst>
                                            <p:cond delay="0"/>
                                          </p:stCondLst>
                                        </p:cTn>
                                        <p:tgtEl>
                                          <p:spTgt spid="50"/>
                                        </p:tgtEl>
                                        <p:attrNameLst>
                                          <p:attrName>style.visibility</p:attrName>
                                        </p:attrNameLst>
                                      </p:cBhvr>
                                      <p:to>
                                        <p:strVal val="visible"/>
                                      </p:to>
                                    </p:set>
                                    <p:anim calcmode="lin" valueType="num">
                                      <p:cBhvr>
                                        <p:cTn id="50" dur="500" fill="hold"/>
                                        <p:tgtEl>
                                          <p:spTgt spid="50"/>
                                        </p:tgtEl>
                                        <p:attrNameLst>
                                          <p:attrName>ppt_w</p:attrName>
                                        </p:attrNameLst>
                                      </p:cBhvr>
                                      <p:tavLst>
                                        <p:tav tm="0">
                                          <p:val>
                                            <p:strVal val="8/3*#ppt_w"/>
                                          </p:val>
                                        </p:tav>
                                        <p:tav tm="100000">
                                          <p:val>
                                            <p:strVal val="#ppt_w"/>
                                          </p:val>
                                        </p:tav>
                                      </p:tavLst>
                                    </p:anim>
                                    <p:anim calcmode="lin" valueType="num">
                                      <p:cBhvr>
                                        <p:cTn id="51" dur="500" fill="hold"/>
                                        <p:tgtEl>
                                          <p:spTgt spid="50"/>
                                        </p:tgtEl>
                                        <p:attrNameLst>
                                          <p:attrName>ppt_h</p:attrName>
                                        </p:attrNameLst>
                                      </p:cBhvr>
                                      <p:tavLst>
                                        <p:tav tm="0">
                                          <p:val>
                                            <p:strVal val="12/3*#ppt_h"/>
                                          </p:val>
                                        </p:tav>
                                        <p:tav tm="100000">
                                          <p:val>
                                            <p:strVal val="#ppt_h"/>
                                          </p:val>
                                        </p:tav>
                                      </p:tavLst>
                                    </p:anim>
                                  </p:childTnLst>
                                </p:cTn>
                              </p:par>
                              <p:par>
                                <p:cTn id="52" presetID="10" presetClass="entr" presetSubtype="0" fill="hold" grpId="1" nodeType="withEffect">
                                  <p:stCondLst>
                                    <p:cond delay="0"/>
                                  </p:stCondLst>
                                  <p:iterate type="lt">
                                    <p:tmPct val="15000"/>
                                  </p:iterate>
                                  <p:childTnLst>
                                    <p:set>
                                      <p:cBhvr>
                                        <p:cTn id="53" dur="1" fill="hold">
                                          <p:stCondLst>
                                            <p:cond delay="0"/>
                                          </p:stCondLst>
                                        </p:cTn>
                                        <p:tgtEl>
                                          <p:spTgt spid="50"/>
                                        </p:tgtEl>
                                        <p:attrNameLst>
                                          <p:attrName>style.visibility</p:attrName>
                                        </p:attrNameLst>
                                      </p:cBhvr>
                                      <p:to>
                                        <p:strVal val="visible"/>
                                      </p:to>
                                    </p:set>
                                    <p:animEffect transition="in" filter="fade">
                                      <p:cBhvr>
                                        <p:cTn id="54" dur="500"/>
                                        <p:tgtEl>
                                          <p:spTgt spid="50"/>
                                        </p:tgtEl>
                                      </p:cBhvr>
                                    </p:animEffect>
                                  </p:childTnLst>
                                </p:cTn>
                              </p:par>
                            </p:childTnLst>
                          </p:cTn>
                        </p:par>
                        <p:par>
                          <p:cTn id="55" fill="hold">
                            <p:stCondLst>
                              <p:cond delay="4579"/>
                            </p:stCondLst>
                            <p:childTnLst>
                              <p:par>
                                <p:cTn id="56" presetID="22" presetClass="entr" presetSubtype="1" fill="hold" grpId="0" nodeType="afterEffect">
                                  <p:stCondLst>
                                    <p:cond delay="0"/>
                                  </p:stCondLst>
                                  <p:iterate type="lt">
                                    <p:tmPct val="3000"/>
                                  </p:iterate>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par>
                                <p:cTn id="59" presetID="23" presetClass="entr" presetSubtype="288" decel="100000" fill="hold" grpId="0" nodeType="withEffect">
                                  <p:stCondLst>
                                    <p:cond delay="0"/>
                                  </p:stCondLst>
                                  <p:iterate type="lt">
                                    <p:tmPct val="15000"/>
                                  </p:iterate>
                                  <p:childTnLst>
                                    <p:set>
                                      <p:cBhvr>
                                        <p:cTn id="60" dur="1" fill="hold">
                                          <p:stCondLst>
                                            <p:cond delay="0"/>
                                          </p:stCondLst>
                                        </p:cTn>
                                        <p:tgtEl>
                                          <p:spTgt spid="52"/>
                                        </p:tgtEl>
                                        <p:attrNameLst>
                                          <p:attrName>style.visibility</p:attrName>
                                        </p:attrNameLst>
                                      </p:cBhvr>
                                      <p:to>
                                        <p:strVal val="visible"/>
                                      </p:to>
                                    </p:set>
                                    <p:anim calcmode="lin" valueType="num">
                                      <p:cBhvr>
                                        <p:cTn id="61" dur="500" fill="hold"/>
                                        <p:tgtEl>
                                          <p:spTgt spid="52"/>
                                        </p:tgtEl>
                                        <p:attrNameLst>
                                          <p:attrName>ppt_w</p:attrName>
                                        </p:attrNameLst>
                                      </p:cBhvr>
                                      <p:tavLst>
                                        <p:tav tm="0">
                                          <p:val>
                                            <p:strVal val="8/3*#ppt_w"/>
                                          </p:val>
                                        </p:tav>
                                        <p:tav tm="100000">
                                          <p:val>
                                            <p:strVal val="#ppt_w"/>
                                          </p:val>
                                        </p:tav>
                                      </p:tavLst>
                                    </p:anim>
                                    <p:anim calcmode="lin" valueType="num">
                                      <p:cBhvr>
                                        <p:cTn id="62" dur="500" fill="hold"/>
                                        <p:tgtEl>
                                          <p:spTgt spid="52"/>
                                        </p:tgtEl>
                                        <p:attrNameLst>
                                          <p:attrName>ppt_h</p:attrName>
                                        </p:attrNameLst>
                                      </p:cBhvr>
                                      <p:tavLst>
                                        <p:tav tm="0">
                                          <p:val>
                                            <p:strVal val="12/3*#ppt_h"/>
                                          </p:val>
                                        </p:tav>
                                        <p:tav tm="100000">
                                          <p:val>
                                            <p:strVal val="#ppt_h"/>
                                          </p:val>
                                        </p:tav>
                                      </p:tavLst>
                                    </p:anim>
                                  </p:childTnLst>
                                </p:cTn>
                              </p:par>
                              <p:par>
                                <p:cTn id="63" presetID="10" presetClass="entr" presetSubtype="0" fill="hold" grpId="1" nodeType="withEffect">
                                  <p:stCondLst>
                                    <p:cond delay="0"/>
                                  </p:stCondLst>
                                  <p:iterate type="lt">
                                    <p:tmPct val="15000"/>
                                  </p:iterate>
                                  <p:childTnLst>
                                    <p:set>
                                      <p:cBhvr>
                                        <p:cTn id="64" dur="1" fill="hold">
                                          <p:stCondLst>
                                            <p:cond delay="0"/>
                                          </p:stCondLst>
                                        </p:cTn>
                                        <p:tgtEl>
                                          <p:spTgt spid="52"/>
                                        </p:tgtEl>
                                        <p:attrNameLst>
                                          <p:attrName>style.visibility</p:attrName>
                                        </p:attrNameLst>
                                      </p:cBhvr>
                                      <p:to>
                                        <p:strVal val="visible"/>
                                      </p:to>
                                    </p:set>
                                    <p:animEffect transition="in" filter="fade">
                                      <p:cBhvr>
                                        <p:cTn id="65" dur="500"/>
                                        <p:tgtEl>
                                          <p:spTgt spid="52"/>
                                        </p:tgtEl>
                                      </p:cBhvr>
                                    </p:animEffect>
                                  </p:childTnLst>
                                </p:cTn>
                              </p:par>
                            </p:childTnLst>
                          </p:cTn>
                        </p:par>
                        <p:par>
                          <p:cTn id="66" fill="hold">
                            <p:stCondLst>
                              <p:cond delay="5934"/>
                            </p:stCondLst>
                            <p:childTnLst>
                              <p:par>
                                <p:cTn id="67" presetID="22" presetClass="entr" presetSubtype="1" fill="hold" grpId="0" nodeType="afterEffect">
                                  <p:stCondLst>
                                    <p:cond delay="0"/>
                                  </p:stCondLst>
                                  <p:iterate type="lt">
                                    <p:tmPct val="3000"/>
                                  </p:iterate>
                                  <p:childTnLst>
                                    <p:set>
                                      <p:cBhvr>
                                        <p:cTn id="68" dur="1" fill="hold">
                                          <p:stCondLst>
                                            <p:cond delay="0"/>
                                          </p:stCondLst>
                                        </p:cTn>
                                        <p:tgtEl>
                                          <p:spTgt spid="53"/>
                                        </p:tgtEl>
                                        <p:attrNameLst>
                                          <p:attrName>style.visibility</p:attrName>
                                        </p:attrNameLst>
                                      </p:cBhvr>
                                      <p:to>
                                        <p:strVal val="visible"/>
                                      </p:to>
                                    </p:set>
                                    <p:animEffect transition="in" filter="wipe(up)">
                                      <p:cBhvr>
                                        <p:cTn id="6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8" grpId="0"/>
      <p:bldP spid="48" grpId="1"/>
      <p:bldP spid="49" grpId="0"/>
      <p:bldP spid="50" grpId="0"/>
      <p:bldP spid="50" grpId="1"/>
      <p:bldP spid="51" grpId="0"/>
      <p:bldP spid="52" grpId="0"/>
      <p:bldP spid="52" grpId="1"/>
      <p:bldP spid="53" grpId="0"/>
    </p:bld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jA2NmIwMjRhMWY4Y2Q4MDk2NjAwMmUwMTA1ZDFlNjYifQ=="/>
</p:tagLst>
</file>

<file path=ppt/theme/theme1.xml><?xml version="1.0" encoding="utf-8"?>
<a:theme xmlns:a="http://schemas.openxmlformats.org/drawingml/2006/main" name="www.2ppt.com提供免费下载">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shlbohn">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2067</Words>
  <Application>Microsoft Office PowerPoint</Application>
  <PresentationFormat>宽屏</PresentationFormat>
  <Paragraphs>225</Paragraphs>
  <Slides>23</Slides>
  <Notes>1</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23</vt:i4>
      </vt:variant>
    </vt:vector>
  </HeadingPairs>
  <TitlesOfParts>
    <vt:vector size="32" baseType="lpstr">
      <vt:lpstr>Open Sans Bold</vt:lpstr>
      <vt:lpstr>等线</vt:lpstr>
      <vt:lpstr>方正正黑简体</vt:lpstr>
      <vt:lpstr>宋体</vt:lpstr>
      <vt:lpstr>微软雅黑</vt:lpstr>
      <vt:lpstr>Arial</vt:lpstr>
      <vt:lpstr>Calibri</vt:lpstr>
      <vt:lpstr>www.2ppt.com提供免费下载</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2022-05-05T07:51:15Z</dcterms:created>
  <dcterms:modified xsi:type="dcterms:W3CDTF">2023-01-10T07:19:44Z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9F0880772B134584907CD5046BFF59FF</vt:lpwstr>
  </property>
  <property fmtid="{D5CDD505-2E9C-101B-9397-08002B2CF9AE}" pid="3" name="KSOProductBuildVer">
    <vt:lpwstr>2052-11.1.0.11636</vt:lpwstr>
  </property>
  <property fmtid="{A09F084E-AD41-489F-8076-AA5BE3082BCA}" pid="100">
    <vt:ui4>5</vt:ui4>
  </property>
  <property fmtid="{64440492-4C8B-11D1-8B70-080036B11A03}" pid="11">
    <vt:lpwstr>www.2ppt.com-爱PPT提供资源下载</vt:lpwstr>
  </property>
</Properties>
</file>