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0C261D6-1498-4554-9F9E-08446CD739B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DD25E10-DD73-4E0D-98FF-01FD549C60F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5297E-CEE4-49F8-B617-D8ACEE9168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87C26-6059-4D79-A175-66E479AE92F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AA9F1-B825-4127-BF01-B55FA76CC8A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46F6-E4DD-423B-95F1-3BAC5CB12E8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F626-F8DD-4F28-889B-9A7430EBFA8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0B3F-065D-4694-8553-44EBBFF986A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A673B-B789-43A1-9EA8-63DC4D9226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2BBC7-B2F2-4CA5-80C7-D4E25C657A1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1713-CB54-48D4-9A00-9FF6DC0544E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ED7F-992F-4D19-BD1C-66EA947B941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3BD9-4434-4BAF-AF71-1151B7FAE68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B68BC9-97A4-464E-896F-F8D60C5371CD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5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7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6.png"/><Relationship Id="rId8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34" Type="http://schemas.openxmlformats.org/officeDocument/2006/relationships/image" Target="../media/image6.png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image" Target="../media/image5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tags" Target="../tags/tag122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tags" Target="../tags/tag121.xml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tags" Target="../tags/tag124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tags" Target="../tags/tag120.xml"/><Relationship Id="rId30" Type="http://schemas.openxmlformats.org/officeDocument/2006/relationships/tags" Target="../tags/tag123.xml"/><Relationship Id="rId35" Type="http://schemas.openxmlformats.org/officeDocument/2006/relationships/image" Target="../media/image15.jpeg"/><Relationship Id="rId8" Type="http://schemas.openxmlformats.org/officeDocument/2006/relationships/tags" Target="../tags/tag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34" Type="http://schemas.openxmlformats.org/officeDocument/2006/relationships/image" Target="../media/image6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image" Target="../media/image5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tags" Target="../tags/tag60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tags" Target="../tags/tag62.xml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tags" Target="../tags/tag61.xml"/><Relationship Id="rId8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tags" Target="../tags/tag88.xml"/><Relationship Id="rId3" Type="http://schemas.openxmlformats.org/officeDocument/2006/relationships/tags" Target="../tags/tag65.xml"/><Relationship Id="rId21" Type="http://schemas.openxmlformats.org/officeDocument/2006/relationships/tags" Target="../tags/tag83.xml"/><Relationship Id="rId34" Type="http://schemas.openxmlformats.org/officeDocument/2006/relationships/image" Target="../media/image6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tags" Target="../tags/tag87.xml"/><Relationship Id="rId33" Type="http://schemas.openxmlformats.org/officeDocument/2006/relationships/image" Target="../media/image5.png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tags" Target="../tags/tag82.xml"/><Relationship Id="rId29" Type="http://schemas.openxmlformats.org/officeDocument/2006/relationships/tags" Target="../tags/tag91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tags" Target="../tags/tag86.xml"/><Relationship Id="rId32" Type="http://schemas.openxmlformats.org/officeDocument/2006/relationships/slideLayout" Target="../slideLayouts/slideLayout7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tags" Target="../tags/tag85.xml"/><Relationship Id="rId28" Type="http://schemas.openxmlformats.org/officeDocument/2006/relationships/tags" Target="../tags/tag90.xml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31" Type="http://schemas.openxmlformats.org/officeDocument/2006/relationships/tags" Target="../tags/tag93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tags" Target="../tags/tag84.xml"/><Relationship Id="rId27" Type="http://schemas.openxmlformats.org/officeDocument/2006/relationships/tags" Target="../tags/tag89.xml"/><Relationship Id="rId30" Type="http://schemas.openxmlformats.org/officeDocument/2006/relationships/tags" Target="../tags/tag92.xml"/><Relationship Id="rId8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108325" y="1163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171" name="标题 2"/>
          <p:cNvSpPr txBox="1">
            <a:spLocks noChangeArrowheads="1"/>
          </p:cNvSpPr>
          <p:nvPr/>
        </p:nvSpPr>
        <p:spPr bwMode="auto">
          <a:xfrm>
            <a:off x="0" y="1011760"/>
            <a:ext cx="9144000" cy="76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人教版八年级上册</a:t>
            </a:r>
          </a:p>
        </p:txBody>
      </p:sp>
      <p:pic>
        <p:nvPicPr>
          <p:cNvPr id="7172" name="PA_图片 1" hidden="1"/>
          <p:cNvPicPr>
            <a:picLocks noGrp="1" noRot="1" noChangeAspect="1" noEditPoints="1" noChangeArrowheads="1"/>
          </p:cNvPicPr>
          <p:nvPr>
            <p:custDataLst>
              <p:tags r:id="rId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A_图片 1" hidden="1"/>
          <p:cNvPicPr>
            <a:picLocks noGrp="1" noRot="1" noChangeAspect="1" noEditPoints="1" noChangeArrowheads="1"/>
          </p:cNvPicPr>
          <p:nvPr>
            <p:custDataLst>
              <p:tags r:id="rId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A_图片 1" hidden="1"/>
          <p:cNvPicPr>
            <a:picLocks noGrp="1" noRot="1" noChangeAspect="1" noEditPoints="1" noChangeArrowheads="1"/>
          </p:cNvPicPr>
          <p:nvPr>
            <p:custDataLst>
              <p:tags r:id="rId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054100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A_图片 1" hidden="1"/>
          <p:cNvPicPr>
            <a:picLocks noGrp="1" noRot="1" noChangeAspect="1" noEditPoints="1" noChangeArrowheads="1"/>
          </p:cNvPicPr>
          <p:nvPr>
            <p:custDataLst>
              <p:tags r:id="rId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A_图片 1" hidden="1"/>
          <p:cNvPicPr>
            <a:picLocks noGrp="1" noRot="1" noChangeAspect="1" noEditPoints="1" noChangeArrowheads="1"/>
          </p:cNvPicPr>
          <p:nvPr>
            <p:custDataLst>
              <p:tags r:id="rId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A_图片 1" hidden="1"/>
          <p:cNvPicPr>
            <a:picLocks noGrp="1" noRot="1" noChangeAspect="1" noEditPoints="1" noChangeArrowheads="1"/>
          </p:cNvPicPr>
          <p:nvPr>
            <p:custDataLst>
              <p:tags r:id="rId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A_图片 1" hidden="1"/>
          <p:cNvPicPr>
            <a:picLocks noGrp="1" noRot="1" noChangeAspect="1" noEditPoints="1" noChangeArrowheads="1"/>
          </p:cNvPicPr>
          <p:nvPr>
            <p:custDataLst>
              <p:tags r:id="rId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A_图片 1" hidden="1"/>
          <p:cNvPicPr>
            <a:picLocks noGrp="1" noRot="1" noChangeAspect="1" noEditPoints="1" noChangeArrowheads="1"/>
          </p:cNvPicPr>
          <p:nvPr>
            <p:custDataLst>
              <p:tags r:id="rId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A_图片 1" hidden="1"/>
          <p:cNvPicPr>
            <a:picLocks noGrp="1" noRot="1" noChangeAspect="1" noEditPoints="1" noChangeArrowheads="1"/>
          </p:cNvPicPr>
          <p:nvPr>
            <p:custDataLst>
              <p:tags r:id="rId9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A_图片 1" hidden="1"/>
          <p:cNvPicPr>
            <a:picLocks noGrp="1" noRot="1" noChangeAspect="1" noEditPoints="1" noChangeArrowheads="1"/>
          </p:cNvPicPr>
          <p:nvPr>
            <p:custDataLst>
              <p:tags r:id="rId10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730375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A_图片 1" hidden="1"/>
          <p:cNvPicPr>
            <a:picLocks noGrp="1" noRot="1" noChangeAspect="1" noEditPoints="1" noChangeArrowheads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A_图片 1" hidden="1"/>
          <p:cNvPicPr>
            <a:picLocks noGrp="1" noRot="1" noChangeAspect="1" noEditPoints="1" noChangeArrowheads="1"/>
          </p:cNvPicPr>
          <p:nvPr>
            <p:custDataLst>
              <p:tags r:id="rId1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A_图片 1" hidden="1"/>
          <p:cNvPicPr>
            <a:picLocks noGrp="1" noRot="1" noChangeAspect="1" noEditPoints="1" noChangeArrowheads="1"/>
          </p:cNvPicPr>
          <p:nvPr>
            <p:custDataLst>
              <p:tags r:id="rId1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A_图片 1" hidden="1"/>
          <p:cNvPicPr>
            <a:picLocks noGrp="1" noRot="1" noChangeAspect="1" noEditPoints="1" noChangeArrowheads="1"/>
          </p:cNvPicPr>
          <p:nvPr>
            <p:custDataLst>
              <p:tags r:id="rId1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A_图片 1" hidden="1"/>
          <p:cNvPicPr>
            <a:picLocks noGrp="1" noRot="1" noChangeAspect="1" noEditPoints="1" noChangeArrowheads="1"/>
          </p:cNvPicPr>
          <p:nvPr>
            <p:custDataLst>
              <p:tags r:id="rId1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A_图片 1" hidden="1"/>
          <p:cNvPicPr>
            <a:picLocks noGrp="1" noRot="1" noChangeAspect="1" noEditPoints="1" noChangeArrowheads="1"/>
          </p:cNvPicPr>
          <p:nvPr>
            <p:custDataLst>
              <p:tags r:id="rId1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A_图片 1" hidden="1"/>
          <p:cNvPicPr>
            <a:picLocks noGrp="1" noRot="1" noChangeAspect="1" noEditPoints="1" noChangeArrowheads="1"/>
          </p:cNvPicPr>
          <p:nvPr>
            <p:custDataLst>
              <p:tags r:id="rId1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4437063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A_图片 1" hidden="1"/>
          <p:cNvPicPr>
            <a:picLocks noGrp="1" noRot="1" noChangeAspect="1" noEditPoints="1" noChangeArrowheads="1"/>
          </p:cNvPicPr>
          <p:nvPr>
            <p:custDataLst>
              <p:tags r:id="rId1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A_图片 1" hidden="1"/>
          <p:cNvPicPr>
            <a:picLocks noGrp="1" noRot="1" noChangeAspect="1" noEditPoints="1" noChangeArrowheads="1"/>
          </p:cNvPicPr>
          <p:nvPr>
            <p:custDataLst>
              <p:tags r:id="rId19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1" name="PA_图片 1" hidden="1"/>
          <p:cNvPicPr>
            <a:picLocks noGrp="1" noRot="1" noChangeAspect="1" noEditPoints="1" noChangeArrowheads="1"/>
          </p:cNvPicPr>
          <p:nvPr>
            <p:custDataLst>
              <p:tags r:id="rId20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A_图片 1" hidden="1"/>
          <p:cNvPicPr>
            <a:picLocks noGrp="1" noRot="1" noChangeAspect="1" noEditPoints="1" noChangeArrowheads="1"/>
          </p:cNvPicPr>
          <p:nvPr>
            <p:custDataLst>
              <p:tags r:id="rId2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A_图片 1" hidden="1"/>
          <p:cNvPicPr>
            <a:picLocks noGrp="1" noRot="1" noChangeAspect="1" noEditPoints="1" noChangeArrowheads="1"/>
          </p:cNvPicPr>
          <p:nvPr>
            <p:custDataLst>
              <p:tags r:id="rId2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A_图片 1" hidden="1"/>
          <p:cNvPicPr>
            <a:picLocks noGrp="1" noRot="1" noChangeAspect="1" noEditPoints="1" noChangeArrowheads="1"/>
          </p:cNvPicPr>
          <p:nvPr>
            <p:custDataLst>
              <p:tags r:id="rId2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A_图片 1" hidden="1"/>
          <p:cNvPicPr>
            <a:picLocks noGrp="1" noRot="1" noChangeAspect="1" noEditPoints="1" noChangeArrowheads="1"/>
          </p:cNvPicPr>
          <p:nvPr>
            <p:custDataLst>
              <p:tags r:id="rId24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5113338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A_图片 1" hidden="1"/>
          <p:cNvPicPr>
            <a:picLocks noGrp="1" noRot="1" noChangeAspect="1" noEditPoints="1" noChangeArrowheads="1"/>
          </p:cNvPicPr>
          <p:nvPr>
            <p:custDataLst>
              <p:tags r:id="rId25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A_图片 1" hidden="1"/>
          <p:cNvPicPr>
            <a:picLocks noGrp="1" noRot="1" noChangeAspect="1" noEditPoints="1" noChangeArrowheads="1"/>
          </p:cNvPicPr>
          <p:nvPr>
            <p:custDataLst>
              <p:tags r:id="rId26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A_图片 1" hidden="1"/>
          <p:cNvPicPr>
            <a:picLocks noGrp="1" noRot="1" noChangeAspect="1" noEditPoints="1" noChangeArrowheads="1"/>
          </p:cNvPicPr>
          <p:nvPr>
            <p:custDataLst>
              <p:tags r:id="rId27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A_图片 1" hidden="1"/>
          <p:cNvPicPr>
            <a:picLocks noGrp="1" noRot="1" noChangeAspect="1" noEditPoints="1" noChangeArrowheads="1"/>
          </p:cNvPicPr>
          <p:nvPr>
            <p:custDataLst>
              <p:tags r:id="rId28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0" name="PA_文本框 123" hidden="1"/>
          <p:cNvSpPr>
            <a:spLocks noGrp="1" noRot="1" noChangeAspect="1" noEditPoints="1" noChangeArrowheads="1" noTextEdit="1"/>
          </p:cNvSpPr>
          <p:nvPr>
            <p:custDataLst>
              <p:tags r:id="rId29"/>
            </p:custDataLst>
          </p:nvPr>
        </p:nvSpPr>
        <p:spPr bwMode="auto">
          <a:xfrm>
            <a:off x="1131888" y="2754313"/>
            <a:ext cx="6889750" cy="1333500"/>
          </a:xfrm>
          <a:custGeom>
            <a:avLst/>
            <a:gdLst>
              <a:gd name="T0" fmla="*/ 930241 w 10306347"/>
              <a:gd name="T1" fmla="*/ 915038 h 1778496"/>
              <a:gd name="T2" fmla="*/ 676539 w 10306347"/>
              <a:gd name="T3" fmla="*/ 1210751 h 1778496"/>
              <a:gd name="T4" fmla="*/ 273601 w 10306347"/>
              <a:gd name="T5" fmla="*/ 1210751 h 1778496"/>
              <a:gd name="T6" fmla="*/ 164161 w 10306347"/>
              <a:gd name="T7" fmla="*/ 825766 h 1778496"/>
              <a:gd name="T8" fmla="*/ 1188917 w 10306347"/>
              <a:gd name="T9" fmla="*/ 1205172 h 1778496"/>
              <a:gd name="T10" fmla="*/ 0 w 10306347"/>
              <a:gd name="T11" fmla="*/ 1305603 h 1778496"/>
              <a:gd name="T12" fmla="*/ 164161 w 10306347"/>
              <a:gd name="T13" fmla="*/ 825766 h 1778496"/>
              <a:gd name="T14" fmla="*/ 6118696 w 10306347"/>
              <a:gd name="T15" fmla="*/ 814607 h 1778496"/>
              <a:gd name="T16" fmla="*/ 6118696 w 10306347"/>
              <a:gd name="T17" fmla="*/ 725335 h 1778496"/>
              <a:gd name="T18" fmla="*/ 2731028 w 10306347"/>
              <a:gd name="T19" fmla="*/ 781130 h 1778496"/>
              <a:gd name="T20" fmla="*/ 4104004 w 10306347"/>
              <a:gd name="T21" fmla="*/ 496575 h 1778496"/>
              <a:gd name="T22" fmla="*/ 4104004 w 10306347"/>
              <a:gd name="T23" fmla="*/ 496575 h 1778496"/>
              <a:gd name="T24" fmla="*/ 129339 w 10306347"/>
              <a:gd name="T25" fmla="*/ 781130 h 1778496"/>
              <a:gd name="T26" fmla="*/ 4004513 w 10306347"/>
              <a:gd name="T27" fmla="*/ 401724 h 1778496"/>
              <a:gd name="T28" fmla="*/ 4492017 w 10306347"/>
              <a:gd name="T29" fmla="*/ 998730 h 1778496"/>
              <a:gd name="T30" fmla="*/ 4104004 w 10306347"/>
              <a:gd name="T31" fmla="*/ 1048945 h 1778496"/>
              <a:gd name="T32" fmla="*/ 4004513 w 10306347"/>
              <a:gd name="T33" fmla="*/ 401724 h 1778496"/>
              <a:gd name="T34" fmla="*/ 6118696 w 10306347"/>
              <a:gd name="T35" fmla="*/ 223180 h 1778496"/>
              <a:gd name="T36" fmla="*/ 4810387 w 10306347"/>
              <a:gd name="T37" fmla="*/ 139487 h 1778496"/>
              <a:gd name="T38" fmla="*/ 4785517 w 10306347"/>
              <a:gd name="T39" fmla="*/ 234339 h 1778496"/>
              <a:gd name="T40" fmla="*/ 4482068 w 10306347"/>
              <a:gd name="T41" fmla="*/ 1199592 h 1778496"/>
              <a:gd name="T42" fmla="*/ 4079130 w 10306347"/>
              <a:gd name="T43" fmla="*/ 234339 h 1778496"/>
              <a:gd name="T44" fmla="*/ 5964482 w 10306347"/>
              <a:gd name="T45" fmla="*/ 133908 h 1778496"/>
              <a:gd name="T46" fmla="*/ 6203264 w 10306347"/>
              <a:gd name="T47" fmla="*/ 223180 h 1778496"/>
              <a:gd name="T48" fmla="*/ 6203264 w 10306347"/>
              <a:gd name="T49" fmla="*/ 1054525 h 1778496"/>
              <a:gd name="T50" fmla="*/ 5897328 w 10306347"/>
              <a:gd name="T51" fmla="*/ 1141008 h 1778496"/>
              <a:gd name="T52" fmla="*/ 5855042 w 10306347"/>
              <a:gd name="T53" fmla="*/ 223180 h 1778496"/>
              <a:gd name="T54" fmla="*/ 358167 w 10306347"/>
              <a:gd name="T55" fmla="*/ 223180 h 1778496"/>
              <a:gd name="T56" fmla="*/ 2989704 w 10306347"/>
              <a:gd name="T57" fmla="*/ 55795 h 1778496"/>
              <a:gd name="T58" fmla="*/ 2576817 w 10306347"/>
              <a:gd name="T59" fmla="*/ 424042 h 1778496"/>
              <a:gd name="T60" fmla="*/ 2957370 w 10306347"/>
              <a:gd name="T61" fmla="*/ 1163325 h 1778496"/>
              <a:gd name="T62" fmla="*/ 2795697 w 10306347"/>
              <a:gd name="T63" fmla="*/ 1149377 h 1778496"/>
              <a:gd name="T64" fmla="*/ 2656409 w 10306347"/>
              <a:gd name="T65" fmla="*/ 842504 h 1778496"/>
              <a:gd name="T66" fmla="*/ 2442504 w 10306347"/>
              <a:gd name="T67" fmla="*/ 1255387 h 1778496"/>
              <a:gd name="T68" fmla="*/ 2492249 w 10306347"/>
              <a:gd name="T69" fmla="*/ 424042 h 1778496"/>
              <a:gd name="T70" fmla="*/ 2228598 w 10306347"/>
              <a:gd name="T71" fmla="*/ 55795 h 1778496"/>
              <a:gd name="T72" fmla="*/ 2422605 w 10306347"/>
              <a:gd name="T73" fmla="*/ 446360 h 1778496"/>
              <a:gd name="T74" fmla="*/ 2109209 w 10306347"/>
              <a:gd name="T75" fmla="*/ 719755 h 1778496"/>
              <a:gd name="T76" fmla="*/ 2253470 w 10306347"/>
              <a:gd name="T77" fmla="*/ 1283284 h 1778496"/>
              <a:gd name="T78" fmla="*/ 2019667 w 10306347"/>
              <a:gd name="T79" fmla="*/ 1300023 h 1778496"/>
              <a:gd name="T80" fmla="*/ 2119158 w 10306347"/>
              <a:gd name="T81" fmla="*/ 89272 h 1778496"/>
              <a:gd name="T82" fmla="*/ 2233572 w 10306347"/>
              <a:gd name="T83" fmla="*/ 189703 h 1778496"/>
              <a:gd name="T84" fmla="*/ 6665895 w 10306347"/>
              <a:gd name="T85" fmla="*/ 239919 h 1778496"/>
              <a:gd name="T86" fmla="*/ 6665895 w 10306347"/>
              <a:gd name="T87" fmla="*/ 557950 h 1778496"/>
              <a:gd name="T88" fmla="*/ 6889750 w 10306347"/>
              <a:gd name="T89" fmla="*/ 1244228 h 1778496"/>
              <a:gd name="T90" fmla="*/ 6272905 w 10306347"/>
              <a:gd name="T91" fmla="*/ 1143797 h 1778496"/>
              <a:gd name="T92" fmla="*/ 6451987 w 10306347"/>
              <a:gd name="T93" fmla="*/ 357088 h 1778496"/>
              <a:gd name="T94" fmla="*/ 6576354 w 10306347"/>
              <a:gd name="T95" fmla="*/ 239919 h 1778496"/>
              <a:gd name="T96" fmla="*/ 616844 w 10306347"/>
              <a:gd name="T97" fmla="*/ 172965 h 1778496"/>
              <a:gd name="T98" fmla="*/ 975012 w 10306347"/>
              <a:gd name="T99" fmla="*/ 262236 h 1778496"/>
              <a:gd name="T100" fmla="*/ 1064554 w 10306347"/>
              <a:gd name="T101" fmla="*/ 786709 h 1778496"/>
              <a:gd name="T102" fmla="*/ 402939 w 10306347"/>
              <a:gd name="T103" fmla="*/ 797868 h 1778496"/>
              <a:gd name="T104" fmla="*/ 582023 w 10306347"/>
              <a:gd name="T105" fmla="*/ 262236 h 1778496"/>
              <a:gd name="T106" fmla="*/ 577048 w 10306347"/>
              <a:gd name="T107" fmla="*/ 0 h 17784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06347"/>
              <a:gd name="T163" fmla="*/ 0 h 1778496"/>
              <a:gd name="T164" fmla="*/ 10306347 w 10306347"/>
              <a:gd name="T165" fmla="*/ 1778496 h 17784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06347" h="1778496">
                <a:moveTo>
                  <a:pt x="1145977" y="1220391"/>
                </a:moveTo>
                <a:lnTo>
                  <a:pt x="1145977" y="1614785"/>
                </a:lnTo>
                <a:lnTo>
                  <a:pt x="1391543" y="1614785"/>
                </a:lnTo>
                <a:lnTo>
                  <a:pt x="1391543" y="1220391"/>
                </a:lnTo>
                <a:lnTo>
                  <a:pt x="1145977" y="1220391"/>
                </a:lnTo>
                <a:close/>
                <a:moveTo>
                  <a:pt x="773907" y="1220391"/>
                </a:moveTo>
                <a:lnTo>
                  <a:pt x="773907" y="1614785"/>
                </a:lnTo>
                <a:lnTo>
                  <a:pt x="1012031" y="1614785"/>
                </a:lnTo>
                <a:lnTo>
                  <a:pt x="1012031" y="1220391"/>
                </a:lnTo>
                <a:lnTo>
                  <a:pt x="773907" y="1220391"/>
                </a:lnTo>
                <a:close/>
                <a:moveTo>
                  <a:pt x="409278" y="1220391"/>
                </a:moveTo>
                <a:lnTo>
                  <a:pt x="409278" y="1614785"/>
                </a:lnTo>
                <a:lnTo>
                  <a:pt x="632520" y="1614785"/>
                </a:lnTo>
                <a:lnTo>
                  <a:pt x="632520" y="1220391"/>
                </a:lnTo>
                <a:lnTo>
                  <a:pt x="409278" y="1220391"/>
                </a:lnTo>
                <a:close/>
                <a:moveTo>
                  <a:pt x="245567" y="1101328"/>
                </a:moveTo>
                <a:lnTo>
                  <a:pt x="1555254" y="1101328"/>
                </a:lnTo>
                <a:cubicBezTo>
                  <a:pt x="1550293" y="1190625"/>
                  <a:pt x="1547813" y="1279922"/>
                  <a:pt x="1547813" y="1369219"/>
                </a:cubicBezTo>
                <a:lnTo>
                  <a:pt x="1547813" y="1614785"/>
                </a:lnTo>
                <a:cubicBezTo>
                  <a:pt x="1622227" y="1614785"/>
                  <a:pt x="1699121" y="1612305"/>
                  <a:pt x="1778496" y="1607344"/>
                </a:cubicBezTo>
                <a:lnTo>
                  <a:pt x="1778496" y="1741289"/>
                </a:lnTo>
                <a:cubicBezTo>
                  <a:pt x="1659434" y="1736328"/>
                  <a:pt x="1520527" y="1733848"/>
                  <a:pt x="1361778" y="1733848"/>
                </a:cubicBezTo>
                <a:lnTo>
                  <a:pt x="364629" y="1733848"/>
                </a:lnTo>
                <a:cubicBezTo>
                  <a:pt x="205879" y="1733848"/>
                  <a:pt x="84336" y="1736328"/>
                  <a:pt x="0" y="1741289"/>
                </a:cubicBezTo>
                <a:lnTo>
                  <a:pt x="0" y="1607344"/>
                </a:lnTo>
                <a:cubicBezTo>
                  <a:pt x="89297" y="1612305"/>
                  <a:pt x="173633" y="1614785"/>
                  <a:pt x="253008" y="1614785"/>
                </a:cubicBezTo>
                <a:lnTo>
                  <a:pt x="253008" y="1369219"/>
                </a:lnTo>
                <a:cubicBezTo>
                  <a:pt x="253008" y="1270000"/>
                  <a:pt x="250528" y="1180703"/>
                  <a:pt x="245567" y="1101328"/>
                </a:cubicBezTo>
                <a:close/>
                <a:moveTo>
                  <a:pt x="8885038" y="1086445"/>
                </a:moveTo>
                <a:lnTo>
                  <a:pt x="8885038" y="1369219"/>
                </a:lnTo>
                <a:cubicBezTo>
                  <a:pt x="9009062" y="1339453"/>
                  <a:pt x="9098359" y="1319609"/>
                  <a:pt x="9152929" y="1309688"/>
                </a:cubicBezTo>
                <a:lnTo>
                  <a:pt x="9152929" y="1086445"/>
                </a:lnTo>
                <a:lnTo>
                  <a:pt x="8885038" y="1086445"/>
                </a:lnTo>
                <a:close/>
                <a:moveTo>
                  <a:pt x="8885038" y="684609"/>
                </a:moveTo>
                <a:lnTo>
                  <a:pt x="8885038" y="967383"/>
                </a:lnTo>
                <a:lnTo>
                  <a:pt x="9152929" y="967383"/>
                </a:lnTo>
                <a:lnTo>
                  <a:pt x="9152929" y="684609"/>
                </a:lnTo>
                <a:lnTo>
                  <a:pt x="8885038" y="684609"/>
                </a:lnTo>
                <a:close/>
                <a:moveTo>
                  <a:pt x="4025801" y="677168"/>
                </a:moveTo>
                <a:cubicBezTo>
                  <a:pt x="4040684" y="811113"/>
                  <a:pt x="4060527" y="932656"/>
                  <a:pt x="4085332" y="1041797"/>
                </a:cubicBezTo>
                <a:cubicBezTo>
                  <a:pt x="4115098" y="1155898"/>
                  <a:pt x="4147344" y="1242715"/>
                  <a:pt x="4182070" y="1302246"/>
                </a:cubicBezTo>
                <a:cubicBezTo>
                  <a:pt x="4251523" y="1148457"/>
                  <a:pt x="4301133" y="940098"/>
                  <a:pt x="4330898" y="677168"/>
                </a:cubicBezTo>
                <a:lnTo>
                  <a:pt x="4025801" y="677168"/>
                </a:lnTo>
                <a:close/>
                <a:moveTo>
                  <a:pt x="6139160" y="662285"/>
                </a:moveTo>
                <a:lnTo>
                  <a:pt x="6139160" y="1071563"/>
                </a:lnTo>
                <a:lnTo>
                  <a:pt x="6563320" y="1071563"/>
                </a:lnTo>
                <a:lnTo>
                  <a:pt x="6563320" y="662285"/>
                </a:lnTo>
                <a:lnTo>
                  <a:pt x="6139160" y="662285"/>
                </a:lnTo>
                <a:close/>
                <a:moveTo>
                  <a:pt x="535781" y="558106"/>
                </a:moveTo>
                <a:cubicBezTo>
                  <a:pt x="545703" y="612676"/>
                  <a:pt x="568027" y="657324"/>
                  <a:pt x="602754" y="692051"/>
                </a:cubicBezTo>
                <a:cubicBezTo>
                  <a:pt x="558106" y="726777"/>
                  <a:pt x="503535" y="772666"/>
                  <a:pt x="439043" y="829717"/>
                </a:cubicBezTo>
                <a:cubicBezTo>
                  <a:pt x="374551" y="886768"/>
                  <a:pt x="292696" y="957461"/>
                  <a:pt x="193477" y="1041797"/>
                </a:cubicBezTo>
                <a:cubicBezTo>
                  <a:pt x="153789" y="987227"/>
                  <a:pt x="116582" y="947539"/>
                  <a:pt x="81856" y="922734"/>
                </a:cubicBezTo>
                <a:cubicBezTo>
                  <a:pt x="171153" y="873125"/>
                  <a:pt x="250528" y="818555"/>
                  <a:pt x="319981" y="759024"/>
                </a:cubicBezTo>
                <a:cubicBezTo>
                  <a:pt x="389434" y="699492"/>
                  <a:pt x="461367" y="632520"/>
                  <a:pt x="535781" y="558106"/>
                </a:cubicBezTo>
                <a:close/>
                <a:moveTo>
                  <a:pt x="5990332" y="535781"/>
                </a:moveTo>
                <a:lnTo>
                  <a:pt x="6719590" y="535781"/>
                </a:lnTo>
                <a:cubicBezTo>
                  <a:pt x="6714629" y="600274"/>
                  <a:pt x="6712148" y="672207"/>
                  <a:pt x="6712148" y="751582"/>
                </a:cubicBezTo>
                <a:lnTo>
                  <a:pt x="6712148" y="1116211"/>
                </a:lnTo>
                <a:cubicBezTo>
                  <a:pt x="6712148" y="1200547"/>
                  <a:pt x="6714629" y="1272481"/>
                  <a:pt x="6719590" y="1332012"/>
                </a:cubicBezTo>
                <a:lnTo>
                  <a:pt x="6563320" y="1332012"/>
                </a:lnTo>
                <a:lnTo>
                  <a:pt x="6563320" y="1198066"/>
                </a:lnTo>
                <a:lnTo>
                  <a:pt x="6139160" y="1198066"/>
                </a:lnTo>
                <a:lnTo>
                  <a:pt x="6139160" y="1398984"/>
                </a:lnTo>
                <a:lnTo>
                  <a:pt x="5990332" y="1398984"/>
                </a:lnTo>
                <a:cubicBezTo>
                  <a:pt x="5995293" y="1364258"/>
                  <a:pt x="5997773" y="1307207"/>
                  <a:pt x="5997773" y="1227832"/>
                </a:cubicBezTo>
                <a:lnTo>
                  <a:pt x="5997773" y="751582"/>
                </a:lnTo>
                <a:cubicBezTo>
                  <a:pt x="5997773" y="672207"/>
                  <a:pt x="5995293" y="600274"/>
                  <a:pt x="5990332" y="535781"/>
                </a:cubicBezTo>
                <a:close/>
                <a:moveTo>
                  <a:pt x="8885038" y="297656"/>
                </a:moveTo>
                <a:lnTo>
                  <a:pt x="8885038" y="565547"/>
                </a:lnTo>
                <a:lnTo>
                  <a:pt x="9152929" y="565547"/>
                </a:lnTo>
                <a:lnTo>
                  <a:pt x="9152929" y="297656"/>
                </a:lnTo>
                <a:lnTo>
                  <a:pt x="8885038" y="297656"/>
                </a:lnTo>
                <a:close/>
                <a:moveTo>
                  <a:pt x="5752207" y="178594"/>
                </a:moveTo>
                <a:cubicBezTo>
                  <a:pt x="5856386" y="183555"/>
                  <a:pt x="5970488" y="186035"/>
                  <a:pt x="6094511" y="186035"/>
                </a:cubicBezTo>
                <a:lnTo>
                  <a:pt x="7195839" y="186035"/>
                </a:lnTo>
                <a:cubicBezTo>
                  <a:pt x="7275215" y="186035"/>
                  <a:pt x="7359550" y="183555"/>
                  <a:pt x="7448847" y="178594"/>
                </a:cubicBezTo>
                <a:lnTo>
                  <a:pt x="7448847" y="319981"/>
                </a:lnTo>
                <a:cubicBezTo>
                  <a:pt x="7369473" y="315019"/>
                  <a:pt x="7287617" y="312539"/>
                  <a:pt x="7203281" y="312539"/>
                </a:cubicBezTo>
                <a:lnTo>
                  <a:pt x="7158632" y="312539"/>
                </a:lnTo>
                <a:lnTo>
                  <a:pt x="7158632" y="1540371"/>
                </a:lnTo>
                <a:cubicBezTo>
                  <a:pt x="7158632" y="1629668"/>
                  <a:pt x="7132587" y="1687959"/>
                  <a:pt x="7080498" y="1715244"/>
                </a:cubicBezTo>
                <a:cubicBezTo>
                  <a:pt x="7028408" y="1742529"/>
                  <a:pt x="6922988" y="1763613"/>
                  <a:pt x="6764238" y="1778496"/>
                </a:cubicBezTo>
                <a:cubicBezTo>
                  <a:pt x="6754316" y="1714004"/>
                  <a:pt x="6734472" y="1654473"/>
                  <a:pt x="6704707" y="1599902"/>
                </a:cubicBezTo>
                <a:cubicBezTo>
                  <a:pt x="6808886" y="1604863"/>
                  <a:pt x="6883300" y="1602383"/>
                  <a:pt x="6927949" y="1592461"/>
                </a:cubicBezTo>
                <a:cubicBezTo>
                  <a:pt x="6972597" y="1582539"/>
                  <a:pt x="6994922" y="1555254"/>
                  <a:pt x="6994922" y="1510606"/>
                </a:cubicBezTo>
                <a:lnTo>
                  <a:pt x="6994922" y="312539"/>
                </a:lnTo>
                <a:lnTo>
                  <a:pt x="6101953" y="312539"/>
                </a:lnTo>
                <a:cubicBezTo>
                  <a:pt x="5972969" y="312539"/>
                  <a:pt x="5856386" y="315019"/>
                  <a:pt x="5752207" y="319981"/>
                </a:cubicBezTo>
                <a:lnTo>
                  <a:pt x="5752207" y="178594"/>
                </a:lnTo>
                <a:close/>
                <a:moveTo>
                  <a:pt x="8602265" y="171152"/>
                </a:moveTo>
                <a:cubicBezTo>
                  <a:pt x="8681640" y="176113"/>
                  <a:pt x="8788300" y="178594"/>
                  <a:pt x="8922246" y="178594"/>
                </a:cubicBezTo>
                <a:lnTo>
                  <a:pt x="9138046" y="178594"/>
                </a:lnTo>
                <a:cubicBezTo>
                  <a:pt x="9242226" y="178594"/>
                  <a:pt x="9341445" y="176113"/>
                  <a:pt x="9435703" y="171152"/>
                </a:cubicBezTo>
                <a:lnTo>
                  <a:pt x="9435703" y="305098"/>
                </a:lnTo>
                <a:cubicBezTo>
                  <a:pt x="9361288" y="300137"/>
                  <a:pt x="9309199" y="297656"/>
                  <a:pt x="9279433" y="297656"/>
                </a:cubicBezTo>
                <a:lnTo>
                  <a:pt x="9279433" y="1279922"/>
                </a:lnTo>
                <a:cubicBezTo>
                  <a:pt x="9324081" y="1270000"/>
                  <a:pt x="9381133" y="1255117"/>
                  <a:pt x="9450585" y="1235274"/>
                </a:cubicBezTo>
                <a:cubicBezTo>
                  <a:pt x="9445625" y="1284883"/>
                  <a:pt x="9443144" y="1329531"/>
                  <a:pt x="9443144" y="1369219"/>
                </a:cubicBezTo>
                <a:cubicBezTo>
                  <a:pt x="9358808" y="1389063"/>
                  <a:pt x="9304238" y="1401465"/>
                  <a:pt x="9279433" y="1406426"/>
                </a:cubicBezTo>
                <a:cubicBezTo>
                  <a:pt x="9279433" y="1555254"/>
                  <a:pt x="9281914" y="1669355"/>
                  <a:pt x="9286874" y="1748730"/>
                </a:cubicBezTo>
                <a:lnTo>
                  <a:pt x="9145488" y="1748730"/>
                </a:lnTo>
                <a:cubicBezTo>
                  <a:pt x="9150449" y="1669355"/>
                  <a:pt x="9152929" y="1565176"/>
                  <a:pt x="9152929" y="1436191"/>
                </a:cubicBezTo>
                <a:cubicBezTo>
                  <a:pt x="9009062" y="1470918"/>
                  <a:pt x="8898681" y="1499443"/>
                  <a:pt x="8821787" y="1521768"/>
                </a:cubicBezTo>
                <a:cubicBezTo>
                  <a:pt x="8744892" y="1544092"/>
                  <a:pt x="8679160" y="1567656"/>
                  <a:pt x="8624589" y="1592461"/>
                </a:cubicBezTo>
                <a:cubicBezTo>
                  <a:pt x="8609706" y="1532930"/>
                  <a:pt x="8592344" y="1478359"/>
                  <a:pt x="8572499" y="1428750"/>
                </a:cubicBezTo>
                <a:cubicBezTo>
                  <a:pt x="8627070" y="1418828"/>
                  <a:pt x="8689082" y="1406426"/>
                  <a:pt x="8758535" y="1391543"/>
                </a:cubicBezTo>
                <a:lnTo>
                  <a:pt x="8758535" y="297656"/>
                </a:lnTo>
                <a:cubicBezTo>
                  <a:pt x="8718847" y="297656"/>
                  <a:pt x="8666758" y="300137"/>
                  <a:pt x="8602265" y="305098"/>
                </a:cubicBezTo>
                <a:lnTo>
                  <a:pt x="8602265" y="171152"/>
                </a:lnTo>
                <a:close/>
                <a:moveTo>
                  <a:pt x="230684" y="81855"/>
                </a:moveTo>
                <a:cubicBezTo>
                  <a:pt x="349746" y="166191"/>
                  <a:pt x="451446" y="238125"/>
                  <a:pt x="535781" y="297656"/>
                </a:cubicBezTo>
                <a:cubicBezTo>
                  <a:pt x="501055" y="332383"/>
                  <a:pt x="466328" y="372070"/>
                  <a:pt x="431602" y="416719"/>
                </a:cubicBezTo>
                <a:cubicBezTo>
                  <a:pt x="352227" y="342305"/>
                  <a:pt x="255489" y="267891"/>
                  <a:pt x="141387" y="193477"/>
                </a:cubicBezTo>
                <a:cubicBezTo>
                  <a:pt x="181074" y="153789"/>
                  <a:pt x="210840" y="116582"/>
                  <a:pt x="230684" y="81855"/>
                </a:cubicBezTo>
                <a:close/>
                <a:moveTo>
                  <a:pt x="4472285" y="74414"/>
                </a:moveTo>
                <a:cubicBezTo>
                  <a:pt x="4497090" y="138906"/>
                  <a:pt x="4524375" y="188516"/>
                  <a:pt x="4554141" y="223242"/>
                </a:cubicBezTo>
                <a:cubicBezTo>
                  <a:pt x="4454922" y="233164"/>
                  <a:pt x="4351982" y="244326"/>
                  <a:pt x="4245322" y="256729"/>
                </a:cubicBezTo>
                <a:cubicBezTo>
                  <a:pt x="4138662" y="269131"/>
                  <a:pt x="4008437" y="280293"/>
                  <a:pt x="3854648" y="290215"/>
                </a:cubicBezTo>
                <a:lnTo>
                  <a:pt x="3854648" y="565547"/>
                </a:lnTo>
                <a:lnTo>
                  <a:pt x="4487168" y="565547"/>
                </a:lnTo>
                <a:cubicBezTo>
                  <a:pt x="4467324" y="729258"/>
                  <a:pt x="4441279" y="885527"/>
                  <a:pt x="4409033" y="1034356"/>
                </a:cubicBezTo>
                <a:cubicBezTo>
                  <a:pt x="4376787" y="1183184"/>
                  <a:pt x="4328418" y="1314648"/>
                  <a:pt x="4263926" y="1428750"/>
                </a:cubicBezTo>
                <a:cubicBezTo>
                  <a:pt x="4308574" y="1473399"/>
                  <a:pt x="4361904" y="1514326"/>
                  <a:pt x="4423916" y="1551533"/>
                </a:cubicBezTo>
                <a:cubicBezTo>
                  <a:pt x="4485928" y="1588740"/>
                  <a:pt x="4546699" y="1617266"/>
                  <a:pt x="4606230" y="1637109"/>
                </a:cubicBezTo>
                <a:cubicBezTo>
                  <a:pt x="4566543" y="1666875"/>
                  <a:pt x="4526855" y="1711523"/>
                  <a:pt x="4487168" y="1771055"/>
                </a:cubicBezTo>
                <a:cubicBezTo>
                  <a:pt x="4432598" y="1736328"/>
                  <a:pt x="4378027" y="1697881"/>
                  <a:pt x="4323457" y="1655713"/>
                </a:cubicBezTo>
                <a:cubicBezTo>
                  <a:pt x="4268887" y="1613545"/>
                  <a:pt x="4221758" y="1572617"/>
                  <a:pt x="4182070" y="1532930"/>
                </a:cubicBezTo>
                <a:cubicBezTo>
                  <a:pt x="4102695" y="1617266"/>
                  <a:pt x="3998515" y="1699121"/>
                  <a:pt x="3869531" y="1778496"/>
                </a:cubicBezTo>
                <a:cubicBezTo>
                  <a:pt x="3834804" y="1738809"/>
                  <a:pt x="3795117" y="1699121"/>
                  <a:pt x="3750469" y="1659434"/>
                </a:cubicBezTo>
                <a:cubicBezTo>
                  <a:pt x="3879453" y="1609824"/>
                  <a:pt x="3993555" y="1527969"/>
                  <a:pt x="4092773" y="1413867"/>
                </a:cubicBezTo>
                <a:cubicBezTo>
                  <a:pt x="4048125" y="1329531"/>
                  <a:pt x="4008437" y="1232793"/>
                  <a:pt x="3973711" y="1123652"/>
                </a:cubicBezTo>
                <a:cubicBezTo>
                  <a:pt x="3943945" y="1019473"/>
                  <a:pt x="3919141" y="870645"/>
                  <a:pt x="3899297" y="677168"/>
                </a:cubicBezTo>
                <a:lnTo>
                  <a:pt x="3854648" y="677168"/>
                </a:lnTo>
                <a:cubicBezTo>
                  <a:pt x="3849687" y="930176"/>
                  <a:pt x="3832324" y="1128613"/>
                  <a:pt x="3802558" y="1272481"/>
                </a:cubicBezTo>
                <a:cubicBezTo>
                  <a:pt x="3772793" y="1416348"/>
                  <a:pt x="3723183" y="1550293"/>
                  <a:pt x="3653730" y="1674316"/>
                </a:cubicBezTo>
                <a:cubicBezTo>
                  <a:pt x="3604121" y="1634629"/>
                  <a:pt x="3559472" y="1609824"/>
                  <a:pt x="3519785" y="1599902"/>
                </a:cubicBezTo>
                <a:cubicBezTo>
                  <a:pt x="3569394" y="1540371"/>
                  <a:pt x="3611562" y="1456035"/>
                  <a:pt x="3646289" y="1346895"/>
                </a:cubicBezTo>
                <a:cubicBezTo>
                  <a:pt x="3681015" y="1237754"/>
                  <a:pt x="3703339" y="1121172"/>
                  <a:pt x="3713262" y="997149"/>
                </a:cubicBezTo>
                <a:cubicBezTo>
                  <a:pt x="3723183" y="868164"/>
                  <a:pt x="3728144" y="724297"/>
                  <a:pt x="3728144" y="565547"/>
                </a:cubicBezTo>
                <a:cubicBezTo>
                  <a:pt x="3728144" y="401836"/>
                  <a:pt x="3723183" y="270371"/>
                  <a:pt x="3713262" y="171152"/>
                </a:cubicBezTo>
                <a:cubicBezTo>
                  <a:pt x="3852168" y="176113"/>
                  <a:pt x="3992314" y="168672"/>
                  <a:pt x="4133701" y="148828"/>
                </a:cubicBezTo>
                <a:cubicBezTo>
                  <a:pt x="4275088" y="128984"/>
                  <a:pt x="4387949" y="104180"/>
                  <a:pt x="4472285" y="74414"/>
                </a:cubicBezTo>
                <a:close/>
                <a:moveTo>
                  <a:pt x="3333750" y="74414"/>
                </a:moveTo>
                <a:lnTo>
                  <a:pt x="3475137" y="74414"/>
                </a:lnTo>
                <a:cubicBezTo>
                  <a:pt x="3470176" y="128984"/>
                  <a:pt x="3467695" y="188516"/>
                  <a:pt x="3467695" y="253008"/>
                </a:cubicBezTo>
                <a:lnTo>
                  <a:pt x="3467695" y="602754"/>
                </a:lnTo>
                <a:cubicBezTo>
                  <a:pt x="3527226" y="602754"/>
                  <a:pt x="3579316" y="600274"/>
                  <a:pt x="3623965" y="595313"/>
                </a:cubicBezTo>
                <a:lnTo>
                  <a:pt x="3623965" y="721816"/>
                </a:lnTo>
                <a:cubicBezTo>
                  <a:pt x="3569394" y="716856"/>
                  <a:pt x="3512344" y="714375"/>
                  <a:pt x="3452812" y="714375"/>
                </a:cubicBezTo>
                <a:lnTo>
                  <a:pt x="3155156" y="714375"/>
                </a:lnTo>
                <a:lnTo>
                  <a:pt x="3155156" y="959941"/>
                </a:lnTo>
                <a:lnTo>
                  <a:pt x="3512344" y="959941"/>
                </a:lnTo>
                <a:cubicBezTo>
                  <a:pt x="3507383" y="1029395"/>
                  <a:pt x="3504902" y="1126133"/>
                  <a:pt x="3504902" y="1250156"/>
                </a:cubicBezTo>
                <a:lnTo>
                  <a:pt x="3504902" y="1711523"/>
                </a:lnTo>
                <a:lnTo>
                  <a:pt x="3370957" y="1711523"/>
                </a:lnTo>
                <a:cubicBezTo>
                  <a:pt x="3375918" y="1537891"/>
                  <a:pt x="3378398" y="1324570"/>
                  <a:pt x="3378398" y="1071563"/>
                </a:cubicBezTo>
                <a:lnTo>
                  <a:pt x="3155156" y="1071563"/>
                </a:lnTo>
                <a:cubicBezTo>
                  <a:pt x="3150195" y="1185664"/>
                  <a:pt x="3137793" y="1296045"/>
                  <a:pt x="3117949" y="1402705"/>
                </a:cubicBezTo>
                <a:cubicBezTo>
                  <a:pt x="3098105" y="1509365"/>
                  <a:pt x="3065859" y="1619746"/>
                  <a:pt x="3021211" y="1733848"/>
                </a:cubicBezTo>
                <a:cubicBezTo>
                  <a:pt x="2986484" y="1709043"/>
                  <a:pt x="2939355" y="1686719"/>
                  <a:pt x="2879825" y="1666875"/>
                </a:cubicBezTo>
                <a:cubicBezTo>
                  <a:pt x="2979043" y="1493242"/>
                  <a:pt x="3028652" y="1227832"/>
                  <a:pt x="3028652" y="870645"/>
                </a:cubicBezTo>
                <a:cubicBezTo>
                  <a:pt x="3028652" y="508496"/>
                  <a:pt x="3026172" y="250528"/>
                  <a:pt x="3021211" y="96738"/>
                </a:cubicBezTo>
                <a:cubicBezTo>
                  <a:pt x="3070820" y="106660"/>
                  <a:pt x="3120429" y="114101"/>
                  <a:pt x="3170039" y="119063"/>
                </a:cubicBezTo>
                <a:cubicBezTo>
                  <a:pt x="3160117" y="198438"/>
                  <a:pt x="3155156" y="272852"/>
                  <a:pt x="3155156" y="342305"/>
                </a:cubicBezTo>
                <a:lnTo>
                  <a:pt x="3155156" y="602754"/>
                </a:lnTo>
                <a:lnTo>
                  <a:pt x="3341191" y="602754"/>
                </a:lnTo>
                <a:lnTo>
                  <a:pt x="3341191" y="253008"/>
                </a:lnTo>
                <a:cubicBezTo>
                  <a:pt x="3341191" y="198438"/>
                  <a:pt x="3338711" y="138906"/>
                  <a:pt x="3333750" y="74414"/>
                </a:cubicBezTo>
                <a:close/>
                <a:moveTo>
                  <a:pt x="9830097" y="52090"/>
                </a:moveTo>
                <a:lnTo>
                  <a:pt x="9978925" y="52090"/>
                </a:lnTo>
                <a:cubicBezTo>
                  <a:pt x="9973964" y="136426"/>
                  <a:pt x="9971484" y="225723"/>
                  <a:pt x="9971484" y="319981"/>
                </a:cubicBezTo>
                <a:lnTo>
                  <a:pt x="9971484" y="625078"/>
                </a:lnTo>
                <a:cubicBezTo>
                  <a:pt x="10100468" y="625078"/>
                  <a:pt x="10207129" y="622598"/>
                  <a:pt x="10291464" y="617637"/>
                </a:cubicBezTo>
                <a:lnTo>
                  <a:pt x="10291464" y="751582"/>
                </a:lnTo>
                <a:cubicBezTo>
                  <a:pt x="10177363" y="746621"/>
                  <a:pt x="10070702" y="744141"/>
                  <a:pt x="9971484" y="744141"/>
                </a:cubicBezTo>
                <a:lnTo>
                  <a:pt x="9971484" y="1532930"/>
                </a:lnTo>
                <a:lnTo>
                  <a:pt x="10097988" y="1532930"/>
                </a:lnTo>
                <a:cubicBezTo>
                  <a:pt x="10152558" y="1532930"/>
                  <a:pt x="10222012" y="1530449"/>
                  <a:pt x="10306347" y="1525488"/>
                </a:cubicBezTo>
                <a:lnTo>
                  <a:pt x="10306347" y="1659434"/>
                </a:lnTo>
                <a:cubicBezTo>
                  <a:pt x="10222012" y="1654473"/>
                  <a:pt x="10152558" y="1651992"/>
                  <a:pt x="10097988" y="1651992"/>
                </a:cubicBezTo>
                <a:lnTo>
                  <a:pt x="9524999" y="1651992"/>
                </a:lnTo>
                <a:cubicBezTo>
                  <a:pt x="9470429" y="1651992"/>
                  <a:pt x="9423300" y="1654473"/>
                  <a:pt x="9383613" y="1659434"/>
                </a:cubicBezTo>
                <a:lnTo>
                  <a:pt x="9383613" y="1525488"/>
                </a:lnTo>
                <a:cubicBezTo>
                  <a:pt x="9418340" y="1530449"/>
                  <a:pt x="9460507" y="1532930"/>
                  <a:pt x="9510117" y="1532930"/>
                </a:cubicBezTo>
                <a:lnTo>
                  <a:pt x="9510117" y="699492"/>
                </a:lnTo>
                <a:cubicBezTo>
                  <a:pt x="9510117" y="630039"/>
                  <a:pt x="9507637" y="555625"/>
                  <a:pt x="9502675" y="476250"/>
                </a:cubicBezTo>
                <a:lnTo>
                  <a:pt x="9651503" y="476250"/>
                </a:lnTo>
                <a:cubicBezTo>
                  <a:pt x="9646543" y="555625"/>
                  <a:pt x="9644062" y="632520"/>
                  <a:pt x="9644062" y="706934"/>
                </a:cubicBezTo>
                <a:lnTo>
                  <a:pt x="9644062" y="1532930"/>
                </a:lnTo>
                <a:lnTo>
                  <a:pt x="9837538" y="1532930"/>
                </a:lnTo>
                <a:lnTo>
                  <a:pt x="9837538" y="319981"/>
                </a:lnTo>
                <a:cubicBezTo>
                  <a:pt x="9837538" y="230684"/>
                  <a:pt x="9835058" y="141387"/>
                  <a:pt x="9830097" y="52090"/>
                </a:cubicBezTo>
                <a:close/>
                <a:moveTo>
                  <a:pt x="863203" y="0"/>
                </a:moveTo>
                <a:cubicBezTo>
                  <a:pt x="917774" y="34727"/>
                  <a:pt x="969864" y="59531"/>
                  <a:pt x="1019473" y="74414"/>
                </a:cubicBezTo>
                <a:cubicBezTo>
                  <a:pt x="979786" y="133945"/>
                  <a:pt x="947539" y="186035"/>
                  <a:pt x="922734" y="230684"/>
                </a:cubicBezTo>
                <a:lnTo>
                  <a:pt x="1644551" y="230684"/>
                </a:lnTo>
                <a:cubicBezTo>
                  <a:pt x="1609825" y="344785"/>
                  <a:pt x="1577578" y="461367"/>
                  <a:pt x="1547813" y="580430"/>
                </a:cubicBezTo>
                <a:cubicBezTo>
                  <a:pt x="1493242" y="555625"/>
                  <a:pt x="1443633" y="543223"/>
                  <a:pt x="1398985" y="543223"/>
                </a:cubicBezTo>
                <a:lnTo>
                  <a:pt x="1458516" y="349746"/>
                </a:lnTo>
                <a:lnTo>
                  <a:pt x="1153418" y="349746"/>
                </a:lnTo>
                <a:cubicBezTo>
                  <a:pt x="1143496" y="488652"/>
                  <a:pt x="1190625" y="607715"/>
                  <a:pt x="1294805" y="706934"/>
                </a:cubicBezTo>
                <a:cubicBezTo>
                  <a:pt x="1398985" y="806152"/>
                  <a:pt x="1530449" y="870645"/>
                  <a:pt x="1689200" y="900410"/>
                </a:cubicBezTo>
                <a:cubicBezTo>
                  <a:pt x="1649512" y="945059"/>
                  <a:pt x="1617266" y="994668"/>
                  <a:pt x="1592461" y="1049238"/>
                </a:cubicBezTo>
                <a:cubicBezTo>
                  <a:pt x="1513086" y="1024434"/>
                  <a:pt x="1422549" y="978545"/>
                  <a:pt x="1320850" y="911572"/>
                </a:cubicBezTo>
                <a:cubicBezTo>
                  <a:pt x="1219151" y="844600"/>
                  <a:pt x="1145977" y="749102"/>
                  <a:pt x="1101328" y="625078"/>
                </a:cubicBezTo>
                <a:cubicBezTo>
                  <a:pt x="1061641" y="734219"/>
                  <a:pt x="1004590" y="822275"/>
                  <a:pt x="930176" y="889248"/>
                </a:cubicBezTo>
                <a:cubicBezTo>
                  <a:pt x="855762" y="956221"/>
                  <a:pt x="746621" y="1014512"/>
                  <a:pt x="602754" y="1064121"/>
                </a:cubicBezTo>
                <a:cubicBezTo>
                  <a:pt x="587871" y="1019473"/>
                  <a:pt x="555625" y="977305"/>
                  <a:pt x="506016" y="937617"/>
                </a:cubicBezTo>
                <a:cubicBezTo>
                  <a:pt x="709414" y="888008"/>
                  <a:pt x="843360" y="813594"/>
                  <a:pt x="907852" y="714375"/>
                </a:cubicBezTo>
                <a:cubicBezTo>
                  <a:pt x="972344" y="615156"/>
                  <a:pt x="1009551" y="493613"/>
                  <a:pt x="1019473" y="349746"/>
                </a:cubicBezTo>
                <a:lnTo>
                  <a:pt x="870645" y="349746"/>
                </a:lnTo>
                <a:cubicBezTo>
                  <a:pt x="825996" y="419199"/>
                  <a:pt x="771426" y="491133"/>
                  <a:pt x="706934" y="565547"/>
                </a:cubicBezTo>
                <a:cubicBezTo>
                  <a:pt x="687090" y="525859"/>
                  <a:pt x="647403" y="493613"/>
                  <a:pt x="587871" y="468809"/>
                </a:cubicBezTo>
                <a:cubicBezTo>
                  <a:pt x="657325" y="404316"/>
                  <a:pt x="711895" y="337344"/>
                  <a:pt x="751582" y="267891"/>
                </a:cubicBezTo>
                <a:cubicBezTo>
                  <a:pt x="791270" y="198438"/>
                  <a:pt x="828476" y="109141"/>
                  <a:pt x="8632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PA_文本框 1" hidden="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6130" y="6629399"/>
            <a:ext cx="1219220" cy="1077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Times New Roman" panose="02020603050405020304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7202" name="PA_图片 1" hidden="1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40" descr="C:\Users\Administrator\Desktop\QQ截图20170906090555.jpg"/>
          <p:cNvPicPr>
            <a:picLocks noChangeAspect="1" noChangeArrowheads="1"/>
          </p:cNvPicPr>
          <p:nvPr/>
        </p:nvPicPr>
        <p:blipFill>
          <a:blip r:embed="rId36" cstate="email"/>
          <a:srcRect/>
          <a:stretch>
            <a:fillRect/>
          </a:stretch>
        </p:blipFill>
        <p:spPr bwMode="auto">
          <a:xfrm>
            <a:off x="0" y="1985488"/>
            <a:ext cx="44275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4" name="标题 2"/>
          <p:cNvSpPr txBox="1">
            <a:spLocks noChangeArrowheads="1"/>
          </p:cNvSpPr>
          <p:nvPr/>
        </p:nvSpPr>
        <p:spPr bwMode="auto">
          <a:xfrm>
            <a:off x="4427538" y="2142992"/>
            <a:ext cx="4716462" cy="17859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Unit5</a:t>
            </a:r>
          </a:p>
          <a:p>
            <a:pPr algn="ctr">
              <a:lnSpc>
                <a:spcPct val="9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Do you want to watch a game show?</a:t>
            </a:r>
          </a:p>
        </p:txBody>
      </p:sp>
      <p:sp>
        <p:nvSpPr>
          <p:cNvPr id="7205" name="标题 2"/>
          <p:cNvSpPr txBox="1">
            <a:spLocks noChangeArrowheads="1"/>
          </p:cNvSpPr>
          <p:nvPr/>
        </p:nvSpPr>
        <p:spPr bwMode="auto">
          <a:xfrm>
            <a:off x="4427538" y="3930174"/>
            <a:ext cx="4716462" cy="11525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Section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（第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课时）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" y="585231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68313" y="803275"/>
            <a:ext cx="2501900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2800" b="1" dirty="0">
                <a:latin typeface="Times New Roman" panose="02020603050405020304"/>
                <a:ea typeface="黑体" panose="02010609060101010101" pitchFamily="49" charset="-122"/>
                <a:sym typeface="+mn-ea"/>
              </a:rPr>
              <a:t>Answer to Q 1: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68313" y="1341438"/>
            <a:ext cx="7696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really love watching them, because they make me happy and relax.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68313" y="3013075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like to watch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 Big Bang Theory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and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Mr. Bean.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They are so interesting.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68313" y="4613275"/>
            <a:ext cx="6034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No, I can’t stand it. I think it’s boring.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39750" y="5832475"/>
            <a:ext cx="7758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hope to know what happened around the world.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68313" y="2403475"/>
            <a:ext cx="2501900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2800" b="1" dirty="0">
                <a:latin typeface="Times New Roman" panose="02020603050405020304"/>
                <a:ea typeface="黑体" panose="02010609060101010101" pitchFamily="49" charset="-122"/>
                <a:sym typeface="+mn-ea"/>
              </a:rPr>
              <a:t>Answer to Q 2: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68313" y="4003675"/>
            <a:ext cx="2501900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2800" b="1" dirty="0">
                <a:latin typeface="Times New Roman" panose="02020603050405020304"/>
                <a:ea typeface="黑体" panose="02010609060101010101" pitchFamily="49" charset="-122"/>
                <a:sym typeface="+mn-ea"/>
              </a:rPr>
              <a:t>Answer to Q 3: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68313" y="5222875"/>
            <a:ext cx="2501900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2800" b="1" dirty="0">
                <a:latin typeface="Times New Roman" panose="02020603050405020304"/>
                <a:ea typeface="黑体" panose="02010609060101010101" pitchFamily="49" charset="-122"/>
                <a:sym typeface="+mn-ea"/>
              </a:rPr>
              <a:t>Answer to Q 4: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323850" y="549275"/>
            <a:ext cx="81518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495300" algn="l"/>
                <a:tab pos="5273675" algn="r"/>
              </a:tabLst>
            </a:pP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3c Ask your classmates questions and write their names in the chart.</a:t>
            </a:r>
          </a:p>
        </p:txBody>
      </p:sp>
      <p:graphicFrame>
        <p:nvGraphicFramePr>
          <p:cNvPr id="17" name="表格 16"/>
          <p:cNvGraphicFramePr/>
          <p:nvPr/>
        </p:nvGraphicFramePr>
        <p:xfrm>
          <a:off x="684213" y="1700213"/>
          <a:ext cx="7772400" cy="3803660"/>
        </p:xfrm>
        <a:graphic>
          <a:graphicData uri="http://schemas.openxmlformats.org/drawingml/2006/table">
            <a:tbl>
              <a:tblPr/>
              <a:tblGrid>
                <a:gridCol w="464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652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28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Find someone who…</a:t>
                      </a:r>
                      <a:endParaRPr lang="en-US" altLang="en-US" sz="2800" b="1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marT="45719" marB="4571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28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Students’ names</a:t>
                      </a:r>
                      <a:endParaRPr lang="en-US" altLang="en-US" sz="2800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3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28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wants to watch a movie</a:t>
                      </a:r>
                      <a:endParaRPr lang="en-US" altLang="en-US" sz="2800" b="1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marT="45719" marB="4571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3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28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hopes to watch a sitcom</a:t>
                      </a:r>
                      <a:endParaRPr lang="en-US" altLang="en-US" sz="2800" b="1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marT="45719" marB="4571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849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28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expects to watch the news</a:t>
                      </a:r>
                      <a:endParaRPr lang="en-US" altLang="en-US" sz="2800" b="1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marT="45719" marB="4571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57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28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plans to watch a sports show</a:t>
                      </a:r>
                      <a:endParaRPr lang="en-US" altLang="en-US" sz="2800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marT="45719" marB="4571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786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28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sym typeface="MS PGothic" panose="020B0600070205080204" pitchFamily="34" charset="-128"/>
                        </a:rPr>
                        <a:t>never wants to watch a game show</a:t>
                      </a:r>
                      <a:endParaRPr lang="en-US" altLang="en-US" sz="2800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marT="45719" marB="45719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1800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sym typeface="MS PGothic" panose="020B0600070205080204" pitchFamily="34" charset="-128"/>
                      </a:endParaRPr>
                    </a:p>
                  </a:txBody>
                  <a:tcPr marT="45719" marB="45719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A_图片 1" hidden="1"/>
          <p:cNvPicPr>
            <a:picLocks noGrp="1" noRot="1" noChangeAspect="1" noEditPoints="1" noChangeArrowheads="1"/>
          </p:cNvPicPr>
          <p:nvPr>
            <p:custDataLst>
              <p:tags r:id="rId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A_图片 1" hidden="1"/>
          <p:cNvPicPr>
            <a:picLocks noGrp="1" noRot="1" noChangeAspect="1" noEditPoints="1" noChangeArrowheads="1"/>
          </p:cNvPicPr>
          <p:nvPr>
            <p:custDataLst>
              <p:tags r:id="rId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A_图片 1" hidden="1"/>
          <p:cNvPicPr>
            <a:picLocks noGrp="1" noRot="1" noChangeAspect="1" noEditPoints="1" noChangeArrowheads="1"/>
          </p:cNvPicPr>
          <p:nvPr>
            <p:custDataLst>
              <p:tags r:id="rId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054100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A_图片 1" hidden="1"/>
          <p:cNvPicPr>
            <a:picLocks noGrp="1" noRot="1" noChangeAspect="1" noEditPoints="1" noChangeArrowheads="1"/>
          </p:cNvPicPr>
          <p:nvPr>
            <p:custDataLst>
              <p:tags r:id="rId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A_图片 1" hidden="1"/>
          <p:cNvPicPr>
            <a:picLocks noGrp="1" noRot="1" noChangeAspect="1" noEditPoints="1" noChangeArrowheads="1"/>
          </p:cNvPicPr>
          <p:nvPr>
            <p:custDataLst>
              <p:tags r:id="rId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A_图片 1" hidden="1"/>
          <p:cNvPicPr>
            <a:picLocks noGrp="1" noRot="1" noChangeAspect="1" noEditPoints="1" noChangeArrowheads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A_图片 1" hidden="1"/>
          <p:cNvPicPr>
            <a:picLocks noGrp="1" noRot="1" noChangeAspect="1" noEditPoints="1" noChangeArrowheads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A_图片 1" hidden="1"/>
          <p:cNvPicPr>
            <a:picLocks noGrp="1" noRot="1" noChangeAspect="1" noEditPoints="1" noChangeArrowheads="1"/>
          </p:cNvPicPr>
          <p:nvPr>
            <p:custDataLst>
              <p:tags r:id="rId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A_图片 1" hidden="1"/>
          <p:cNvPicPr>
            <a:picLocks noGrp="1" noRot="1" noChangeAspect="1" noEditPoints="1" noChangeArrowheads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A_图片 1" hidden="1"/>
          <p:cNvPicPr>
            <a:picLocks noGrp="1" noRot="1" noChangeAspect="1" noEditPoints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730375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A_图片 1" hidden="1"/>
          <p:cNvPicPr>
            <a:picLocks noGrp="1" noRot="1" noChangeAspect="1" noEditPoints="1" noChangeArrowheads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A_图片 1" hidden="1"/>
          <p:cNvPicPr>
            <a:picLocks noGrp="1" noRot="1" noChangeAspect="1" noEditPoints="1" noChangeArrowheads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A_图片 1" hidden="1"/>
          <p:cNvPicPr>
            <a:picLocks noGrp="1" noRot="1" noChangeAspect="1" noEditPoints="1" noChangeArrowheads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A_图片 1" hidden="1"/>
          <p:cNvPicPr>
            <a:picLocks noGrp="1" noRot="1" noChangeAspect="1" noEditPoints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A_图片 1" hidden="1"/>
          <p:cNvPicPr>
            <a:picLocks noGrp="1" noRot="1" noChangeAspect="1" noEditPoints="1" noChangeArrowheads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A_图片 1" hidden="1"/>
          <p:cNvPicPr>
            <a:picLocks noGrp="1" noRot="1" noChangeAspect="1" noEditPoints="1" noChangeArrowheads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A_图片 1" hidden="1"/>
          <p:cNvPicPr>
            <a:picLocks noGrp="1" noRot="1" noChangeAspect="1" noEditPoints="1" noChangeArrowheads="1"/>
          </p:cNvPicPr>
          <p:nvPr>
            <p:custDataLst>
              <p:tags r:id="rId1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4437063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A_图片 1" hidden="1"/>
          <p:cNvPicPr>
            <a:picLocks noGrp="1" noRot="1" noChangeAspect="1" noEditPoints="1" noChangeArrowheads="1"/>
          </p:cNvPicPr>
          <p:nvPr>
            <p:custDataLst>
              <p:tags r:id="rId1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A_图片 1" hidden="1"/>
          <p:cNvPicPr>
            <a:picLocks noGrp="1" noRot="1" noChangeAspect="1" noEditPoints="1" noChangeArrowheads="1"/>
          </p:cNvPicPr>
          <p:nvPr>
            <p:custDataLst>
              <p:tags r:id="rId1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A_图片 1" hidden="1"/>
          <p:cNvPicPr>
            <a:picLocks noGrp="1" noRot="1" noChangeAspect="1" noEditPoints="1" noChangeArrowheads="1"/>
          </p:cNvPicPr>
          <p:nvPr>
            <p:custDataLst>
              <p:tags r:id="rId2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A_图片 1" hidden="1"/>
          <p:cNvPicPr>
            <a:picLocks noGrp="1" noRot="1" noChangeAspect="1" noEditPoints="1" noChangeArrowheads="1"/>
          </p:cNvPicPr>
          <p:nvPr>
            <p:custDataLst>
              <p:tags r:id="rId2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A_图片 1" hidden="1"/>
          <p:cNvPicPr>
            <a:picLocks noGrp="1" noRot="1" noChangeAspect="1" noEditPoints="1" noChangeArrowheads="1"/>
          </p:cNvPicPr>
          <p:nvPr>
            <p:custDataLst>
              <p:tags r:id="rId2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A_图片 1" hidden="1"/>
          <p:cNvPicPr>
            <a:picLocks noGrp="1" noRot="1" noChangeAspect="1" noEditPoints="1" noChangeArrowheads="1"/>
          </p:cNvPicPr>
          <p:nvPr>
            <p:custDataLst>
              <p:tags r:id="rId2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A_图片 1" hidden="1"/>
          <p:cNvPicPr>
            <a:picLocks noGrp="1" noRot="1" noChangeAspect="1" noEditPoints="1" noChangeArrowheads="1"/>
          </p:cNvPicPr>
          <p:nvPr>
            <p:custDataLst>
              <p:tags r:id="rId2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5113338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A_图片 1" hidden="1"/>
          <p:cNvPicPr>
            <a:picLocks noGrp="1" noRot="1" noChangeAspect="1" noEditPoints="1" noChangeArrowheads="1"/>
          </p:cNvPicPr>
          <p:nvPr>
            <p:custDataLst>
              <p:tags r:id="rId2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A_图片 1" hidden="1"/>
          <p:cNvPicPr>
            <a:picLocks noGrp="1" noRot="1" noChangeAspect="1" noEditPoints="1" noChangeArrowheads="1"/>
          </p:cNvPicPr>
          <p:nvPr>
            <p:custDataLst>
              <p:tags r:id="rId2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A_图片 1" hidden="1"/>
          <p:cNvPicPr>
            <a:picLocks noGrp="1" noRot="1" noChangeAspect="1" noEditPoints="1" noChangeArrowheads="1"/>
          </p:cNvPicPr>
          <p:nvPr>
            <p:custDataLst>
              <p:tags r:id="rId2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A_图片 1" hidden="1"/>
          <p:cNvPicPr>
            <a:picLocks noGrp="1" noRot="1" noChangeAspect="1" noEditPoints="1" noChangeArrowheads="1"/>
          </p:cNvPicPr>
          <p:nvPr>
            <p:custDataLst>
              <p:tags r:id="rId2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2" name="PA_文本框 123" hidden="1"/>
          <p:cNvSpPr>
            <a:spLocks noGrp="1" noRot="1" noChangeAspect="1" noEditPoints="1" noChangeArrowheads="1" noTextEdit="1"/>
          </p:cNvSpPr>
          <p:nvPr>
            <p:custDataLst>
              <p:tags r:id="rId29"/>
            </p:custDataLst>
          </p:nvPr>
        </p:nvSpPr>
        <p:spPr bwMode="auto">
          <a:xfrm>
            <a:off x="1131888" y="2754313"/>
            <a:ext cx="6889750" cy="1333500"/>
          </a:xfrm>
          <a:custGeom>
            <a:avLst/>
            <a:gdLst>
              <a:gd name="T0" fmla="*/ 930241 w 10306347"/>
              <a:gd name="T1" fmla="*/ 915038 h 1778496"/>
              <a:gd name="T2" fmla="*/ 676539 w 10306347"/>
              <a:gd name="T3" fmla="*/ 1210751 h 1778496"/>
              <a:gd name="T4" fmla="*/ 273601 w 10306347"/>
              <a:gd name="T5" fmla="*/ 1210751 h 1778496"/>
              <a:gd name="T6" fmla="*/ 164161 w 10306347"/>
              <a:gd name="T7" fmla="*/ 825766 h 1778496"/>
              <a:gd name="T8" fmla="*/ 1188917 w 10306347"/>
              <a:gd name="T9" fmla="*/ 1205172 h 1778496"/>
              <a:gd name="T10" fmla="*/ 0 w 10306347"/>
              <a:gd name="T11" fmla="*/ 1305603 h 1778496"/>
              <a:gd name="T12" fmla="*/ 164161 w 10306347"/>
              <a:gd name="T13" fmla="*/ 825766 h 1778496"/>
              <a:gd name="T14" fmla="*/ 6118696 w 10306347"/>
              <a:gd name="T15" fmla="*/ 814607 h 1778496"/>
              <a:gd name="T16" fmla="*/ 6118696 w 10306347"/>
              <a:gd name="T17" fmla="*/ 725335 h 1778496"/>
              <a:gd name="T18" fmla="*/ 2731028 w 10306347"/>
              <a:gd name="T19" fmla="*/ 781130 h 1778496"/>
              <a:gd name="T20" fmla="*/ 4104004 w 10306347"/>
              <a:gd name="T21" fmla="*/ 496575 h 1778496"/>
              <a:gd name="T22" fmla="*/ 4104004 w 10306347"/>
              <a:gd name="T23" fmla="*/ 496575 h 1778496"/>
              <a:gd name="T24" fmla="*/ 129339 w 10306347"/>
              <a:gd name="T25" fmla="*/ 781130 h 1778496"/>
              <a:gd name="T26" fmla="*/ 4004513 w 10306347"/>
              <a:gd name="T27" fmla="*/ 401724 h 1778496"/>
              <a:gd name="T28" fmla="*/ 4492017 w 10306347"/>
              <a:gd name="T29" fmla="*/ 998730 h 1778496"/>
              <a:gd name="T30" fmla="*/ 4104004 w 10306347"/>
              <a:gd name="T31" fmla="*/ 1048945 h 1778496"/>
              <a:gd name="T32" fmla="*/ 4004513 w 10306347"/>
              <a:gd name="T33" fmla="*/ 401724 h 1778496"/>
              <a:gd name="T34" fmla="*/ 6118696 w 10306347"/>
              <a:gd name="T35" fmla="*/ 223180 h 1778496"/>
              <a:gd name="T36" fmla="*/ 4810387 w 10306347"/>
              <a:gd name="T37" fmla="*/ 139487 h 1778496"/>
              <a:gd name="T38" fmla="*/ 4785517 w 10306347"/>
              <a:gd name="T39" fmla="*/ 234339 h 1778496"/>
              <a:gd name="T40" fmla="*/ 4482068 w 10306347"/>
              <a:gd name="T41" fmla="*/ 1199592 h 1778496"/>
              <a:gd name="T42" fmla="*/ 4079130 w 10306347"/>
              <a:gd name="T43" fmla="*/ 234339 h 1778496"/>
              <a:gd name="T44" fmla="*/ 5964482 w 10306347"/>
              <a:gd name="T45" fmla="*/ 133908 h 1778496"/>
              <a:gd name="T46" fmla="*/ 6203264 w 10306347"/>
              <a:gd name="T47" fmla="*/ 223180 h 1778496"/>
              <a:gd name="T48" fmla="*/ 6203264 w 10306347"/>
              <a:gd name="T49" fmla="*/ 1054525 h 1778496"/>
              <a:gd name="T50" fmla="*/ 5897328 w 10306347"/>
              <a:gd name="T51" fmla="*/ 1141008 h 1778496"/>
              <a:gd name="T52" fmla="*/ 5855042 w 10306347"/>
              <a:gd name="T53" fmla="*/ 223180 h 1778496"/>
              <a:gd name="T54" fmla="*/ 358167 w 10306347"/>
              <a:gd name="T55" fmla="*/ 223180 h 1778496"/>
              <a:gd name="T56" fmla="*/ 2989704 w 10306347"/>
              <a:gd name="T57" fmla="*/ 55795 h 1778496"/>
              <a:gd name="T58" fmla="*/ 2576817 w 10306347"/>
              <a:gd name="T59" fmla="*/ 424042 h 1778496"/>
              <a:gd name="T60" fmla="*/ 2957370 w 10306347"/>
              <a:gd name="T61" fmla="*/ 1163325 h 1778496"/>
              <a:gd name="T62" fmla="*/ 2795697 w 10306347"/>
              <a:gd name="T63" fmla="*/ 1149377 h 1778496"/>
              <a:gd name="T64" fmla="*/ 2656409 w 10306347"/>
              <a:gd name="T65" fmla="*/ 842504 h 1778496"/>
              <a:gd name="T66" fmla="*/ 2442504 w 10306347"/>
              <a:gd name="T67" fmla="*/ 1255387 h 1778496"/>
              <a:gd name="T68" fmla="*/ 2492249 w 10306347"/>
              <a:gd name="T69" fmla="*/ 424042 h 1778496"/>
              <a:gd name="T70" fmla="*/ 2228598 w 10306347"/>
              <a:gd name="T71" fmla="*/ 55795 h 1778496"/>
              <a:gd name="T72" fmla="*/ 2422605 w 10306347"/>
              <a:gd name="T73" fmla="*/ 446360 h 1778496"/>
              <a:gd name="T74" fmla="*/ 2109209 w 10306347"/>
              <a:gd name="T75" fmla="*/ 719755 h 1778496"/>
              <a:gd name="T76" fmla="*/ 2253470 w 10306347"/>
              <a:gd name="T77" fmla="*/ 1283284 h 1778496"/>
              <a:gd name="T78" fmla="*/ 2019667 w 10306347"/>
              <a:gd name="T79" fmla="*/ 1300023 h 1778496"/>
              <a:gd name="T80" fmla="*/ 2119158 w 10306347"/>
              <a:gd name="T81" fmla="*/ 89272 h 1778496"/>
              <a:gd name="T82" fmla="*/ 2233572 w 10306347"/>
              <a:gd name="T83" fmla="*/ 189703 h 1778496"/>
              <a:gd name="T84" fmla="*/ 6665895 w 10306347"/>
              <a:gd name="T85" fmla="*/ 239919 h 1778496"/>
              <a:gd name="T86" fmla="*/ 6665895 w 10306347"/>
              <a:gd name="T87" fmla="*/ 557950 h 1778496"/>
              <a:gd name="T88" fmla="*/ 6889750 w 10306347"/>
              <a:gd name="T89" fmla="*/ 1244228 h 1778496"/>
              <a:gd name="T90" fmla="*/ 6272905 w 10306347"/>
              <a:gd name="T91" fmla="*/ 1143797 h 1778496"/>
              <a:gd name="T92" fmla="*/ 6451987 w 10306347"/>
              <a:gd name="T93" fmla="*/ 357088 h 1778496"/>
              <a:gd name="T94" fmla="*/ 6576354 w 10306347"/>
              <a:gd name="T95" fmla="*/ 239919 h 1778496"/>
              <a:gd name="T96" fmla="*/ 616844 w 10306347"/>
              <a:gd name="T97" fmla="*/ 172965 h 1778496"/>
              <a:gd name="T98" fmla="*/ 975012 w 10306347"/>
              <a:gd name="T99" fmla="*/ 262236 h 1778496"/>
              <a:gd name="T100" fmla="*/ 1064554 w 10306347"/>
              <a:gd name="T101" fmla="*/ 786709 h 1778496"/>
              <a:gd name="T102" fmla="*/ 402939 w 10306347"/>
              <a:gd name="T103" fmla="*/ 797868 h 1778496"/>
              <a:gd name="T104" fmla="*/ 582023 w 10306347"/>
              <a:gd name="T105" fmla="*/ 262236 h 1778496"/>
              <a:gd name="T106" fmla="*/ 577048 w 10306347"/>
              <a:gd name="T107" fmla="*/ 0 h 17784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06347"/>
              <a:gd name="T163" fmla="*/ 0 h 1778496"/>
              <a:gd name="T164" fmla="*/ 10306347 w 10306347"/>
              <a:gd name="T165" fmla="*/ 1778496 h 17784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06347" h="1778496">
                <a:moveTo>
                  <a:pt x="1145977" y="1220391"/>
                </a:moveTo>
                <a:lnTo>
                  <a:pt x="1145977" y="1614785"/>
                </a:lnTo>
                <a:lnTo>
                  <a:pt x="1391543" y="1614785"/>
                </a:lnTo>
                <a:lnTo>
                  <a:pt x="1391543" y="1220391"/>
                </a:lnTo>
                <a:lnTo>
                  <a:pt x="1145977" y="1220391"/>
                </a:lnTo>
                <a:close/>
                <a:moveTo>
                  <a:pt x="773907" y="1220391"/>
                </a:moveTo>
                <a:lnTo>
                  <a:pt x="773907" y="1614785"/>
                </a:lnTo>
                <a:lnTo>
                  <a:pt x="1012031" y="1614785"/>
                </a:lnTo>
                <a:lnTo>
                  <a:pt x="1012031" y="1220391"/>
                </a:lnTo>
                <a:lnTo>
                  <a:pt x="773907" y="1220391"/>
                </a:lnTo>
                <a:close/>
                <a:moveTo>
                  <a:pt x="409278" y="1220391"/>
                </a:moveTo>
                <a:lnTo>
                  <a:pt x="409278" y="1614785"/>
                </a:lnTo>
                <a:lnTo>
                  <a:pt x="632520" y="1614785"/>
                </a:lnTo>
                <a:lnTo>
                  <a:pt x="632520" y="1220391"/>
                </a:lnTo>
                <a:lnTo>
                  <a:pt x="409278" y="1220391"/>
                </a:lnTo>
                <a:close/>
                <a:moveTo>
                  <a:pt x="245567" y="1101328"/>
                </a:moveTo>
                <a:lnTo>
                  <a:pt x="1555254" y="1101328"/>
                </a:lnTo>
                <a:cubicBezTo>
                  <a:pt x="1550293" y="1190625"/>
                  <a:pt x="1547813" y="1279922"/>
                  <a:pt x="1547813" y="1369219"/>
                </a:cubicBezTo>
                <a:lnTo>
                  <a:pt x="1547813" y="1614785"/>
                </a:lnTo>
                <a:cubicBezTo>
                  <a:pt x="1622227" y="1614785"/>
                  <a:pt x="1699121" y="1612305"/>
                  <a:pt x="1778496" y="1607344"/>
                </a:cubicBezTo>
                <a:lnTo>
                  <a:pt x="1778496" y="1741289"/>
                </a:lnTo>
                <a:cubicBezTo>
                  <a:pt x="1659434" y="1736328"/>
                  <a:pt x="1520527" y="1733848"/>
                  <a:pt x="1361778" y="1733848"/>
                </a:cubicBezTo>
                <a:lnTo>
                  <a:pt x="364629" y="1733848"/>
                </a:lnTo>
                <a:cubicBezTo>
                  <a:pt x="205879" y="1733848"/>
                  <a:pt x="84336" y="1736328"/>
                  <a:pt x="0" y="1741289"/>
                </a:cubicBezTo>
                <a:lnTo>
                  <a:pt x="0" y="1607344"/>
                </a:lnTo>
                <a:cubicBezTo>
                  <a:pt x="89297" y="1612305"/>
                  <a:pt x="173633" y="1614785"/>
                  <a:pt x="253008" y="1614785"/>
                </a:cubicBezTo>
                <a:lnTo>
                  <a:pt x="253008" y="1369219"/>
                </a:lnTo>
                <a:cubicBezTo>
                  <a:pt x="253008" y="1270000"/>
                  <a:pt x="250528" y="1180703"/>
                  <a:pt x="245567" y="1101328"/>
                </a:cubicBezTo>
                <a:close/>
                <a:moveTo>
                  <a:pt x="8885038" y="1086445"/>
                </a:moveTo>
                <a:lnTo>
                  <a:pt x="8885038" y="1369219"/>
                </a:lnTo>
                <a:cubicBezTo>
                  <a:pt x="9009062" y="1339453"/>
                  <a:pt x="9098359" y="1319609"/>
                  <a:pt x="9152929" y="1309688"/>
                </a:cubicBezTo>
                <a:lnTo>
                  <a:pt x="9152929" y="1086445"/>
                </a:lnTo>
                <a:lnTo>
                  <a:pt x="8885038" y="1086445"/>
                </a:lnTo>
                <a:close/>
                <a:moveTo>
                  <a:pt x="8885038" y="684609"/>
                </a:moveTo>
                <a:lnTo>
                  <a:pt x="8885038" y="967383"/>
                </a:lnTo>
                <a:lnTo>
                  <a:pt x="9152929" y="967383"/>
                </a:lnTo>
                <a:lnTo>
                  <a:pt x="9152929" y="684609"/>
                </a:lnTo>
                <a:lnTo>
                  <a:pt x="8885038" y="684609"/>
                </a:lnTo>
                <a:close/>
                <a:moveTo>
                  <a:pt x="4025801" y="677168"/>
                </a:moveTo>
                <a:cubicBezTo>
                  <a:pt x="4040684" y="811113"/>
                  <a:pt x="4060527" y="932656"/>
                  <a:pt x="4085332" y="1041797"/>
                </a:cubicBezTo>
                <a:cubicBezTo>
                  <a:pt x="4115098" y="1155898"/>
                  <a:pt x="4147344" y="1242715"/>
                  <a:pt x="4182070" y="1302246"/>
                </a:cubicBezTo>
                <a:cubicBezTo>
                  <a:pt x="4251523" y="1148457"/>
                  <a:pt x="4301133" y="940098"/>
                  <a:pt x="4330898" y="677168"/>
                </a:cubicBezTo>
                <a:lnTo>
                  <a:pt x="4025801" y="677168"/>
                </a:lnTo>
                <a:close/>
                <a:moveTo>
                  <a:pt x="6139160" y="662285"/>
                </a:moveTo>
                <a:lnTo>
                  <a:pt x="6139160" y="1071563"/>
                </a:lnTo>
                <a:lnTo>
                  <a:pt x="6563320" y="1071563"/>
                </a:lnTo>
                <a:lnTo>
                  <a:pt x="6563320" y="662285"/>
                </a:lnTo>
                <a:lnTo>
                  <a:pt x="6139160" y="662285"/>
                </a:lnTo>
                <a:close/>
                <a:moveTo>
                  <a:pt x="535781" y="558106"/>
                </a:moveTo>
                <a:cubicBezTo>
                  <a:pt x="545703" y="612676"/>
                  <a:pt x="568027" y="657324"/>
                  <a:pt x="602754" y="692051"/>
                </a:cubicBezTo>
                <a:cubicBezTo>
                  <a:pt x="558106" y="726777"/>
                  <a:pt x="503535" y="772666"/>
                  <a:pt x="439043" y="829717"/>
                </a:cubicBezTo>
                <a:cubicBezTo>
                  <a:pt x="374551" y="886768"/>
                  <a:pt x="292696" y="957461"/>
                  <a:pt x="193477" y="1041797"/>
                </a:cubicBezTo>
                <a:cubicBezTo>
                  <a:pt x="153789" y="987227"/>
                  <a:pt x="116582" y="947539"/>
                  <a:pt x="81856" y="922734"/>
                </a:cubicBezTo>
                <a:cubicBezTo>
                  <a:pt x="171153" y="873125"/>
                  <a:pt x="250528" y="818555"/>
                  <a:pt x="319981" y="759024"/>
                </a:cubicBezTo>
                <a:cubicBezTo>
                  <a:pt x="389434" y="699492"/>
                  <a:pt x="461367" y="632520"/>
                  <a:pt x="535781" y="558106"/>
                </a:cubicBezTo>
                <a:close/>
                <a:moveTo>
                  <a:pt x="5990332" y="535781"/>
                </a:moveTo>
                <a:lnTo>
                  <a:pt x="6719590" y="535781"/>
                </a:lnTo>
                <a:cubicBezTo>
                  <a:pt x="6714629" y="600274"/>
                  <a:pt x="6712148" y="672207"/>
                  <a:pt x="6712148" y="751582"/>
                </a:cubicBezTo>
                <a:lnTo>
                  <a:pt x="6712148" y="1116211"/>
                </a:lnTo>
                <a:cubicBezTo>
                  <a:pt x="6712148" y="1200547"/>
                  <a:pt x="6714629" y="1272481"/>
                  <a:pt x="6719590" y="1332012"/>
                </a:cubicBezTo>
                <a:lnTo>
                  <a:pt x="6563320" y="1332012"/>
                </a:lnTo>
                <a:lnTo>
                  <a:pt x="6563320" y="1198066"/>
                </a:lnTo>
                <a:lnTo>
                  <a:pt x="6139160" y="1198066"/>
                </a:lnTo>
                <a:lnTo>
                  <a:pt x="6139160" y="1398984"/>
                </a:lnTo>
                <a:lnTo>
                  <a:pt x="5990332" y="1398984"/>
                </a:lnTo>
                <a:cubicBezTo>
                  <a:pt x="5995293" y="1364258"/>
                  <a:pt x="5997773" y="1307207"/>
                  <a:pt x="5997773" y="1227832"/>
                </a:cubicBezTo>
                <a:lnTo>
                  <a:pt x="5997773" y="751582"/>
                </a:lnTo>
                <a:cubicBezTo>
                  <a:pt x="5997773" y="672207"/>
                  <a:pt x="5995293" y="600274"/>
                  <a:pt x="5990332" y="535781"/>
                </a:cubicBezTo>
                <a:close/>
                <a:moveTo>
                  <a:pt x="8885038" y="297656"/>
                </a:moveTo>
                <a:lnTo>
                  <a:pt x="8885038" y="565547"/>
                </a:lnTo>
                <a:lnTo>
                  <a:pt x="9152929" y="565547"/>
                </a:lnTo>
                <a:lnTo>
                  <a:pt x="9152929" y="297656"/>
                </a:lnTo>
                <a:lnTo>
                  <a:pt x="8885038" y="297656"/>
                </a:lnTo>
                <a:close/>
                <a:moveTo>
                  <a:pt x="5752207" y="178594"/>
                </a:moveTo>
                <a:cubicBezTo>
                  <a:pt x="5856386" y="183555"/>
                  <a:pt x="5970488" y="186035"/>
                  <a:pt x="6094511" y="186035"/>
                </a:cubicBezTo>
                <a:lnTo>
                  <a:pt x="7195839" y="186035"/>
                </a:lnTo>
                <a:cubicBezTo>
                  <a:pt x="7275215" y="186035"/>
                  <a:pt x="7359550" y="183555"/>
                  <a:pt x="7448847" y="178594"/>
                </a:cubicBezTo>
                <a:lnTo>
                  <a:pt x="7448847" y="319981"/>
                </a:lnTo>
                <a:cubicBezTo>
                  <a:pt x="7369473" y="315019"/>
                  <a:pt x="7287617" y="312539"/>
                  <a:pt x="7203281" y="312539"/>
                </a:cubicBezTo>
                <a:lnTo>
                  <a:pt x="7158632" y="312539"/>
                </a:lnTo>
                <a:lnTo>
                  <a:pt x="7158632" y="1540371"/>
                </a:lnTo>
                <a:cubicBezTo>
                  <a:pt x="7158632" y="1629668"/>
                  <a:pt x="7132587" y="1687959"/>
                  <a:pt x="7080498" y="1715244"/>
                </a:cubicBezTo>
                <a:cubicBezTo>
                  <a:pt x="7028408" y="1742529"/>
                  <a:pt x="6922988" y="1763613"/>
                  <a:pt x="6764238" y="1778496"/>
                </a:cubicBezTo>
                <a:cubicBezTo>
                  <a:pt x="6754316" y="1714004"/>
                  <a:pt x="6734472" y="1654473"/>
                  <a:pt x="6704707" y="1599902"/>
                </a:cubicBezTo>
                <a:cubicBezTo>
                  <a:pt x="6808886" y="1604863"/>
                  <a:pt x="6883300" y="1602383"/>
                  <a:pt x="6927949" y="1592461"/>
                </a:cubicBezTo>
                <a:cubicBezTo>
                  <a:pt x="6972597" y="1582539"/>
                  <a:pt x="6994922" y="1555254"/>
                  <a:pt x="6994922" y="1510606"/>
                </a:cubicBezTo>
                <a:lnTo>
                  <a:pt x="6994922" y="312539"/>
                </a:lnTo>
                <a:lnTo>
                  <a:pt x="6101953" y="312539"/>
                </a:lnTo>
                <a:cubicBezTo>
                  <a:pt x="5972969" y="312539"/>
                  <a:pt x="5856386" y="315019"/>
                  <a:pt x="5752207" y="319981"/>
                </a:cubicBezTo>
                <a:lnTo>
                  <a:pt x="5752207" y="178594"/>
                </a:lnTo>
                <a:close/>
                <a:moveTo>
                  <a:pt x="8602265" y="171152"/>
                </a:moveTo>
                <a:cubicBezTo>
                  <a:pt x="8681640" y="176113"/>
                  <a:pt x="8788300" y="178594"/>
                  <a:pt x="8922246" y="178594"/>
                </a:cubicBezTo>
                <a:lnTo>
                  <a:pt x="9138046" y="178594"/>
                </a:lnTo>
                <a:cubicBezTo>
                  <a:pt x="9242226" y="178594"/>
                  <a:pt x="9341445" y="176113"/>
                  <a:pt x="9435703" y="171152"/>
                </a:cubicBezTo>
                <a:lnTo>
                  <a:pt x="9435703" y="305098"/>
                </a:lnTo>
                <a:cubicBezTo>
                  <a:pt x="9361288" y="300137"/>
                  <a:pt x="9309199" y="297656"/>
                  <a:pt x="9279433" y="297656"/>
                </a:cubicBezTo>
                <a:lnTo>
                  <a:pt x="9279433" y="1279922"/>
                </a:lnTo>
                <a:cubicBezTo>
                  <a:pt x="9324081" y="1270000"/>
                  <a:pt x="9381133" y="1255117"/>
                  <a:pt x="9450585" y="1235274"/>
                </a:cubicBezTo>
                <a:cubicBezTo>
                  <a:pt x="9445625" y="1284883"/>
                  <a:pt x="9443144" y="1329531"/>
                  <a:pt x="9443144" y="1369219"/>
                </a:cubicBezTo>
                <a:cubicBezTo>
                  <a:pt x="9358808" y="1389063"/>
                  <a:pt x="9304238" y="1401465"/>
                  <a:pt x="9279433" y="1406426"/>
                </a:cubicBezTo>
                <a:cubicBezTo>
                  <a:pt x="9279433" y="1555254"/>
                  <a:pt x="9281914" y="1669355"/>
                  <a:pt x="9286874" y="1748730"/>
                </a:cubicBezTo>
                <a:lnTo>
                  <a:pt x="9145488" y="1748730"/>
                </a:lnTo>
                <a:cubicBezTo>
                  <a:pt x="9150449" y="1669355"/>
                  <a:pt x="9152929" y="1565176"/>
                  <a:pt x="9152929" y="1436191"/>
                </a:cubicBezTo>
                <a:cubicBezTo>
                  <a:pt x="9009062" y="1470918"/>
                  <a:pt x="8898681" y="1499443"/>
                  <a:pt x="8821787" y="1521768"/>
                </a:cubicBezTo>
                <a:cubicBezTo>
                  <a:pt x="8744892" y="1544092"/>
                  <a:pt x="8679160" y="1567656"/>
                  <a:pt x="8624589" y="1592461"/>
                </a:cubicBezTo>
                <a:cubicBezTo>
                  <a:pt x="8609706" y="1532930"/>
                  <a:pt x="8592344" y="1478359"/>
                  <a:pt x="8572499" y="1428750"/>
                </a:cubicBezTo>
                <a:cubicBezTo>
                  <a:pt x="8627070" y="1418828"/>
                  <a:pt x="8689082" y="1406426"/>
                  <a:pt x="8758535" y="1391543"/>
                </a:cubicBezTo>
                <a:lnTo>
                  <a:pt x="8758535" y="297656"/>
                </a:lnTo>
                <a:cubicBezTo>
                  <a:pt x="8718847" y="297656"/>
                  <a:pt x="8666758" y="300137"/>
                  <a:pt x="8602265" y="305098"/>
                </a:cubicBezTo>
                <a:lnTo>
                  <a:pt x="8602265" y="171152"/>
                </a:lnTo>
                <a:close/>
                <a:moveTo>
                  <a:pt x="230684" y="81855"/>
                </a:moveTo>
                <a:cubicBezTo>
                  <a:pt x="349746" y="166191"/>
                  <a:pt x="451446" y="238125"/>
                  <a:pt x="535781" y="297656"/>
                </a:cubicBezTo>
                <a:cubicBezTo>
                  <a:pt x="501055" y="332383"/>
                  <a:pt x="466328" y="372070"/>
                  <a:pt x="431602" y="416719"/>
                </a:cubicBezTo>
                <a:cubicBezTo>
                  <a:pt x="352227" y="342305"/>
                  <a:pt x="255489" y="267891"/>
                  <a:pt x="141387" y="193477"/>
                </a:cubicBezTo>
                <a:cubicBezTo>
                  <a:pt x="181074" y="153789"/>
                  <a:pt x="210840" y="116582"/>
                  <a:pt x="230684" y="81855"/>
                </a:cubicBezTo>
                <a:close/>
                <a:moveTo>
                  <a:pt x="4472285" y="74414"/>
                </a:moveTo>
                <a:cubicBezTo>
                  <a:pt x="4497090" y="138906"/>
                  <a:pt x="4524375" y="188516"/>
                  <a:pt x="4554141" y="223242"/>
                </a:cubicBezTo>
                <a:cubicBezTo>
                  <a:pt x="4454922" y="233164"/>
                  <a:pt x="4351982" y="244326"/>
                  <a:pt x="4245322" y="256729"/>
                </a:cubicBezTo>
                <a:cubicBezTo>
                  <a:pt x="4138662" y="269131"/>
                  <a:pt x="4008437" y="280293"/>
                  <a:pt x="3854648" y="290215"/>
                </a:cubicBezTo>
                <a:lnTo>
                  <a:pt x="3854648" y="565547"/>
                </a:lnTo>
                <a:lnTo>
                  <a:pt x="4487168" y="565547"/>
                </a:lnTo>
                <a:cubicBezTo>
                  <a:pt x="4467324" y="729258"/>
                  <a:pt x="4441279" y="885527"/>
                  <a:pt x="4409033" y="1034356"/>
                </a:cubicBezTo>
                <a:cubicBezTo>
                  <a:pt x="4376787" y="1183184"/>
                  <a:pt x="4328418" y="1314648"/>
                  <a:pt x="4263926" y="1428750"/>
                </a:cubicBezTo>
                <a:cubicBezTo>
                  <a:pt x="4308574" y="1473399"/>
                  <a:pt x="4361904" y="1514326"/>
                  <a:pt x="4423916" y="1551533"/>
                </a:cubicBezTo>
                <a:cubicBezTo>
                  <a:pt x="4485928" y="1588740"/>
                  <a:pt x="4546699" y="1617266"/>
                  <a:pt x="4606230" y="1637109"/>
                </a:cubicBezTo>
                <a:cubicBezTo>
                  <a:pt x="4566543" y="1666875"/>
                  <a:pt x="4526855" y="1711523"/>
                  <a:pt x="4487168" y="1771055"/>
                </a:cubicBezTo>
                <a:cubicBezTo>
                  <a:pt x="4432598" y="1736328"/>
                  <a:pt x="4378027" y="1697881"/>
                  <a:pt x="4323457" y="1655713"/>
                </a:cubicBezTo>
                <a:cubicBezTo>
                  <a:pt x="4268887" y="1613545"/>
                  <a:pt x="4221758" y="1572617"/>
                  <a:pt x="4182070" y="1532930"/>
                </a:cubicBezTo>
                <a:cubicBezTo>
                  <a:pt x="4102695" y="1617266"/>
                  <a:pt x="3998515" y="1699121"/>
                  <a:pt x="3869531" y="1778496"/>
                </a:cubicBezTo>
                <a:cubicBezTo>
                  <a:pt x="3834804" y="1738809"/>
                  <a:pt x="3795117" y="1699121"/>
                  <a:pt x="3750469" y="1659434"/>
                </a:cubicBezTo>
                <a:cubicBezTo>
                  <a:pt x="3879453" y="1609824"/>
                  <a:pt x="3993555" y="1527969"/>
                  <a:pt x="4092773" y="1413867"/>
                </a:cubicBezTo>
                <a:cubicBezTo>
                  <a:pt x="4048125" y="1329531"/>
                  <a:pt x="4008437" y="1232793"/>
                  <a:pt x="3973711" y="1123652"/>
                </a:cubicBezTo>
                <a:cubicBezTo>
                  <a:pt x="3943945" y="1019473"/>
                  <a:pt x="3919141" y="870645"/>
                  <a:pt x="3899297" y="677168"/>
                </a:cubicBezTo>
                <a:lnTo>
                  <a:pt x="3854648" y="677168"/>
                </a:lnTo>
                <a:cubicBezTo>
                  <a:pt x="3849687" y="930176"/>
                  <a:pt x="3832324" y="1128613"/>
                  <a:pt x="3802558" y="1272481"/>
                </a:cubicBezTo>
                <a:cubicBezTo>
                  <a:pt x="3772793" y="1416348"/>
                  <a:pt x="3723183" y="1550293"/>
                  <a:pt x="3653730" y="1674316"/>
                </a:cubicBezTo>
                <a:cubicBezTo>
                  <a:pt x="3604121" y="1634629"/>
                  <a:pt x="3559472" y="1609824"/>
                  <a:pt x="3519785" y="1599902"/>
                </a:cubicBezTo>
                <a:cubicBezTo>
                  <a:pt x="3569394" y="1540371"/>
                  <a:pt x="3611562" y="1456035"/>
                  <a:pt x="3646289" y="1346895"/>
                </a:cubicBezTo>
                <a:cubicBezTo>
                  <a:pt x="3681015" y="1237754"/>
                  <a:pt x="3703339" y="1121172"/>
                  <a:pt x="3713262" y="997149"/>
                </a:cubicBezTo>
                <a:cubicBezTo>
                  <a:pt x="3723183" y="868164"/>
                  <a:pt x="3728144" y="724297"/>
                  <a:pt x="3728144" y="565547"/>
                </a:cubicBezTo>
                <a:cubicBezTo>
                  <a:pt x="3728144" y="401836"/>
                  <a:pt x="3723183" y="270371"/>
                  <a:pt x="3713262" y="171152"/>
                </a:cubicBezTo>
                <a:cubicBezTo>
                  <a:pt x="3852168" y="176113"/>
                  <a:pt x="3992314" y="168672"/>
                  <a:pt x="4133701" y="148828"/>
                </a:cubicBezTo>
                <a:cubicBezTo>
                  <a:pt x="4275088" y="128984"/>
                  <a:pt x="4387949" y="104180"/>
                  <a:pt x="4472285" y="74414"/>
                </a:cubicBezTo>
                <a:close/>
                <a:moveTo>
                  <a:pt x="3333750" y="74414"/>
                </a:moveTo>
                <a:lnTo>
                  <a:pt x="3475137" y="74414"/>
                </a:lnTo>
                <a:cubicBezTo>
                  <a:pt x="3470176" y="128984"/>
                  <a:pt x="3467695" y="188516"/>
                  <a:pt x="3467695" y="253008"/>
                </a:cubicBezTo>
                <a:lnTo>
                  <a:pt x="3467695" y="602754"/>
                </a:lnTo>
                <a:cubicBezTo>
                  <a:pt x="3527226" y="602754"/>
                  <a:pt x="3579316" y="600274"/>
                  <a:pt x="3623965" y="595313"/>
                </a:cubicBezTo>
                <a:lnTo>
                  <a:pt x="3623965" y="721816"/>
                </a:lnTo>
                <a:cubicBezTo>
                  <a:pt x="3569394" y="716856"/>
                  <a:pt x="3512344" y="714375"/>
                  <a:pt x="3452812" y="714375"/>
                </a:cubicBezTo>
                <a:lnTo>
                  <a:pt x="3155156" y="714375"/>
                </a:lnTo>
                <a:lnTo>
                  <a:pt x="3155156" y="959941"/>
                </a:lnTo>
                <a:lnTo>
                  <a:pt x="3512344" y="959941"/>
                </a:lnTo>
                <a:cubicBezTo>
                  <a:pt x="3507383" y="1029395"/>
                  <a:pt x="3504902" y="1126133"/>
                  <a:pt x="3504902" y="1250156"/>
                </a:cubicBezTo>
                <a:lnTo>
                  <a:pt x="3504902" y="1711523"/>
                </a:lnTo>
                <a:lnTo>
                  <a:pt x="3370957" y="1711523"/>
                </a:lnTo>
                <a:cubicBezTo>
                  <a:pt x="3375918" y="1537891"/>
                  <a:pt x="3378398" y="1324570"/>
                  <a:pt x="3378398" y="1071563"/>
                </a:cubicBezTo>
                <a:lnTo>
                  <a:pt x="3155156" y="1071563"/>
                </a:lnTo>
                <a:cubicBezTo>
                  <a:pt x="3150195" y="1185664"/>
                  <a:pt x="3137793" y="1296045"/>
                  <a:pt x="3117949" y="1402705"/>
                </a:cubicBezTo>
                <a:cubicBezTo>
                  <a:pt x="3098105" y="1509365"/>
                  <a:pt x="3065859" y="1619746"/>
                  <a:pt x="3021211" y="1733848"/>
                </a:cubicBezTo>
                <a:cubicBezTo>
                  <a:pt x="2986484" y="1709043"/>
                  <a:pt x="2939355" y="1686719"/>
                  <a:pt x="2879825" y="1666875"/>
                </a:cubicBezTo>
                <a:cubicBezTo>
                  <a:pt x="2979043" y="1493242"/>
                  <a:pt x="3028652" y="1227832"/>
                  <a:pt x="3028652" y="870645"/>
                </a:cubicBezTo>
                <a:cubicBezTo>
                  <a:pt x="3028652" y="508496"/>
                  <a:pt x="3026172" y="250528"/>
                  <a:pt x="3021211" y="96738"/>
                </a:cubicBezTo>
                <a:cubicBezTo>
                  <a:pt x="3070820" y="106660"/>
                  <a:pt x="3120429" y="114101"/>
                  <a:pt x="3170039" y="119063"/>
                </a:cubicBezTo>
                <a:cubicBezTo>
                  <a:pt x="3160117" y="198438"/>
                  <a:pt x="3155156" y="272852"/>
                  <a:pt x="3155156" y="342305"/>
                </a:cubicBezTo>
                <a:lnTo>
                  <a:pt x="3155156" y="602754"/>
                </a:lnTo>
                <a:lnTo>
                  <a:pt x="3341191" y="602754"/>
                </a:lnTo>
                <a:lnTo>
                  <a:pt x="3341191" y="253008"/>
                </a:lnTo>
                <a:cubicBezTo>
                  <a:pt x="3341191" y="198438"/>
                  <a:pt x="3338711" y="138906"/>
                  <a:pt x="3333750" y="74414"/>
                </a:cubicBezTo>
                <a:close/>
                <a:moveTo>
                  <a:pt x="9830097" y="52090"/>
                </a:moveTo>
                <a:lnTo>
                  <a:pt x="9978925" y="52090"/>
                </a:lnTo>
                <a:cubicBezTo>
                  <a:pt x="9973964" y="136426"/>
                  <a:pt x="9971484" y="225723"/>
                  <a:pt x="9971484" y="319981"/>
                </a:cubicBezTo>
                <a:lnTo>
                  <a:pt x="9971484" y="625078"/>
                </a:lnTo>
                <a:cubicBezTo>
                  <a:pt x="10100468" y="625078"/>
                  <a:pt x="10207129" y="622598"/>
                  <a:pt x="10291464" y="617637"/>
                </a:cubicBezTo>
                <a:lnTo>
                  <a:pt x="10291464" y="751582"/>
                </a:lnTo>
                <a:cubicBezTo>
                  <a:pt x="10177363" y="746621"/>
                  <a:pt x="10070702" y="744141"/>
                  <a:pt x="9971484" y="744141"/>
                </a:cubicBezTo>
                <a:lnTo>
                  <a:pt x="9971484" y="1532930"/>
                </a:lnTo>
                <a:lnTo>
                  <a:pt x="10097988" y="1532930"/>
                </a:lnTo>
                <a:cubicBezTo>
                  <a:pt x="10152558" y="1532930"/>
                  <a:pt x="10222012" y="1530449"/>
                  <a:pt x="10306347" y="1525488"/>
                </a:cubicBezTo>
                <a:lnTo>
                  <a:pt x="10306347" y="1659434"/>
                </a:lnTo>
                <a:cubicBezTo>
                  <a:pt x="10222012" y="1654473"/>
                  <a:pt x="10152558" y="1651992"/>
                  <a:pt x="10097988" y="1651992"/>
                </a:cubicBezTo>
                <a:lnTo>
                  <a:pt x="9524999" y="1651992"/>
                </a:lnTo>
                <a:cubicBezTo>
                  <a:pt x="9470429" y="1651992"/>
                  <a:pt x="9423300" y="1654473"/>
                  <a:pt x="9383613" y="1659434"/>
                </a:cubicBezTo>
                <a:lnTo>
                  <a:pt x="9383613" y="1525488"/>
                </a:lnTo>
                <a:cubicBezTo>
                  <a:pt x="9418340" y="1530449"/>
                  <a:pt x="9460507" y="1532930"/>
                  <a:pt x="9510117" y="1532930"/>
                </a:cubicBezTo>
                <a:lnTo>
                  <a:pt x="9510117" y="699492"/>
                </a:lnTo>
                <a:cubicBezTo>
                  <a:pt x="9510117" y="630039"/>
                  <a:pt x="9507637" y="555625"/>
                  <a:pt x="9502675" y="476250"/>
                </a:cubicBezTo>
                <a:lnTo>
                  <a:pt x="9651503" y="476250"/>
                </a:lnTo>
                <a:cubicBezTo>
                  <a:pt x="9646543" y="555625"/>
                  <a:pt x="9644062" y="632520"/>
                  <a:pt x="9644062" y="706934"/>
                </a:cubicBezTo>
                <a:lnTo>
                  <a:pt x="9644062" y="1532930"/>
                </a:lnTo>
                <a:lnTo>
                  <a:pt x="9837538" y="1532930"/>
                </a:lnTo>
                <a:lnTo>
                  <a:pt x="9837538" y="319981"/>
                </a:lnTo>
                <a:cubicBezTo>
                  <a:pt x="9837538" y="230684"/>
                  <a:pt x="9835058" y="141387"/>
                  <a:pt x="9830097" y="52090"/>
                </a:cubicBezTo>
                <a:close/>
                <a:moveTo>
                  <a:pt x="863203" y="0"/>
                </a:moveTo>
                <a:cubicBezTo>
                  <a:pt x="917774" y="34727"/>
                  <a:pt x="969864" y="59531"/>
                  <a:pt x="1019473" y="74414"/>
                </a:cubicBezTo>
                <a:cubicBezTo>
                  <a:pt x="979786" y="133945"/>
                  <a:pt x="947539" y="186035"/>
                  <a:pt x="922734" y="230684"/>
                </a:cubicBezTo>
                <a:lnTo>
                  <a:pt x="1644551" y="230684"/>
                </a:lnTo>
                <a:cubicBezTo>
                  <a:pt x="1609825" y="344785"/>
                  <a:pt x="1577578" y="461367"/>
                  <a:pt x="1547813" y="580430"/>
                </a:cubicBezTo>
                <a:cubicBezTo>
                  <a:pt x="1493242" y="555625"/>
                  <a:pt x="1443633" y="543223"/>
                  <a:pt x="1398985" y="543223"/>
                </a:cubicBezTo>
                <a:lnTo>
                  <a:pt x="1458516" y="349746"/>
                </a:lnTo>
                <a:lnTo>
                  <a:pt x="1153418" y="349746"/>
                </a:lnTo>
                <a:cubicBezTo>
                  <a:pt x="1143496" y="488652"/>
                  <a:pt x="1190625" y="607715"/>
                  <a:pt x="1294805" y="706934"/>
                </a:cubicBezTo>
                <a:cubicBezTo>
                  <a:pt x="1398985" y="806152"/>
                  <a:pt x="1530449" y="870645"/>
                  <a:pt x="1689200" y="900410"/>
                </a:cubicBezTo>
                <a:cubicBezTo>
                  <a:pt x="1649512" y="945059"/>
                  <a:pt x="1617266" y="994668"/>
                  <a:pt x="1592461" y="1049238"/>
                </a:cubicBezTo>
                <a:cubicBezTo>
                  <a:pt x="1513086" y="1024434"/>
                  <a:pt x="1422549" y="978545"/>
                  <a:pt x="1320850" y="911572"/>
                </a:cubicBezTo>
                <a:cubicBezTo>
                  <a:pt x="1219151" y="844600"/>
                  <a:pt x="1145977" y="749102"/>
                  <a:pt x="1101328" y="625078"/>
                </a:cubicBezTo>
                <a:cubicBezTo>
                  <a:pt x="1061641" y="734219"/>
                  <a:pt x="1004590" y="822275"/>
                  <a:pt x="930176" y="889248"/>
                </a:cubicBezTo>
                <a:cubicBezTo>
                  <a:pt x="855762" y="956221"/>
                  <a:pt x="746621" y="1014512"/>
                  <a:pt x="602754" y="1064121"/>
                </a:cubicBezTo>
                <a:cubicBezTo>
                  <a:pt x="587871" y="1019473"/>
                  <a:pt x="555625" y="977305"/>
                  <a:pt x="506016" y="937617"/>
                </a:cubicBezTo>
                <a:cubicBezTo>
                  <a:pt x="709414" y="888008"/>
                  <a:pt x="843360" y="813594"/>
                  <a:pt x="907852" y="714375"/>
                </a:cubicBezTo>
                <a:cubicBezTo>
                  <a:pt x="972344" y="615156"/>
                  <a:pt x="1009551" y="493613"/>
                  <a:pt x="1019473" y="349746"/>
                </a:cubicBezTo>
                <a:lnTo>
                  <a:pt x="870645" y="349746"/>
                </a:lnTo>
                <a:cubicBezTo>
                  <a:pt x="825996" y="419199"/>
                  <a:pt x="771426" y="491133"/>
                  <a:pt x="706934" y="565547"/>
                </a:cubicBezTo>
                <a:cubicBezTo>
                  <a:pt x="687090" y="525859"/>
                  <a:pt x="647403" y="493613"/>
                  <a:pt x="587871" y="468809"/>
                </a:cubicBezTo>
                <a:cubicBezTo>
                  <a:pt x="657325" y="404316"/>
                  <a:pt x="711895" y="337344"/>
                  <a:pt x="751582" y="267891"/>
                </a:cubicBezTo>
                <a:cubicBezTo>
                  <a:pt x="791270" y="198438"/>
                  <a:pt x="828476" y="109141"/>
                  <a:pt x="8632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" name="PA_文本框 1" hidden="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6130" y="6629399"/>
            <a:ext cx="1219220" cy="1077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Times New Roman" panose="02020603050405020304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18464" name="PA_图片 1" hidden="1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5" name="Text Box 3"/>
          <p:cNvSpPr txBox="1">
            <a:spLocks noChangeArrowheads="1"/>
          </p:cNvSpPr>
          <p:nvPr/>
        </p:nvSpPr>
        <p:spPr bwMode="auto">
          <a:xfrm>
            <a:off x="338138" y="609600"/>
            <a:ext cx="2938462" cy="762000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99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Pair work</a:t>
            </a:r>
          </a:p>
        </p:txBody>
      </p:sp>
      <p:sp>
        <p:nvSpPr>
          <p:cNvPr id="18466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6423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A: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you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want to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go to a movie?</a:t>
            </a:r>
          </a:p>
          <a:p>
            <a:pPr>
              <a:lnSpc>
                <a:spcPct val="12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B: Yes, I do.  I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want to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see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___________. </a:t>
            </a: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4716463" y="1897063"/>
            <a:ext cx="2128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action movie</a:t>
            </a:r>
          </a:p>
        </p:txBody>
      </p:sp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979712" y="2852936"/>
            <a:ext cx="4800533" cy="3600400"/>
          </a:xfrm>
          <a:prstGeom prst="round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283095" cy="565286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391025" y="1412875"/>
            <a:ext cx="4752975" cy="2116138"/>
          </a:xfrm>
          <a:prstGeom prst="rect">
            <a:avLst/>
          </a:prstGeom>
          <a:solidFill>
            <a:srgbClr val="FFFFFF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A: ___ you _________</a:t>
            </a:r>
          </a:p>
          <a:p>
            <a:pPr>
              <a:lnSpc>
                <a:spcPct val="12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go to a movie?</a:t>
            </a:r>
          </a:p>
          <a:p>
            <a:pPr>
              <a:lnSpc>
                <a:spcPct val="12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B: Yes, I do.  I _______</a:t>
            </a:r>
          </a:p>
          <a:p>
            <a:pPr>
              <a:lnSpc>
                <a:spcPct val="12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  watch a _________. 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787900" y="1341438"/>
            <a:ext cx="739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6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227763" y="1465263"/>
            <a:ext cx="1335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want to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659563" y="2492375"/>
            <a:ext cx="1335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want to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372225" y="2997200"/>
            <a:ext cx="1360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comedy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539750" y="765175"/>
            <a:ext cx="8064500" cy="1081088"/>
          </a:xfrm>
          <a:prstGeom prst="rect">
            <a:avLst/>
          </a:prstGeom>
          <a:solidFill>
            <a:srgbClr val="FFFFFF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A: What do you plan to watch tonight?</a:t>
            </a:r>
          </a:p>
          <a:p>
            <a:pPr>
              <a:lnSpc>
                <a:spcPct val="120000"/>
              </a:lnSpc>
            </a:pPr>
            <a:r>
              <a:rPr lang="en-US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B: I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plan to watch </a:t>
            </a:r>
            <a:r>
              <a:rPr lang="en-US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______ ______ _____.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2492896"/>
            <a:ext cx="5256584" cy="3504389"/>
          </a:xfrm>
          <a:prstGeom prst="roundRect">
            <a:avLst/>
          </a:prstGeom>
          <a:noFill/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419475" y="1268413"/>
            <a:ext cx="345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         sports   show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85800" y="609600"/>
            <a:ext cx="6746875" cy="6691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The ways to express likes and dislikes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en-US" altLang="en-US" sz="3200" b="1" dirty="0">
                <a:latin typeface="Times New Roman" panose="02020603050405020304"/>
                <a:ea typeface="黑体" panose="02010609060101010101" pitchFamily="49" charset="-122"/>
                <a:sym typeface="+mn-ea"/>
              </a:rPr>
              <a:t>Expressing likes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I love…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I like…</a:t>
            </a:r>
          </a:p>
          <a:p>
            <a:pPr eaLnBrk="0" hangingPunct="0">
              <a:lnSpc>
                <a:spcPct val="130000"/>
              </a:lnSpc>
              <a:defRPr/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/>
              <a:ea typeface="黑体" panose="02010609060101010101" pitchFamily="49" charset="-122"/>
              <a:sym typeface="+mn-ea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en-US" altLang="en-US" sz="3200" b="1" dirty="0">
                <a:latin typeface="Times New Roman" panose="02020603050405020304"/>
                <a:ea typeface="黑体" panose="02010609060101010101" pitchFamily="49" charset="-122"/>
                <a:sym typeface="+mn-ea"/>
              </a:rPr>
              <a:t>Expressing dislikes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 I don’t like…</a:t>
            </a:r>
          </a:p>
          <a:p>
            <a:pPr eaLnBrk="0" hangingPunct="0">
              <a:lnSpc>
                <a:spcPct val="130000"/>
              </a:lnSpc>
              <a:buFont typeface="Arial" panose="020B0604020202020204" pitchFamily="34" charset="0"/>
              <a:buAutoNum type="arabicPeriod"/>
              <a:defRPr/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 I can’t stand…</a:t>
            </a:r>
          </a:p>
          <a:p>
            <a:pPr marL="342900" indent="-342900" eaLnBrk="0" hangingPunct="0">
              <a:lnSpc>
                <a:spcPct val="150000"/>
              </a:lnSpc>
              <a:defRPr/>
            </a:pPr>
            <a:endParaRPr lang="en-US" altLang="en-US" sz="3200" b="1" dirty="0">
              <a:solidFill>
                <a:srgbClr val="0000FF"/>
              </a:solidFill>
              <a:latin typeface="Times New Roman" panose="02020603050405020304"/>
              <a:ea typeface="黑体" panose="02010609060101010101" pitchFamily="49" charset="-122"/>
              <a:sym typeface="+mn-ea"/>
            </a:endParaRPr>
          </a:p>
          <a:p>
            <a:pPr marL="342900" indent="-342900" eaLnBrk="0" hangingPunct="0">
              <a:lnSpc>
                <a:spcPct val="150000"/>
              </a:lnSpc>
              <a:buFont typeface="Arial" panose="020B0604020202020204" pitchFamily="34" charset="0"/>
              <a:buAutoNum type="arabicPeriod"/>
              <a:defRPr/>
            </a:pPr>
            <a:endParaRPr lang="en-US" altLang="en-US" sz="3200" b="1" dirty="0">
              <a:latin typeface="Times New Roman" panose="02020603050405020304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21507" name="Picture 7" descr="p03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7775" y="2060575"/>
            <a:ext cx="64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组合 33800"/>
          <p:cNvGrpSpPr/>
          <p:nvPr/>
        </p:nvGrpSpPr>
        <p:grpSpPr bwMode="auto">
          <a:xfrm>
            <a:off x="3563938" y="4724400"/>
            <a:ext cx="503237" cy="430213"/>
            <a:chOff x="0" y="0"/>
            <a:chExt cx="769" cy="816"/>
          </a:xfrm>
        </p:grpSpPr>
        <p:sp>
          <p:nvSpPr>
            <p:cNvPr id="21524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769" cy="816"/>
            </a:xfrm>
            <a:prstGeom prst="smileyFace">
              <a:avLst>
                <a:gd name="adj" fmla="val -4653"/>
              </a:avLst>
            </a:prstGeom>
            <a:gradFill rotWithShape="0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525" name="Oval 14"/>
            <p:cNvSpPr>
              <a:spLocks noChangeArrowheads="1"/>
            </p:cNvSpPr>
            <p:nvPr/>
          </p:nvSpPr>
          <p:spPr bwMode="auto">
            <a:xfrm>
              <a:off x="192" y="240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526" name="Oval 15"/>
            <p:cNvSpPr>
              <a:spLocks noChangeArrowheads="1"/>
            </p:cNvSpPr>
            <p:nvPr/>
          </p:nvSpPr>
          <p:spPr bwMode="auto">
            <a:xfrm>
              <a:off x="480" y="240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21509" name="Picture 16" descr="p03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060575"/>
            <a:ext cx="64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7" descr="p03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2781300"/>
            <a:ext cx="647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组合 33806"/>
          <p:cNvGrpSpPr/>
          <p:nvPr/>
        </p:nvGrpSpPr>
        <p:grpSpPr bwMode="auto">
          <a:xfrm>
            <a:off x="4427538" y="5300663"/>
            <a:ext cx="568325" cy="433387"/>
            <a:chOff x="0" y="0"/>
            <a:chExt cx="769" cy="816"/>
          </a:xfrm>
        </p:grpSpPr>
        <p:sp>
          <p:nvSpPr>
            <p:cNvPr id="21521" name="AutoShape 21"/>
            <p:cNvSpPr>
              <a:spLocks noChangeArrowheads="1"/>
            </p:cNvSpPr>
            <p:nvPr/>
          </p:nvSpPr>
          <p:spPr bwMode="auto">
            <a:xfrm>
              <a:off x="0" y="0"/>
              <a:ext cx="769" cy="816"/>
            </a:xfrm>
            <a:prstGeom prst="smileyFace">
              <a:avLst>
                <a:gd name="adj" fmla="val -4653"/>
              </a:avLst>
            </a:prstGeom>
            <a:gradFill rotWithShape="0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522" name="Oval 22"/>
            <p:cNvSpPr>
              <a:spLocks noChangeArrowheads="1"/>
            </p:cNvSpPr>
            <p:nvPr/>
          </p:nvSpPr>
          <p:spPr bwMode="auto">
            <a:xfrm>
              <a:off x="192" y="240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523" name="Oval 23"/>
            <p:cNvSpPr>
              <a:spLocks noChangeArrowheads="1"/>
            </p:cNvSpPr>
            <p:nvPr/>
          </p:nvSpPr>
          <p:spPr bwMode="auto">
            <a:xfrm>
              <a:off x="480" y="240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1512" name="组合 33810"/>
          <p:cNvGrpSpPr/>
          <p:nvPr/>
        </p:nvGrpSpPr>
        <p:grpSpPr bwMode="auto">
          <a:xfrm>
            <a:off x="3779838" y="5300663"/>
            <a:ext cx="503237" cy="430212"/>
            <a:chOff x="0" y="0"/>
            <a:chExt cx="769" cy="816"/>
          </a:xfrm>
        </p:grpSpPr>
        <p:sp>
          <p:nvSpPr>
            <p:cNvPr id="21518" name="AutoShape 25"/>
            <p:cNvSpPr>
              <a:spLocks noChangeArrowheads="1"/>
            </p:cNvSpPr>
            <p:nvPr/>
          </p:nvSpPr>
          <p:spPr bwMode="auto">
            <a:xfrm>
              <a:off x="0" y="0"/>
              <a:ext cx="769" cy="816"/>
            </a:xfrm>
            <a:prstGeom prst="smileyFace">
              <a:avLst>
                <a:gd name="adj" fmla="val -4653"/>
              </a:avLst>
            </a:prstGeom>
            <a:gradFill rotWithShape="0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519" name="Oval 26"/>
            <p:cNvSpPr>
              <a:spLocks noChangeArrowheads="1"/>
            </p:cNvSpPr>
            <p:nvPr/>
          </p:nvSpPr>
          <p:spPr bwMode="auto">
            <a:xfrm>
              <a:off x="192" y="240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520" name="Oval 27"/>
            <p:cNvSpPr>
              <a:spLocks noChangeArrowheads="1"/>
            </p:cNvSpPr>
            <p:nvPr/>
          </p:nvSpPr>
          <p:spPr bwMode="auto">
            <a:xfrm>
              <a:off x="480" y="240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2411413" y="3357563"/>
            <a:ext cx="2740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200" b="1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</a:t>
            </a:r>
            <a:r>
              <a:rPr lang="en-US" altLang="en-US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>
                <a:solidFill>
                  <a:srgbClr val="66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don’t mind…</a:t>
            </a:r>
          </a:p>
        </p:txBody>
      </p:sp>
      <p:grpSp>
        <p:nvGrpSpPr>
          <p:cNvPr id="21514" name="组合 33796"/>
          <p:cNvGrpSpPr/>
          <p:nvPr/>
        </p:nvGrpSpPr>
        <p:grpSpPr bwMode="auto">
          <a:xfrm>
            <a:off x="5219700" y="3573463"/>
            <a:ext cx="504825" cy="431800"/>
            <a:chOff x="0" y="0"/>
            <a:chExt cx="1180" cy="771"/>
          </a:xfrm>
        </p:grpSpPr>
        <p:sp>
          <p:nvSpPr>
            <p:cNvPr id="21515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1180" cy="771"/>
            </a:xfrm>
            <a:prstGeom prst="smileyFace">
              <a:avLst>
                <a:gd name="adj" fmla="val -194"/>
              </a:avLst>
            </a:prstGeom>
            <a:gradFill rotWithShape="0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516" name="Oval 10"/>
            <p:cNvSpPr>
              <a:spLocks noChangeArrowheads="1"/>
            </p:cNvSpPr>
            <p:nvPr/>
          </p:nvSpPr>
          <p:spPr bwMode="auto">
            <a:xfrm>
              <a:off x="317" y="226"/>
              <a:ext cx="142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1517" name="Oval 11"/>
            <p:cNvSpPr>
              <a:spLocks noChangeArrowheads="1"/>
            </p:cNvSpPr>
            <p:nvPr/>
          </p:nvSpPr>
          <p:spPr bwMode="auto">
            <a:xfrm>
              <a:off x="726" y="226"/>
              <a:ext cx="141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eaLnBrk="0" hangingPunct="0"/>
              <a:endParaRPr lang="zh-CN" altLang="en-US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>
    <p:push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684213" y="1408113"/>
            <a:ext cx="7967181" cy="518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What can you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expect to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learn from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sitcoms?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你希望从情景剧中学到什么？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其中 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expect to do </a:t>
            </a:r>
            <a:r>
              <a:rPr lang="en-US" altLang="en-US" sz="28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sth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希望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/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期望干某事。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learn from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后可以接人也可以接事物，构成短语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learn from sb. 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向某人学习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learn from </a:t>
            </a:r>
            <a:r>
              <a:rPr lang="en-US" altLang="en-US" sz="28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sth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    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从某事中学习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e.g.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can you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expect to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learn from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sitcoms?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hope to</a:t>
            </a: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learn some great jokes</a:t>
            </a:r>
            <a:r>
              <a:rPr lang="en-US" altLang="en-US" sz="28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250825" y="549275"/>
            <a:ext cx="2152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问题探究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95288" y="765175"/>
            <a:ext cx="83534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2.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do you think of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talk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shows?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do you think of ...?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How do you like…?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你认为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······</a:t>
            </a:r>
            <a:r>
              <a:rPr lang="zh-CN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怎么样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?”</a:t>
            </a:r>
          </a:p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谈论对某事物的喜好程度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可选择的回答有：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85800" y="3733800"/>
            <a:ext cx="7934325" cy="2338388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I like it./I don’t mind it./I don’t like it./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I can’t stand it./I like it very much./I love it./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It’s beautiful./They’re fantastic. </a:t>
            </a:r>
          </a:p>
          <a:p>
            <a:endParaRPr lang="en-US" altLang="en-US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80772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I don’t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mind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them.     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mind 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介意； 在乎。表示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请求或是征求意   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见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时后接</a:t>
            </a:r>
            <a:r>
              <a:rPr lang="zh-CN" altLang="en-US" sz="3200" b="1" dirty="0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名词， 动名词或代词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。多用以下  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句型：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Would you mind doing…?</a:t>
            </a:r>
          </a:p>
          <a:p>
            <a:pPr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 you mind …?</a:t>
            </a:r>
          </a:p>
          <a:p>
            <a:pPr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e.g.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Would you mind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opening the door?</a:t>
            </a:r>
          </a:p>
          <a:p>
            <a:pPr>
              <a:lnSpc>
                <a:spcPct val="150000"/>
              </a:lnSpc>
            </a:pP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 you mind</a:t>
            </a:r>
            <a:r>
              <a:rPr lang="en-US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my dog?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539750" y="692150"/>
            <a:ext cx="83566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4. I can’t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stand </a:t>
            </a: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them!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stand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忍受 （多用于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否定句、疑问句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），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常与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can’t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连用。</a:t>
            </a: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stand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后接</a:t>
            </a: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名词、代词、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动名词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。例如：</a:t>
            </a:r>
          </a:p>
          <a:p>
            <a:pPr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I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can’t stand</a:t>
            </a: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soap operas</a:t>
            </a: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Jim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can’t stand</a:t>
            </a: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his mother</a:t>
            </a: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any more.</a:t>
            </a:r>
          </a:p>
          <a:p>
            <a:pPr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All of us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can’t stand</a:t>
            </a: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waiting</a:t>
            </a: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for the bus</a:t>
            </a:r>
          </a:p>
          <a:p>
            <a:pPr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too long.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 noChangeArrowheads="1"/>
          </p:cNvSpPr>
          <p:nvPr>
            <p:ph type="title"/>
          </p:nvPr>
        </p:nvSpPr>
        <p:spPr>
          <a:xfrm>
            <a:off x="250825" y="2133600"/>
            <a:ext cx="8640763" cy="33115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通过核心句型的集中学习，学生能更加牢固地掌握电视节目及其形容词。</a:t>
            </a:r>
            <a:b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通过组句训练，强化本单元重点知识的学习和突破语法难点。</a:t>
            </a:r>
            <a:b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通过开放性的口语活动，能够在真实的语境中使用目标词汇和句型。	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endParaRPr lang="zh-CN" altLang="en-US" sz="2800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41713" y="620713"/>
            <a:ext cx="2038350" cy="646112"/>
          </a:xfrm>
          <a:prstGeom prst="rect">
            <a:avLst/>
          </a:prstGeom>
          <a:solidFill>
            <a:srgbClr val="6699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600" b="1" dirty="0">
                <a:latin typeface="+mn-ea"/>
                <a:sym typeface="+mn-ea"/>
              </a:rPr>
              <a:t>学习目标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1038" y="836613"/>
            <a:ext cx="8462962" cy="690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一、根据汉语，补全英语句子。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你觉得游戏节目怎样？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我忍受不了那些东西。</a:t>
            </a:r>
            <a:b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______do you________  _______game shows?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I _______  _______ them.</a:t>
            </a:r>
            <a:b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他们对每样东西的看法如何？</a:t>
            </a:r>
            <a:b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______ did they _____  _______everything?</a:t>
            </a:r>
          </a:p>
          <a:p>
            <a:pPr>
              <a:lnSpc>
                <a:spcPct val="12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我们喜欢在课堂上用英语问问题。</a:t>
            </a:r>
            <a:b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We enjoy______  _______  ____ _______  in class.</a:t>
            </a:r>
            <a:b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4.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你介意把这件事告诉他吗？</a:t>
            </a:r>
            <a:b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Would you________  ________him about this?</a:t>
            </a:r>
          </a:p>
          <a:p>
            <a:pPr>
              <a:lnSpc>
                <a:spcPct val="13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/>
            </a:r>
            <a:b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</a:br>
            <a:endParaRPr lang="en-US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971550" y="2276475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203575" y="2262188"/>
            <a:ext cx="295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think             of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58888" y="2781300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can’t      stand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9750" y="3789363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 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987675" y="3789363"/>
            <a:ext cx="2962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think      of 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763713" y="4854575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asking  questions  in     English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339975" y="5862638"/>
            <a:ext cx="3167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mind          telling</a:t>
            </a: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0" y="549275"/>
            <a:ext cx="2124075" cy="6461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/>
              <a:t>课堂评价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30213" y="836613"/>
            <a:ext cx="871378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5.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他们不能忍受太阳镜。你呢？</a:t>
            </a:r>
          </a:p>
          <a:p>
            <a:pPr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They can’t _____ sunglasses. ____________you? </a:t>
            </a:r>
          </a:p>
          <a:p>
            <a:pPr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6.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Linda对运动节目不在乎。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Linda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_______ ______ ________ ________.</a:t>
            </a:r>
          </a:p>
          <a:p>
            <a:pPr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7.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Ken认为谈话节目怎么样？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他很喜爱它们。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What ____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Ken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think of _____ ________?</a:t>
            </a:r>
          </a:p>
          <a:p>
            <a:pPr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He ______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them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403350" y="2924175"/>
            <a:ext cx="554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doesn’t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mind     sports      shows</a:t>
            </a:r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1692275" y="4854575"/>
            <a:ext cx="1296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does</a:t>
            </a:r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4573588" y="4854575"/>
            <a:ext cx="25193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talk     show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1547813" y="5502275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loves</a:t>
            </a:r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2182813" y="1616075"/>
            <a:ext cx="101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stand</a:t>
            </a:r>
          </a:p>
        </p:txBody>
      </p:sp>
      <p:sp>
        <p:nvSpPr>
          <p:cNvPr id="50184" name="Text Box 11"/>
          <p:cNvSpPr txBox="1">
            <a:spLocks noChangeArrowheads="1"/>
          </p:cNvSpPr>
          <p:nvPr/>
        </p:nvSpPr>
        <p:spPr bwMode="auto">
          <a:xfrm>
            <a:off x="5148263" y="1614488"/>
            <a:ext cx="18557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about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/>
      <p:bldP spid="36869" grpId="0"/>
      <p:bldP spid="36870" grpId="0"/>
      <p:bldP spid="50183" grpId="0"/>
      <p:bldP spid="5018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12875"/>
            <a:ext cx="7921625" cy="5289550"/>
          </a:xfrm>
        </p:spPr>
        <p:txBody>
          <a:bodyPr/>
          <a:lstStyle/>
          <a:p>
            <a:pPr marL="0" indent="0" defTabSz="683895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b="1" dirty="0" smtClean="0">
                <a:latin typeface="Times New Roman" panose="02020603050405020304"/>
                <a:ea typeface="黑体" panose="02010609060101010101" pitchFamily="49" charset="-122"/>
              </a:rPr>
              <a:t>1. A: What do you think of sitcoms?</a:t>
            </a:r>
          </a:p>
          <a:p>
            <a:pPr marL="0" indent="0" defTabSz="683895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b="1" dirty="0" smtClean="0">
                <a:latin typeface="Times New Roman" panose="02020603050405020304"/>
                <a:ea typeface="黑体" panose="02010609060101010101" pitchFamily="49" charset="-122"/>
              </a:rPr>
              <a:t>    B: Oh, I _________ mind them.</a:t>
            </a:r>
          </a:p>
          <a:p>
            <a:pPr marL="0" indent="0" defTabSz="683895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b="1" dirty="0" smtClean="0">
                <a:latin typeface="Times New Roman" panose="02020603050405020304"/>
                <a:ea typeface="黑体" panose="02010609060101010101" pitchFamily="49" charset="-122"/>
              </a:rPr>
              <a:t>A. can’t      B. don’t           C. am not</a:t>
            </a:r>
          </a:p>
          <a:p>
            <a:pPr marL="0" indent="0" defTabSz="683895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b="1" dirty="0" smtClean="0">
                <a:latin typeface="Times New Roman" panose="02020603050405020304"/>
                <a:ea typeface="黑体" panose="02010609060101010101" pitchFamily="49" charset="-122"/>
              </a:rPr>
              <a:t>2. A: What does she think of the talk show?</a:t>
            </a:r>
          </a:p>
          <a:p>
            <a:pPr marL="0" indent="0" defTabSz="683895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b="1" dirty="0" smtClean="0">
                <a:latin typeface="Times New Roman" panose="02020603050405020304"/>
                <a:ea typeface="黑体" panose="02010609060101010101" pitchFamily="49" charset="-122"/>
              </a:rPr>
              <a:t>B: She ________ stand them.</a:t>
            </a:r>
          </a:p>
          <a:p>
            <a:pPr marL="514350" indent="-514350" defTabSz="683895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AutoNum type="alphaUcPeriod"/>
              <a:defRPr/>
            </a:pPr>
            <a:r>
              <a:rPr lang="en-US" altLang="en-US" sz="2800" b="1" dirty="0" smtClean="0">
                <a:latin typeface="Times New Roman" panose="02020603050405020304"/>
                <a:ea typeface="黑体" panose="02010609060101010101" pitchFamily="49" charset="-122"/>
              </a:rPr>
              <a:t>isn’t         B. doesn’t       C. can’t</a:t>
            </a:r>
          </a:p>
          <a:p>
            <a:pPr marL="170180" indent="-170180" defTabSz="683895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b="1" dirty="0" smtClean="0">
                <a:latin typeface="Times New Roman" panose="02020603050405020304"/>
                <a:ea typeface="黑体" panose="02010609060101010101" pitchFamily="49" charset="-122"/>
              </a:rPr>
              <a:t>3. She wants to  _________.</a:t>
            </a:r>
          </a:p>
          <a:p>
            <a:pPr marL="170180" indent="-170180" defTabSz="683895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2800" b="1" dirty="0" smtClean="0">
                <a:latin typeface="Times New Roman" panose="02020603050405020304"/>
                <a:ea typeface="黑体" panose="02010609060101010101" pitchFamily="49" charset="-122"/>
              </a:rPr>
              <a:t>A. swim      B. swimming      C. swims</a:t>
            </a:r>
          </a:p>
          <a:p>
            <a:pPr marL="514350" indent="-514350" defTabSz="683895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2800" b="1" dirty="0" smtClean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23850" y="692150"/>
            <a:ext cx="22447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二、选择题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5795963" y="1989138"/>
            <a:ext cx="457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5076825" y="3716338"/>
            <a:ext cx="479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32363" y="4868863"/>
            <a:ext cx="479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ChangeArrowheads="1"/>
          </p:cNvSpPr>
          <p:nvPr/>
        </p:nvSpPr>
        <p:spPr bwMode="auto">
          <a:xfrm>
            <a:off x="323850" y="692150"/>
            <a:ext cx="7559675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4. — ____ do you think of the movie?    </a:t>
            </a:r>
            <a:b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— It’s very interesting. I like it.                    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A. Why       	   B. Which	    C. How	   D. What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5. It’s too hot in the classroom. We can’t ___ it.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We all ___ up and go out of the classroom.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A. mind; stand	B. stand; stand     C. sit; stand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6. How about _____ out for a walk?              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A. to go	B. going        C. go              D. goes</a:t>
            </a:r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1543050" y="768350"/>
            <a:ext cx="477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24750" y="2492375"/>
            <a:ext cx="455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67400" y="4365625"/>
            <a:ext cx="455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395288" y="1412875"/>
            <a:ext cx="8442325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重点词汇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think of, want, love, like, learn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重要句型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 you want to…?</a:t>
            </a:r>
          </a:p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What do you think of…?</a:t>
            </a:r>
          </a:p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I don’t mind them./ I can’t stand it.</a:t>
            </a:r>
          </a:p>
          <a:p>
            <a:pPr>
              <a:lnSpc>
                <a:spcPct val="150000"/>
              </a:lnSpc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987675" y="620713"/>
            <a:ext cx="2663825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FF0000"/>
                </a:solidFill>
              </a:rPr>
              <a:t>Summary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3276600" y="668338"/>
            <a:ext cx="2530475" cy="10080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55650" y="1844675"/>
            <a:ext cx="777557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Firstly, review the knowledge of grammar focus.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AutoNum type="arabicPeriod"/>
            </a:pPr>
            <a:r>
              <a:rPr lang="en-US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Secondly, ask parents’ attitudes towards the different kinds of TV shows, and communicate it with your partner.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52825" y="620713"/>
            <a:ext cx="2038350" cy="646112"/>
          </a:xfrm>
          <a:prstGeom prst="rect">
            <a:avLst/>
          </a:prstGeom>
          <a:solidFill>
            <a:srgbClr val="6699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600" b="1" dirty="0">
                <a:latin typeface="+mn-ea"/>
                <a:sym typeface="+mn-ea"/>
              </a:rPr>
              <a:t>自学互研</a:t>
            </a:r>
          </a:p>
        </p:txBody>
      </p:sp>
      <p:sp>
        <p:nvSpPr>
          <p:cNvPr id="4" name="矩形 3"/>
          <p:cNvSpPr/>
          <p:nvPr/>
        </p:nvSpPr>
        <p:spPr>
          <a:xfrm>
            <a:off x="611188" y="1196975"/>
            <a:ext cx="1833562" cy="584200"/>
          </a:xfrm>
          <a:prstGeom prst="rect">
            <a:avLst/>
          </a:prstGeom>
          <a:solidFill>
            <a:srgbClr val="99CC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200" b="1" dirty="0">
                <a:latin typeface="+mn-ea"/>
                <a:sym typeface="+mn-ea"/>
              </a:rPr>
              <a:t>新词自查</a:t>
            </a:r>
          </a:p>
        </p:txBody>
      </p:sp>
      <p:sp>
        <p:nvSpPr>
          <p:cNvPr id="9220" name="矩形 4"/>
          <p:cNvSpPr>
            <a:spLocks noChangeArrowheads="1"/>
          </p:cNvSpPr>
          <p:nvPr/>
        </p:nvSpPr>
        <p:spPr bwMode="auto">
          <a:xfrm>
            <a:off x="457200" y="1828800"/>
            <a:ext cx="59340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pPr eaLnBrk="0" hangingPunct="0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根据句意及汉语提示完成句子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296863" y="2565400"/>
            <a:ext cx="85502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Times New Roman" panose="02020603050405020304" pitchFamily="18" charset="0"/>
              </a:rPr>
              <a:t>1. The old man told us some funny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jokes</a:t>
            </a:r>
            <a:r>
              <a:rPr lang="en-US" altLang="zh-CN" sz="2800" dirty="0">
                <a:latin typeface="Times New Roman" panose="02020603050405020304" pitchFamily="18" charset="0"/>
              </a:rPr>
              <a:t> (</a:t>
            </a:r>
            <a:r>
              <a:rPr lang="zh-CN" altLang="en-US" sz="2800" dirty="0">
                <a:latin typeface="Times New Roman" panose="02020603050405020304" pitchFamily="18" charset="0"/>
              </a:rPr>
              <a:t>笑话</a:t>
            </a:r>
            <a:r>
              <a:rPr lang="en-US" altLang="zh-CN" sz="2800" dirty="0">
                <a:latin typeface="Times New Roman" panose="02020603050405020304" pitchFamily="18" charset="0"/>
              </a:rPr>
              <a:t>) and made</a:t>
            </a:r>
          </a:p>
          <a:p>
            <a:r>
              <a:rPr lang="en-US" altLang="zh-CN" sz="2800" dirty="0">
                <a:latin typeface="Times New Roman" panose="02020603050405020304" pitchFamily="18" charset="0"/>
              </a:rPr>
              <a:t>    us laugh.</a:t>
            </a:r>
          </a:p>
          <a:p>
            <a:r>
              <a:rPr lang="en-US" altLang="zh-CN" sz="2800" dirty="0">
                <a:latin typeface="Times New Roman" panose="02020603050405020304" pitchFamily="18" charset="0"/>
              </a:rPr>
              <a:t>2. I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expect</a:t>
            </a:r>
            <a:r>
              <a:rPr lang="en-US" altLang="zh-CN" sz="2800" dirty="0">
                <a:latin typeface="Times New Roman" panose="02020603050405020304" pitchFamily="18" charset="0"/>
              </a:rPr>
              <a:t> (</a:t>
            </a:r>
            <a:r>
              <a:rPr lang="zh-CN" altLang="en-US" sz="2800" dirty="0">
                <a:latin typeface="Times New Roman" panose="02020603050405020304" pitchFamily="18" charset="0"/>
              </a:rPr>
              <a:t>期望</a:t>
            </a:r>
            <a:r>
              <a:rPr lang="en-US" altLang="zh-CN" sz="2800" dirty="0">
                <a:latin typeface="Times New Roman" panose="02020603050405020304" pitchFamily="18" charset="0"/>
              </a:rPr>
              <a:t>) to learn the news about the earthquake</a:t>
            </a:r>
          </a:p>
          <a:p>
            <a:r>
              <a:rPr lang="en-US" altLang="zh-CN" sz="2800" dirty="0">
                <a:latin typeface="Times New Roman" panose="02020603050405020304" pitchFamily="18" charset="0"/>
              </a:rPr>
              <a:t>    in </a:t>
            </a:r>
            <a:r>
              <a:rPr lang="en-US" altLang="zh-CN" sz="2800" dirty="0" err="1">
                <a:latin typeface="Times New Roman" panose="02020603050405020304" pitchFamily="18" charset="0"/>
              </a:rPr>
              <a:t>Ya</a:t>
            </a:r>
            <a:r>
              <a:rPr lang="en-US" altLang="zh-CN" sz="2800" dirty="0">
                <a:latin typeface="Times New Roman" panose="02020603050405020304" pitchFamily="18" charset="0"/>
              </a:rPr>
              <a:t> An on TV.</a:t>
            </a:r>
          </a:p>
          <a:p>
            <a:r>
              <a:rPr lang="en-US" altLang="zh-CN" sz="2800" dirty="0">
                <a:latin typeface="Times New Roman" panose="02020603050405020304" pitchFamily="18" charset="0"/>
              </a:rPr>
              <a:t>3. I am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planning</a:t>
            </a:r>
            <a:r>
              <a:rPr lang="en-US" altLang="zh-CN" sz="2800" dirty="0">
                <a:latin typeface="Times New Roman" panose="02020603050405020304" pitchFamily="18" charset="0"/>
              </a:rPr>
              <a:t> (</a:t>
            </a:r>
            <a:r>
              <a:rPr lang="zh-CN" altLang="en-US" sz="2800" dirty="0">
                <a:latin typeface="Times New Roman" panose="02020603050405020304" pitchFamily="18" charset="0"/>
              </a:rPr>
              <a:t>打算</a:t>
            </a:r>
            <a:r>
              <a:rPr lang="en-US" altLang="zh-CN" sz="2800" dirty="0">
                <a:latin typeface="Times New Roman" panose="02020603050405020304" pitchFamily="18" charset="0"/>
              </a:rPr>
              <a:t>) to watch a soap opera tonight.</a:t>
            </a:r>
          </a:p>
          <a:p>
            <a:r>
              <a:rPr lang="en-US" altLang="zh-CN" sz="2800" dirty="0">
                <a:latin typeface="Times New Roman" panose="02020603050405020304" pitchFamily="18" charset="0"/>
              </a:rPr>
              <a:t>4. My sister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hopes</a:t>
            </a:r>
            <a:r>
              <a:rPr lang="en-US" altLang="zh-CN" sz="2800" dirty="0">
                <a:latin typeface="Times New Roman" panose="02020603050405020304" pitchFamily="18" charset="0"/>
              </a:rPr>
              <a:t> (</a:t>
            </a:r>
            <a:r>
              <a:rPr lang="zh-CN" altLang="en-US" sz="2800" dirty="0">
                <a:latin typeface="Times New Roman" panose="02020603050405020304" pitchFamily="18" charset="0"/>
              </a:rPr>
              <a:t>希望</a:t>
            </a:r>
            <a:r>
              <a:rPr lang="en-US" altLang="zh-CN" sz="2800" dirty="0">
                <a:latin typeface="Times New Roman" panose="02020603050405020304" pitchFamily="18" charset="0"/>
              </a:rPr>
              <a:t>) to be a teacher when she grows</a:t>
            </a:r>
          </a:p>
          <a:p>
            <a:r>
              <a:rPr lang="en-US" altLang="zh-CN" sz="2800" dirty="0">
                <a:latin typeface="Times New Roman" panose="02020603050405020304" pitchFamily="18" charset="0"/>
              </a:rPr>
              <a:t>    up.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292725" y="3141663"/>
            <a:ext cx="9350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71550" y="3933825"/>
            <a:ext cx="9366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403350" y="4797425"/>
            <a:ext cx="12969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124075" y="5229225"/>
            <a:ext cx="86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减号 13"/>
          <p:cNvSpPr/>
          <p:nvPr/>
        </p:nvSpPr>
        <p:spPr bwMode="auto">
          <a:xfrm>
            <a:off x="5219700" y="2039938"/>
            <a:ext cx="1081088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减号 14"/>
          <p:cNvSpPr/>
          <p:nvPr/>
        </p:nvSpPr>
        <p:spPr bwMode="auto">
          <a:xfrm>
            <a:off x="755650" y="2852738"/>
            <a:ext cx="1295400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6" name="减号 15"/>
          <p:cNvSpPr/>
          <p:nvPr/>
        </p:nvSpPr>
        <p:spPr bwMode="auto">
          <a:xfrm>
            <a:off x="1187450" y="3716338"/>
            <a:ext cx="1728788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17" name="减号 16"/>
          <p:cNvSpPr/>
          <p:nvPr/>
        </p:nvSpPr>
        <p:spPr bwMode="auto">
          <a:xfrm>
            <a:off x="1908175" y="4221163"/>
            <a:ext cx="1223963" cy="1604962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1"/>
          <p:cNvSpPr txBox="1">
            <a:spLocks noChangeArrowheads="1"/>
          </p:cNvSpPr>
          <p:nvPr/>
        </p:nvSpPr>
        <p:spPr bwMode="auto">
          <a:xfrm>
            <a:off x="2916238" y="633413"/>
            <a:ext cx="3744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Ask and answer</a:t>
            </a:r>
            <a:endParaRPr lang="zh-CN" altLang="en-US" sz="36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3" name="TextBox 35"/>
          <p:cNvSpPr txBox="1">
            <a:spLocks noChangeArrowheads="1"/>
          </p:cNvSpPr>
          <p:nvPr/>
        </p:nvSpPr>
        <p:spPr bwMode="auto">
          <a:xfrm>
            <a:off x="1042988" y="1414463"/>
            <a:ext cx="7308850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Times New Roman" panose="02020603050405020304" pitchFamily="18" charset="0"/>
                <a:ea typeface="黑体" panose="02010609060101010101" pitchFamily="49" charset="-122"/>
              </a:rPr>
              <a:t>What do you think of the TV shows?</a:t>
            </a:r>
            <a:endParaRPr lang="zh-CN" altLang="en-US" sz="36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8" y="4058983"/>
            <a:ext cx="2520278" cy="238404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2109831"/>
            <a:ext cx="2887650" cy="1895232"/>
          </a:xfrm>
          <a:prstGeom prst="round2DiagRect">
            <a:avLst/>
          </a:prstGeom>
          <a:noFill/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394" y="4007916"/>
            <a:ext cx="2586552" cy="2426258"/>
          </a:xfrm>
          <a:prstGeom prst="round2DiagRect">
            <a:avLst/>
          </a:prstGeom>
          <a:noFill/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7525" y="4005064"/>
            <a:ext cx="2588392" cy="2476178"/>
          </a:xfrm>
          <a:prstGeom prst="round2DiagRect">
            <a:avLst/>
          </a:prstGeom>
          <a:noFill/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2536" y="2130098"/>
            <a:ext cx="2879304" cy="1837398"/>
          </a:xfrm>
          <a:prstGeom prst="round2DiagRect">
            <a:avLst/>
          </a:prstGeom>
          <a:noFill/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1840" y="2106602"/>
            <a:ext cx="2915816" cy="1852708"/>
          </a:xfrm>
          <a:prstGeom prst="round2DiagRect">
            <a:avLst/>
          </a:prstGeom>
          <a:noFill/>
        </p:spPr>
      </p:pic>
      <p:sp>
        <p:nvSpPr>
          <p:cNvPr id="19" name="Text Box 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84213" y="2060575"/>
            <a:ext cx="251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sports show</a:t>
            </a:r>
          </a:p>
        </p:txBody>
      </p:sp>
      <p:sp>
        <p:nvSpPr>
          <p:cNvPr id="20" name="Text Box 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4067175" y="1989138"/>
            <a:ext cx="2520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news </a:t>
            </a:r>
          </a:p>
        </p:txBody>
      </p:sp>
      <p:sp>
        <p:nvSpPr>
          <p:cNvPr id="21" name="Text Box 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623050" y="1989138"/>
            <a:ext cx="2520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talent show</a:t>
            </a:r>
          </a:p>
        </p:txBody>
      </p:sp>
      <p:sp>
        <p:nvSpPr>
          <p:cNvPr id="22" name="Text Box 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900113" y="4076700"/>
            <a:ext cx="251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soap opera</a:t>
            </a:r>
          </a:p>
        </p:txBody>
      </p:sp>
      <p:sp>
        <p:nvSpPr>
          <p:cNvPr id="23" name="Text Box 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635375" y="4076700"/>
            <a:ext cx="252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game show</a:t>
            </a:r>
          </a:p>
        </p:txBody>
      </p:sp>
      <p:sp>
        <p:nvSpPr>
          <p:cNvPr id="24" name="Text Box 5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946900" y="4005263"/>
            <a:ext cx="1585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sitcom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42988" y="1414463"/>
            <a:ext cx="7308850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Times New Roman" panose="02020603050405020304" pitchFamily="18" charset="0"/>
                <a:ea typeface="黑体" panose="02010609060101010101" pitchFamily="49" charset="-122"/>
              </a:rPr>
              <a:t>Do you want to watch…?</a:t>
            </a:r>
            <a:endParaRPr lang="zh-CN" altLang="en-US" sz="36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42988" y="1414463"/>
            <a:ext cx="7308850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>
                <a:latin typeface="Times New Roman" panose="02020603050405020304" pitchFamily="18" charset="0"/>
                <a:ea typeface="黑体" panose="02010609060101010101" pitchFamily="49" charset="-122"/>
              </a:rPr>
              <a:t>Why do you like watching…?</a:t>
            </a:r>
            <a:endParaRPr lang="zh-CN" altLang="en-US" sz="36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8313" y="684213"/>
            <a:ext cx="1831975" cy="584200"/>
          </a:xfrm>
          <a:prstGeom prst="rect">
            <a:avLst/>
          </a:prstGeom>
          <a:solidFill>
            <a:srgbClr val="99CC00"/>
          </a:solidFill>
        </p:spPr>
        <p:txBody>
          <a:bodyPr wrap="none">
            <a:spAutoFit/>
          </a:bodyPr>
          <a:lstStyle/>
          <a:p>
            <a:pPr defTabSz="912495" eaLnBrk="0" hangingPunct="0">
              <a:defRPr/>
            </a:pPr>
            <a:r>
              <a:rPr lang="zh-CN" altLang="en-US" sz="3200" b="1" dirty="0">
                <a:latin typeface="+mn-ea"/>
                <a:sym typeface="+mn-ea"/>
              </a:rPr>
              <a:t>情景导入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5" grpId="1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A_图片 1" hidden="1"/>
          <p:cNvPicPr>
            <a:picLocks noGrp="1" noRot="1" noChangeAspect="1" noEditPoints="1" noChangeArrowheads="1"/>
          </p:cNvPicPr>
          <p:nvPr>
            <p:custDataLst>
              <p:tags r:id="rId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A_图片 1" hidden="1"/>
          <p:cNvPicPr>
            <a:picLocks noGrp="1" noRot="1" noChangeAspect="1" noEditPoints="1" noChangeArrowheads="1"/>
          </p:cNvPicPr>
          <p:nvPr>
            <p:custDataLst>
              <p:tags r:id="rId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A_图片 1" hidden="1"/>
          <p:cNvPicPr>
            <a:picLocks noGrp="1" noRot="1" noChangeAspect="1" noEditPoints="1" noChangeArrowheads="1"/>
          </p:cNvPicPr>
          <p:nvPr>
            <p:custDataLst>
              <p:tags r:id="rId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054100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A_图片 1" hidden="1"/>
          <p:cNvPicPr>
            <a:picLocks noGrp="1" noRot="1" noChangeAspect="1" noEditPoints="1" noChangeArrowheads="1"/>
          </p:cNvPicPr>
          <p:nvPr>
            <p:custDataLst>
              <p:tags r:id="rId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A_图片 1" hidden="1"/>
          <p:cNvPicPr>
            <a:picLocks noGrp="1" noRot="1" noChangeAspect="1" noEditPoints="1" noChangeArrowheads="1"/>
          </p:cNvPicPr>
          <p:nvPr>
            <p:custDataLst>
              <p:tags r:id="rId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A_图片 1" hidden="1"/>
          <p:cNvPicPr>
            <a:picLocks noGrp="1" noRot="1" noChangeAspect="1" noEditPoints="1" noChangeArrowheads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A_图片 1" hidden="1"/>
          <p:cNvPicPr>
            <a:picLocks noGrp="1" noRot="1" noChangeAspect="1" noEditPoints="1" noChangeArrowheads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A_图片 1" hidden="1"/>
          <p:cNvPicPr>
            <a:picLocks noGrp="1" noRot="1" noChangeAspect="1" noEditPoints="1" noChangeArrowheads="1"/>
          </p:cNvPicPr>
          <p:nvPr>
            <p:custDataLst>
              <p:tags r:id="rId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A_图片 1" hidden="1"/>
          <p:cNvPicPr>
            <a:picLocks noGrp="1" noRot="1" noChangeAspect="1" noEditPoints="1" noChangeArrowheads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A_图片 1" hidden="1"/>
          <p:cNvPicPr>
            <a:picLocks noGrp="1" noRot="1" noChangeAspect="1" noEditPoints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730375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A_图片 1" hidden="1"/>
          <p:cNvPicPr>
            <a:picLocks noGrp="1" noRot="1" noChangeAspect="1" noEditPoints="1" noChangeArrowheads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A_图片 1" hidden="1"/>
          <p:cNvPicPr>
            <a:picLocks noGrp="1" noRot="1" noChangeAspect="1" noEditPoints="1" noChangeArrowheads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A_图片 1" hidden="1"/>
          <p:cNvPicPr>
            <a:picLocks noGrp="1" noRot="1" noChangeAspect="1" noEditPoints="1" noChangeArrowheads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A_图片 1" hidden="1"/>
          <p:cNvPicPr>
            <a:picLocks noGrp="1" noRot="1" noChangeAspect="1" noEditPoints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A_图片 1" hidden="1"/>
          <p:cNvPicPr>
            <a:picLocks noGrp="1" noRot="1" noChangeAspect="1" noEditPoints="1" noChangeArrowheads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A_图片 1" hidden="1"/>
          <p:cNvPicPr>
            <a:picLocks noGrp="1" noRot="1" noChangeAspect="1" noEditPoints="1" noChangeArrowheads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A_图片 1" hidden="1"/>
          <p:cNvPicPr>
            <a:picLocks noGrp="1" noRot="1" noChangeAspect="1" noEditPoints="1" noChangeArrowheads="1"/>
          </p:cNvPicPr>
          <p:nvPr>
            <p:custDataLst>
              <p:tags r:id="rId1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4437063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A_图片 1" hidden="1"/>
          <p:cNvPicPr>
            <a:picLocks noGrp="1" noRot="1" noChangeAspect="1" noEditPoints="1" noChangeArrowheads="1"/>
          </p:cNvPicPr>
          <p:nvPr>
            <p:custDataLst>
              <p:tags r:id="rId1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A_图片 1" hidden="1"/>
          <p:cNvPicPr>
            <a:picLocks noGrp="1" noRot="1" noChangeAspect="1" noEditPoints="1" noChangeArrowheads="1"/>
          </p:cNvPicPr>
          <p:nvPr>
            <p:custDataLst>
              <p:tags r:id="rId1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A_图片 1" hidden="1"/>
          <p:cNvPicPr>
            <a:picLocks noGrp="1" noRot="1" noChangeAspect="1" noEditPoints="1" noChangeArrowheads="1"/>
          </p:cNvPicPr>
          <p:nvPr>
            <p:custDataLst>
              <p:tags r:id="rId2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A_图片 1" hidden="1"/>
          <p:cNvPicPr>
            <a:picLocks noGrp="1" noRot="1" noChangeAspect="1" noEditPoints="1" noChangeArrowheads="1"/>
          </p:cNvPicPr>
          <p:nvPr>
            <p:custDataLst>
              <p:tags r:id="rId2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A_图片 1" hidden="1"/>
          <p:cNvPicPr>
            <a:picLocks noGrp="1" noRot="1" noChangeAspect="1" noEditPoints="1" noChangeArrowheads="1"/>
          </p:cNvPicPr>
          <p:nvPr>
            <p:custDataLst>
              <p:tags r:id="rId2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A_图片 1" hidden="1"/>
          <p:cNvPicPr>
            <a:picLocks noGrp="1" noRot="1" noChangeAspect="1" noEditPoints="1" noChangeArrowheads="1"/>
          </p:cNvPicPr>
          <p:nvPr>
            <p:custDataLst>
              <p:tags r:id="rId2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A_图片 1" hidden="1"/>
          <p:cNvPicPr>
            <a:picLocks noGrp="1" noRot="1" noChangeAspect="1" noEditPoints="1" noChangeArrowheads="1"/>
          </p:cNvPicPr>
          <p:nvPr>
            <p:custDataLst>
              <p:tags r:id="rId2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5113338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0" name="PA_图片 1" hidden="1"/>
          <p:cNvPicPr>
            <a:picLocks noGrp="1" noRot="1" noChangeAspect="1" noEditPoints="1" noChangeArrowheads="1"/>
          </p:cNvPicPr>
          <p:nvPr>
            <p:custDataLst>
              <p:tags r:id="rId2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A_图片 1" hidden="1"/>
          <p:cNvPicPr>
            <a:picLocks noGrp="1" noRot="1" noChangeAspect="1" noEditPoints="1" noChangeArrowheads="1"/>
          </p:cNvPicPr>
          <p:nvPr>
            <p:custDataLst>
              <p:tags r:id="rId2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2" name="PA_图片 1" hidden="1"/>
          <p:cNvPicPr>
            <a:picLocks noGrp="1" noRot="1" noChangeAspect="1" noEditPoints="1" noChangeArrowheads="1"/>
          </p:cNvPicPr>
          <p:nvPr>
            <p:custDataLst>
              <p:tags r:id="rId2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3" name="PA_图片 1" hidden="1"/>
          <p:cNvPicPr>
            <a:picLocks noGrp="1" noRot="1" noChangeAspect="1" noEditPoints="1" noChangeArrowheads="1"/>
          </p:cNvPicPr>
          <p:nvPr>
            <p:custDataLst>
              <p:tags r:id="rId2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94" name="PA_文本框 123" hidden="1"/>
          <p:cNvSpPr>
            <a:spLocks noGrp="1" noRot="1" noChangeAspect="1" noEditPoints="1" noChangeArrowheads="1" noTextEdit="1"/>
          </p:cNvSpPr>
          <p:nvPr>
            <p:custDataLst>
              <p:tags r:id="rId29"/>
            </p:custDataLst>
          </p:nvPr>
        </p:nvSpPr>
        <p:spPr bwMode="auto">
          <a:xfrm>
            <a:off x="1131888" y="2754313"/>
            <a:ext cx="6889750" cy="1333500"/>
          </a:xfrm>
          <a:custGeom>
            <a:avLst/>
            <a:gdLst>
              <a:gd name="T0" fmla="*/ 930241 w 10306347"/>
              <a:gd name="T1" fmla="*/ 915038 h 1778496"/>
              <a:gd name="T2" fmla="*/ 676539 w 10306347"/>
              <a:gd name="T3" fmla="*/ 1210751 h 1778496"/>
              <a:gd name="T4" fmla="*/ 273601 w 10306347"/>
              <a:gd name="T5" fmla="*/ 1210751 h 1778496"/>
              <a:gd name="T6" fmla="*/ 164161 w 10306347"/>
              <a:gd name="T7" fmla="*/ 825766 h 1778496"/>
              <a:gd name="T8" fmla="*/ 1188917 w 10306347"/>
              <a:gd name="T9" fmla="*/ 1205172 h 1778496"/>
              <a:gd name="T10" fmla="*/ 0 w 10306347"/>
              <a:gd name="T11" fmla="*/ 1305603 h 1778496"/>
              <a:gd name="T12" fmla="*/ 164161 w 10306347"/>
              <a:gd name="T13" fmla="*/ 825766 h 1778496"/>
              <a:gd name="T14" fmla="*/ 6118696 w 10306347"/>
              <a:gd name="T15" fmla="*/ 814607 h 1778496"/>
              <a:gd name="T16" fmla="*/ 6118696 w 10306347"/>
              <a:gd name="T17" fmla="*/ 725335 h 1778496"/>
              <a:gd name="T18" fmla="*/ 2731028 w 10306347"/>
              <a:gd name="T19" fmla="*/ 781130 h 1778496"/>
              <a:gd name="T20" fmla="*/ 4104004 w 10306347"/>
              <a:gd name="T21" fmla="*/ 496575 h 1778496"/>
              <a:gd name="T22" fmla="*/ 4104004 w 10306347"/>
              <a:gd name="T23" fmla="*/ 496575 h 1778496"/>
              <a:gd name="T24" fmla="*/ 129339 w 10306347"/>
              <a:gd name="T25" fmla="*/ 781130 h 1778496"/>
              <a:gd name="T26" fmla="*/ 4004513 w 10306347"/>
              <a:gd name="T27" fmla="*/ 401724 h 1778496"/>
              <a:gd name="T28" fmla="*/ 4492017 w 10306347"/>
              <a:gd name="T29" fmla="*/ 998730 h 1778496"/>
              <a:gd name="T30" fmla="*/ 4104004 w 10306347"/>
              <a:gd name="T31" fmla="*/ 1048945 h 1778496"/>
              <a:gd name="T32" fmla="*/ 4004513 w 10306347"/>
              <a:gd name="T33" fmla="*/ 401724 h 1778496"/>
              <a:gd name="T34" fmla="*/ 6118696 w 10306347"/>
              <a:gd name="T35" fmla="*/ 223180 h 1778496"/>
              <a:gd name="T36" fmla="*/ 4810387 w 10306347"/>
              <a:gd name="T37" fmla="*/ 139487 h 1778496"/>
              <a:gd name="T38" fmla="*/ 4785517 w 10306347"/>
              <a:gd name="T39" fmla="*/ 234339 h 1778496"/>
              <a:gd name="T40" fmla="*/ 4482068 w 10306347"/>
              <a:gd name="T41" fmla="*/ 1199592 h 1778496"/>
              <a:gd name="T42" fmla="*/ 4079130 w 10306347"/>
              <a:gd name="T43" fmla="*/ 234339 h 1778496"/>
              <a:gd name="T44" fmla="*/ 5964482 w 10306347"/>
              <a:gd name="T45" fmla="*/ 133908 h 1778496"/>
              <a:gd name="T46" fmla="*/ 6203264 w 10306347"/>
              <a:gd name="T47" fmla="*/ 223180 h 1778496"/>
              <a:gd name="T48" fmla="*/ 6203264 w 10306347"/>
              <a:gd name="T49" fmla="*/ 1054525 h 1778496"/>
              <a:gd name="T50" fmla="*/ 5897328 w 10306347"/>
              <a:gd name="T51" fmla="*/ 1141008 h 1778496"/>
              <a:gd name="T52" fmla="*/ 5855042 w 10306347"/>
              <a:gd name="T53" fmla="*/ 223180 h 1778496"/>
              <a:gd name="T54" fmla="*/ 358167 w 10306347"/>
              <a:gd name="T55" fmla="*/ 223180 h 1778496"/>
              <a:gd name="T56" fmla="*/ 2989704 w 10306347"/>
              <a:gd name="T57" fmla="*/ 55795 h 1778496"/>
              <a:gd name="T58" fmla="*/ 2576817 w 10306347"/>
              <a:gd name="T59" fmla="*/ 424042 h 1778496"/>
              <a:gd name="T60" fmla="*/ 2957370 w 10306347"/>
              <a:gd name="T61" fmla="*/ 1163325 h 1778496"/>
              <a:gd name="T62" fmla="*/ 2795697 w 10306347"/>
              <a:gd name="T63" fmla="*/ 1149377 h 1778496"/>
              <a:gd name="T64" fmla="*/ 2656409 w 10306347"/>
              <a:gd name="T65" fmla="*/ 842504 h 1778496"/>
              <a:gd name="T66" fmla="*/ 2442504 w 10306347"/>
              <a:gd name="T67" fmla="*/ 1255387 h 1778496"/>
              <a:gd name="T68" fmla="*/ 2492249 w 10306347"/>
              <a:gd name="T69" fmla="*/ 424042 h 1778496"/>
              <a:gd name="T70" fmla="*/ 2228598 w 10306347"/>
              <a:gd name="T71" fmla="*/ 55795 h 1778496"/>
              <a:gd name="T72" fmla="*/ 2422605 w 10306347"/>
              <a:gd name="T73" fmla="*/ 446360 h 1778496"/>
              <a:gd name="T74" fmla="*/ 2109209 w 10306347"/>
              <a:gd name="T75" fmla="*/ 719755 h 1778496"/>
              <a:gd name="T76" fmla="*/ 2253470 w 10306347"/>
              <a:gd name="T77" fmla="*/ 1283284 h 1778496"/>
              <a:gd name="T78" fmla="*/ 2019667 w 10306347"/>
              <a:gd name="T79" fmla="*/ 1300023 h 1778496"/>
              <a:gd name="T80" fmla="*/ 2119158 w 10306347"/>
              <a:gd name="T81" fmla="*/ 89272 h 1778496"/>
              <a:gd name="T82" fmla="*/ 2233572 w 10306347"/>
              <a:gd name="T83" fmla="*/ 189703 h 1778496"/>
              <a:gd name="T84" fmla="*/ 6665895 w 10306347"/>
              <a:gd name="T85" fmla="*/ 239919 h 1778496"/>
              <a:gd name="T86" fmla="*/ 6665895 w 10306347"/>
              <a:gd name="T87" fmla="*/ 557950 h 1778496"/>
              <a:gd name="T88" fmla="*/ 6889750 w 10306347"/>
              <a:gd name="T89" fmla="*/ 1244228 h 1778496"/>
              <a:gd name="T90" fmla="*/ 6272905 w 10306347"/>
              <a:gd name="T91" fmla="*/ 1143797 h 1778496"/>
              <a:gd name="T92" fmla="*/ 6451987 w 10306347"/>
              <a:gd name="T93" fmla="*/ 357088 h 1778496"/>
              <a:gd name="T94" fmla="*/ 6576354 w 10306347"/>
              <a:gd name="T95" fmla="*/ 239919 h 1778496"/>
              <a:gd name="T96" fmla="*/ 616844 w 10306347"/>
              <a:gd name="T97" fmla="*/ 172965 h 1778496"/>
              <a:gd name="T98" fmla="*/ 975012 w 10306347"/>
              <a:gd name="T99" fmla="*/ 262236 h 1778496"/>
              <a:gd name="T100" fmla="*/ 1064554 w 10306347"/>
              <a:gd name="T101" fmla="*/ 786709 h 1778496"/>
              <a:gd name="T102" fmla="*/ 402939 w 10306347"/>
              <a:gd name="T103" fmla="*/ 797868 h 1778496"/>
              <a:gd name="T104" fmla="*/ 582023 w 10306347"/>
              <a:gd name="T105" fmla="*/ 262236 h 1778496"/>
              <a:gd name="T106" fmla="*/ 577048 w 10306347"/>
              <a:gd name="T107" fmla="*/ 0 h 17784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06347"/>
              <a:gd name="T163" fmla="*/ 0 h 1778496"/>
              <a:gd name="T164" fmla="*/ 10306347 w 10306347"/>
              <a:gd name="T165" fmla="*/ 1778496 h 17784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06347" h="1778496">
                <a:moveTo>
                  <a:pt x="1145977" y="1220391"/>
                </a:moveTo>
                <a:lnTo>
                  <a:pt x="1145977" y="1614785"/>
                </a:lnTo>
                <a:lnTo>
                  <a:pt x="1391543" y="1614785"/>
                </a:lnTo>
                <a:lnTo>
                  <a:pt x="1391543" y="1220391"/>
                </a:lnTo>
                <a:lnTo>
                  <a:pt x="1145977" y="1220391"/>
                </a:lnTo>
                <a:close/>
                <a:moveTo>
                  <a:pt x="773907" y="1220391"/>
                </a:moveTo>
                <a:lnTo>
                  <a:pt x="773907" y="1614785"/>
                </a:lnTo>
                <a:lnTo>
                  <a:pt x="1012031" y="1614785"/>
                </a:lnTo>
                <a:lnTo>
                  <a:pt x="1012031" y="1220391"/>
                </a:lnTo>
                <a:lnTo>
                  <a:pt x="773907" y="1220391"/>
                </a:lnTo>
                <a:close/>
                <a:moveTo>
                  <a:pt x="409278" y="1220391"/>
                </a:moveTo>
                <a:lnTo>
                  <a:pt x="409278" y="1614785"/>
                </a:lnTo>
                <a:lnTo>
                  <a:pt x="632520" y="1614785"/>
                </a:lnTo>
                <a:lnTo>
                  <a:pt x="632520" y="1220391"/>
                </a:lnTo>
                <a:lnTo>
                  <a:pt x="409278" y="1220391"/>
                </a:lnTo>
                <a:close/>
                <a:moveTo>
                  <a:pt x="245567" y="1101328"/>
                </a:moveTo>
                <a:lnTo>
                  <a:pt x="1555254" y="1101328"/>
                </a:lnTo>
                <a:cubicBezTo>
                  <a:pt x="1550293" y="1190625"/>
                  <a:pt x="1547813" y="1279922"/>
                  <a:pt x="1547813" y="1369219"/>
                </a:cubicBezTo>
                <a:lnTo>
                  <a:pt x="1547813" y="1614785"/>
                </a:lnTo>
                <a:cubicBezTo>
                  <a:pt x="1622227" y="1614785"/>
                  <a:pt x="1699121" y="1612305"/>
                  <a:pt x="1778496" y="1607344"/>
                </a:cubicBezTo>
                <a:lnTo>
                  <a:pt x="1778496" y="1741289"/>
                </a:lnTo>
                <a:cubicBezTo>
                  <a:pt x="1659434" y="1736328"/>
                  <a:pt x="1520527" y="1733848"/>
                  <a:pt x="1361778" y="1733848"/>
                </a:cubicBezTo>
                <a:lnTo>
                  <a:pt x="364629" y="1733848"/>
                </a:lnTo>
                <a:cubicBezTo>
                  <a:pt x="205879" y="1733848"/>
                  <a:pt x="84336" y="1736328"/>
                  <a:pt x="0" y="1741289"/>
                </a:cubicBezTo>
                <a:lnTo>
                  <a:pt x="0" y="1607344"/>
                </a:lnTo>
                <a:cubicBezTo>
                  <a:pt x="89297" y="1612305"/>
                  <a:pt x="173633" y="1614785"/>
                  <a:pt x="253008" y="1614785"/>
                </a:cubicBezTo>
                <a:lnTo>
                  <a:pt x="253008" y="1369219"/>
                </a:lnTo>
                <a:cubicBezTo>
                  <a:pt x="253008" y="1270000"/>
                  <a:pt x="250528" y="1180703"/>
                  <a:pt x="245567" y="1101328"/>
                </a:cubicBezTo>
                <a:close/>
                <a:moveTo>
                  <a:pt x="8885038" y="1086445"/>
                </a:moveTo>
                <a:lnTo>
                  <a:pt x="8885038" y="1369219"/>
                </a:lnTo>
                <a:cubicBezTo>
                  <a:pt x="9009062" y="1339453"/>
                  <a:pt x="9098359" y="1319609"/>
                  <a:pt x="9152929" y="1309688"/>
                </a:cubicBezTo>
                <a:lnTo>
                  <a:pt x="9152929" y="1086445"/>
                </a:lnTo>
                <a:lnTo>
                  <a:pt x="8885038" y="1086445"/>
                </a:lnTo>
                <a:close/>
                <a:moveTo>
                  <a:pt x="8885038" y="684609"/>
                </a:moveTo>
                <a:lnTo>
                  <a:pt x="8885038" y="967383"/>
                </a:lnTo>
                <a:lnTo>
                  <a:pt x="9152929" y="967383"/>
                </a:lnTo>
                <a:lnTo>
                  <a:pt x="9152929" y="684609"/>
                </a:lnTo>
                <a:lnTo>
                  <a:pt x="8885038" y="684609"/>
                </a:lnTo>
                <a:close/>
                <a:moveTo>
                  <a:pt x="4025801" y="677168"/>
                </a:moveTo>
                <a:cubicBezTo>
                  <a:pt x="4040684" y="811113"/>
                  <a:pt x="4060527" y="932656"/>
                  <a:pt x="4085332" y="1041797"/>
                </a:cubicBezTo>
                <a:cubicBezTo>
                  <a:pt x="4115098" y="1155898"/>
                  <a:pt x="4147344" y="1242715"/>
                  <a:pt x="4182070" y="1302246"/>
                </a:cubicBezTo>
                <a:cubicBezTo>
                  <a:pt x="4251523" y="1148457"/>
                  <a:pt x="4301133" y="940098"/>
                  <a:pt x="4330898" y="677168"/>
                </a:cubicBezTo>
                <a:lnTo>
                  <a:pt x="4025801" y="677168"/>
                </a:lnTo>
                <a:close/>
                <a:moveTo>
                  <a:pt x="6139160" y="662285"/>
                </a:moveTo>
                <a:lnTo>
                  <a:pt x="6139160" y="1071563"/>
                </a:lnTo>
                <a:lnTo>
                  <a:pt x="6563320" y="1071563"/>
                </a:lnTo>
                <a:lnTo>
                  <a:pt x="6563320" y="662285"/>
                </a:lnTo>
                <a:lnTo>
                  <a:pt x="6139160" y="662285"/>
                </a:lnTo>
                <a:close/>
                <a:moveTo>
                  <a:pt x="535781" y="558106"/>
                </a:moveTo>
                <a:cubicBezTo>
                  <a:pt x="545703" y="612676"/>
                  <a:pt x="568027" y="657324"/>
                  <a:pt x="602754" y="692051"/>
                </a:cubicBezTo>
                <a:cubicBezTo>
                  <a:pt x="558106" y="726777"/>
                  <a:pt x="503535" y="772666"/>
                  <a:pt x="439043" y="829717"/>
                </a:cubicBezTo>
                <a:cubicBezTo>
                  <a:pt x="374551" y="886768"/>
                  <a:pt x="292696" y="957461"/>
                  <a:pt x="193477" y="1041797"/>
                </a:cubicBezTo>
                <a:cubicBezTo>
                  <a:pt x="153789" y="987227"/>
                  <a:pt x="116582" y="947539"/>
                  <a:pt x="81856" y="922734"/>
                </a:cubicBezTo>
                <a:cubicBezTo>
                  <a:pt x="171153" y="873125"/>
                  <a:pt x="250528" y="818555"/>
                  <a:pt x="319981" y="759024"/>
                </a:cubicBezTo>
                <a:cubicBezTo>
                  <a:pt x="389434" y="699492"/>
                  <a:pt x="461367" y="632520"/>
                  <a:pt x="535781" y="558106"/>
                </a:cubicBezTo>
                <a:close/>
                <a:moveTo>
                  <a:pt x="5990332" y="535781"/>
                </a:moveTo>
                <a:lnTo>
                  <a:pt x="6719590" y="535781"/>
                </a:lnTo>
                <a:cubicBezTo>
                  <a:pt x="6714629" y="600274"/>
                  <a:pt x="6712148" y="672207"/>
                  <a:pt x="6712148" y="751582"/>
                </a:cubicBezTo>
                <a:lnTo>
                  <a:pt x="6712148" y="1116211"/>
                </a:lnTo>
                <a:cubicBezTo>
                  <a:pt x="6712148" y="1200547"/>
                  <a:pt x="6714629" y="1272481"/>
                  <a:pt x="6719590" y="1332012"/>
                </a:cubicBezTo>
                <a:lnTo>
                  <a:pt x="6563320" y="1332012"/>
                </a:lnTo>
                <a:lnTo>
                  <a:pt x="6563320" y="1198066"/>
                </a:lnTo>
                <a:lnTo>
                  <a:pt x="6139160" y="1198066"/>
                </a:lnTo>
                <a:lnTo>
                  <a:pt x="6139160" y="1398984"/>
                </a:lnTo>
                <a:lnTo>
                  <a:pt x="5990332" y="1398984"/>
                </a:lnTo>
                <a:cubicBezTo>
                  <a:pt x="5995293" y="1364258"/>
                  <a:pt x="5997773" y="1307207"/>
                  <a:pt x="5997773" y="1227832"/>
                </a:cubicBezTo>
                <a:lnTo>
                  <a:pt x="5997773" y="751582"/>
                </a:lnTo>
                <a:cubicBezTo>
                  <a:pt x="5997773" y="672207"/>
                  <a:pt x="5995293" y="600274"/>
                  <a:pt x="5990332" y="535781"/>
                </a:cubicBezTo>
                <a:close/>
                <a:moveTo>
                  <a:pt x="8885038" y="297656"/>
                </a:moveTo>
                <a:lnTo>
                  <a:pt x="8885038" y="565547"/>
                </a:lnTo>
                <a:lnTo>
                  <a:pt x="9152929" y="565547"/>
                </a:lnTo>
                <a:lnTo>
                  <a:pt x="9152929" y="297656"/>
                </a:lnTo>
                <a:lnTo>
                  <a:pt x="8885038" y="297656"/>
                </a:lnTo>
                <a:close/>
                <a:moveTo>
                  <a:pt x="5752207" y="178594"/>
                </a:moveTo>
                <a:cubicBezTo>
                  <a:pt x="5856386" y="183555"/>
                  <a:pt x="5970488" y="186035"/>
                  <a:pt x="6094511" y="186035"/>
                </a:cubicBezTo>
                <a:lnTo>
                  <a:pt x="7195839" y="186035"/>
                </a:lnTo>
                <a:cubicBezTo>
                  <a:pt x="7275215" y="186035"/>
                  <a:pt x="7359550" y="183555"/>
                  <a:pt x="7448847" y="178594"/>
                </a:cubicBezTo>
                <a:lnTo>
                  <a:pt x="7448847" y="319981"/>
                </a:lnTo>
                <a:cubicBezTo>
                  <a:pt x="7369473" y="315019"/>
                  <a:pt x="7287617" y="312539"/>
                  <a:pt x="7203281" y="312539"/>
                </a:cubicBezTo>
                <a:lnTo>
                  <a:pt x="7158632" y="312539"/>
                </a:lnTo>
                <a:lnTo>
                  <a:pt x="7158632" y="1540371"/>
                </a:lnTo>
                <a:cubicBezTo>
                  <a:pt x="7158632" y="1629668"/>
                  <a:pt x="7132587" y="1687959"/>
                  <a:pt x="7080498" y="1715244"/>
                </a:cubicBezTo>
                <a:cubicBezTo>
                  <a:pt x="7028408" y="1742529"/>
                  <a:pt x="6922988" y="1763613"/>
                  <a:pt x="6764238" y="1778496"/>
                </a:cubicBezTo>
                <a:cubicBezTo>
                  <a:pt x="6754316" y="1714004"/>
                  <a:pt x="6734472" y="1654473"/>
                  <a:pt x="6704707" y="1599902"/>
                </a:cubicBezTo>
                <a:cubicBezTo>
                  <a:pt x="6808886" y="1604863"/>
                  <a:pt x="6883300" y="1602383"/>
                  <a:pt x="6927949" y="1592461"/>
                </a:cubicBezTo>
                <a:cubicBezTo>
                  <a:pt x="6972597" y="1582539"/>
                  <a:pt x="6994922" y="1555254"/>
                  <a:pt x="6994922" y="1510606"/>
                </a:cubicBezTo>
                <a:lnTo>
                  <a:pt x="6994922" y="312539"/>
                </a:lnTo>
                <a:lnTo>
                  <a:pt x="6101953" y="312539"/>
                </a:lnTo>
                <a:cubicBezTo>
                  <a:pt x="5972969" y="312539"/>
                  <a:pt x="5856386" y="315019"/>
                  <a:pt x="5752207" y="319981"/>
                </a:cubicBezTo>
                <a:lnTo>
                  <a:pt x="5752207" y="178594"/>
                </a:lnTo>
                <a:close/>
                <a:moveTo>
                  <a:pt x="8602265" y="171152"/>
                </a:moveTo>
                <a:cubicBezTo>
                  <a:pt x="8681640" y="176113"/>
                  <a:pt x="8788300" y="178594"/>
                  <a:pt x="8922246" y="178594"/>
                </a:cubicBezTo>
                <a:lnTo>
                  <a:pt x="9138046" y="178594"/>
                </a:lnTo>
                <a:cubicBezTo>
                  <a:pt x="9242226" y="178594"/>
                  <a:pt x="9341445" y="176113"/>
                  <a:pt x="9435703" y="171152"/>
                </a:cubicBezTo>
                <a:lnTo>
                  <a:pt x="9435703" y="305098"/>
                </a:lnTo>
                <a:cubicBezTo>
                  <a:pt x="9361288" y="300137"/>
                  <a:pt x="9309199" y="297656"/>
                  <a:pt x="9279433" y="297656"/>
                </a:cubicBezTo>
                <a:lnTo>
                  <a:pt x="9279433" y="1279922"/>
                </a:lnTo>
                <a:cubicBezTo>
                  <a:pt x="9324081" y="1270000"/>
                  <a:pt x="9381133" y="1255117"/>
                  <a:pt x="9450585" y="1235274"/>
                </a:cubicBezTo>
                <a:cubicBezTo>
                  <a:pt x="9445625" y="1284883"/>
                  <a:pt x="9443144" y="1329531"/>
                  <a:pt x="9443144" y="1369219"/>
                </a:cubicBezTo>
                <a:cubicBezTo>
                  <a:pt x="9358808" y="1389063"/>
                  <a:pt x="9304238" y="1401465"/>
                  <a:pt x="9279433" y="1406426"/>
                </a:cubicBezTo>
                <a:cubicBezTo>
                  <a:pt x="9279433" y="1555254"/>
                  <a:pt x="9281914" y="1669355"/>
                  <a:pt x="9286874" y="1748730"/>
                </a:cubicBezTo>
                <a:lnTo>
                  <a:pt x="9145488" y="1748730"/>
                </a:lnTo>
                <a:cubicBezTo>
                  <a:pt x="9150449" y="1669355"/>
                  <a:pt x="9152929" y="1565176"/>
                  <a:pt x="9152929" y="1436191"/>
                </a:cubicBezTo>
                <a:cubicBezTo>
                  <a:pt x="9009062" y="1470918"/>
                  <a:pt x="8898681" y="1499443"/>
                  <a:pt x="8821787" y="1521768"/>
                </a:cubicBezTo>
                <a:cubicBezTo>
                  <a:pt x="8744892" y="1544092"/>
                  <a:pt x="8679160" y="1567656"/>
                  <a:pt x="8624589" y="1592461"/>
                </a:cubicBezTo>
                <a:cubicBezTo>
                  <a:pt x="8609706" y="1532930"/>
                  <a:pt x="8592344" y="1478359"/>
                  <a:pt x="8572499" y="1428750"/>
                </a:cubicBezTo>
                <a:cubicBezTo>
                  <a:pt x="8627070" y="1418828"/>
                  <a:pt x="8689082" y="1406426"/>
                  <a:pt x="8758535" y="1391543"/>
                </a:cubicBezTo>
                <a:lnTo>
                  <a:pt x="8758535" y="297656"/>
                </a:lnTo>
                <a:cubicBezTo>
                  <a:pt x="8718847" y="297656"/>
                  <a:pt x="8666758" y="300137"/>
                  <a:pt x="8602265" y="305098"/>
                </a:cubicBezTo>
                <a:lnTo>
                  <a:pt x="8602265" y="171152"/>
                </a:lnTo>
                <a:close/>
                <a:moveTo>
                  <a:pt x="230684" y="81855"/>
                </a:moveTo>
                <a:cubicBezTo>
                  <a:pt x="349746" y="166191"/>
                  <a:pt x="451446" y="238125"/>
                  <a:pt x="535781" y="297656"/>
                </a:cubicBezTo>
                <a:cubicBezTo>
                  <a:pt x="501055" y="332383"/>
                  <a:pt x="466328" y="372070"/>
                  <a:pt x="431602" y="416719"/>
                </a:cubicBezTo>
                <a:cubicBezTo>
                  <a:pt x="352227" y="342305"/>
                  <a:pt x="255489" y="267891"/>
                  <a:pt x="141387" y="193477"/>
                </a:cubicBezTo>
                <a:cubicBezTo>
                  <a:pt x="181074" y="153789"/>
                  <a:pt x="210840" y="116582"/>
                  <a:pt x="230684" y="81855"/>
                </a:cubicBezTo>
                <a:close/>
                <a:moveTo>
                  <a:pt x="4472285" y="74414"/>
                </a:moveTo>
                <a:cubicBezTo>
                  <a:pt x="4497090" y="138906"/>
                  <a:pt x="4524375" y="188516"/>
                  <a:pt x="4554141" y="223242"/>
                </a:cubicBezTo>
                <a:cubicBezTo>
                  <a:pt x="4454922" y="233164"/>
                  <a:pt x="4351982" y="244326"/>
                  <a:pt x="4245322" y="256729"/>
                </a:cubicBezTo>
                <a:cubicBezTo>
                  <a:pt x="4138662" y="269131"/>
                  <a:pt x="4008437" y="280293"/>
                  <a:pt x="3854648" y="290215"/>
                </a:cubicBezTo>
                <a:lnTo>
                  <a:pt x="3854648" y="565547"/>
                </a:lnTo>
                <a:lnTo>
                  <a:pt x="4487168" y="565547"/>
                </a:lnTo>
                <a:cubicBezTo>
                  <a:pt x="4467324" y="729258"/>
                  <a:pt x="4441279" y="885527"/>
                  <a:pt x="4409033" y="1034356"/>
                </a:cubicBezTo>
                <a:cubicBezTo>
                  <a:pt x="4376787" y="1183184"/>
                  <a:pt x="4328418" y="1314648"/>
                  <a:pt x="4263926" y="1428750"/>
                </a:cubicBezTo>
                <a:cubicBezTo>
                  <a:pt x="4308574" y="1473399"/>
                  <a:pt x="4361904" y="1514326"/>
                  <a:pt x="4423916" y="1551533"/>
                </a:cubicBezTo>
                <a:cubicBezTo>
                  <a:pt x="4485928" y="1588740"/>
                  <a:pt x="4546699" y="1617266"/>
                  <a:pt x="4606230" y="1637109"/>
                </a:cubicBezTo>
                <a:cubicBezTo>
                  <a:pt x="4566543" y="1666875"/>
                  <a:pt x="4526855" y="1711523"/>
                  <a:pt x="4487168" y="1771055"/>
                </a:cubicBezTo>
                <a:cubicBezTo>
                  <a:pt x="4432598" y="1736328"/>
                  <a:pt x="4378027" y="1697881"/>
                  <a:pt x="4323457" y="1655713"/>
                </a:cubicBezTo>
                <a:cubicBezTo>
                  <a:pt x="4268887" y="1613545"/>
                  <a:pt x="4221758" y="1572617"/>
                  <a:pt x="4182070" y="1532930"/>
                </a:cubicBezTo>
                <a:cubicBezTo>
                  <a:pt x="4102695" y="1617266"/>
                  <a:pt x="3998515" y="1699121"/>
                  <a:pt x="3869531" y="1778496"/>
                </a:cubicBezTo>
                <a:cubicBezTo>
                  <a:pt x="3834804" y="1738809"/>
                  <a:pt x="3795117" y="1699121"/>
                  <a:pt x="3750469" y="1659434"/>
                </a:cubicBezTo>
                <a:cubicBezTo>
                  <a:pt x="3879453" y="1609824"/>
                  <a:pt x="3993555" y="1527969"/>
                  <a:pt x="4092773" y="1413867"/>
                </a:cubicBezTo>
                <a:cubicBezTo>
                  <a:pt x="4048125" y="1329531"/>
                  <a:pt x="4008437" y="1232793"/>
                  <a:pt x="3973711" y="1123652"/>
                </a:cubicBezTo>
                <a:cubicBezTo>
                  <a:pt x="3943945" y="1019473"/>
                  <a:pt x="3919141" y="870645"/>
                  <a:pt x="3899297" y="677168"/>
                </a:cubicBezTo>
                <a:lnTo>
                  <a:pt x="3854648" y="677168"/>
                </a:lnTo>
                <a:cubicBezTo>
                  <a:pt x="3849687" y="930176"/>
                  <a:pt x="3832324" y="1128613"/>
                  <a:pt x="3802558" y="1272481"/>
                </a:cubicBezTo>
                <a:cubicBezTo>
                  <a:pt x="3772793" y="1416348"/>
                  <a:pt x="3723183" y="1550293"/>
                  <a:pt x="3653730" y="1674316"/>
                </a:cubicBezTo>
                <a:cubicBezTo>
                  <a:pt x="3604121" y="1634629"/>
                  <a:pt x="3559472" y="1609824"/>
                  <a:pt x="3519785" y="1599902"/>
                </a:cubicBezTo>
                <a:cubicBezTo>
                  <a:pt x="3569394" y="1540371"/>
                  <a:pt x="3611562" y="1456035"/>
                  <a:pt x="3646289" y="1346895"/>
                </a:cubicBezTo>
                <a:cubicBezTo>
                  <a:pt x="3681015" y="1237754"/>
                  <a:pt x="3703339" y="1121172"/>
                  <a:pt x="3713262" y="997149"/>
                </a:cubicBezTo>
                <a:cubicBezTo>
                  <a:pt x="3723183" y="868164"/>
                  <a:pt x="3728144" y="724297"/>
                  <a:pt x="3728144" y="565547"/>
                </a:cubicBezTo>
                <a:cubicBezTo>
                  <a:pt x="3728144" y="401836"/>
                  <a:pt x="3723183" y="270371"/>
                  <a:pt x="3713262" y="171152"/>
                </a:cubicBezTo>
                <a:cubicBezTo>
                  <a:pt x="3852168" y="176113"/>
                  <a:pt x="3992314" y="168672"/>
                  <a:pt x="4133701" y="148828"/>
                </a:cubicBezTo>
                <a:cubicBezTo>
                  <a:pt x="4275088" y="128984"/>
                  <a:pt x="4387949" y="104180"/>
                  <a:pt x="4472285" y="74414"/>
                </a:cubicBezTo>
                <a:close/>
                <a:moveTo>
                  <a:pt x="3333750" y="74414"/>
                </a:moveTo>
                <a:lnTo>
                  <a:pt x="3475137" y="74414"/>
                </a:lnTo>
                <a:cubicBezTo>
                  <a:pt x="3470176" y="128984"/>
                  <a:pt x="3467695" y="188516"/>
                  <a:pt x="3467695" y="253008"/>
                </a:cubicBezTo>
                <a:lnTo>
                  <a:pt x="3467695" y="602754"/>
                </a:lnTo>
                <a:cubicBezTo>
                  <a:pt x="3527226" y="602754"/>
                  <a:pt x="3579316" y="600274"/>
                  <a:pt x="3623965" y="595313"/>
                </a:cubicBezTo>
                <a:lnTo>
                  <a:pt x="3623965" y="721816"/>
                </a:lnTo>
                <a:cubicBezTo>
                  <a:pt x="3569394" y="716856"/>
                  <a:pt x="3512344" y="714375"/>
                  <a:pt x="3452812" y="714375"/>
                </a:cubicBezTo>
                <a:lnTo>
                  <a:pt x="3155156" y="714375"/>
                </a:lnTo>
                <a:lnTo>
                  <a:pt x="3155156" y="959941"/>
                </a:lnTo>
                <a:lnTo>
                  <a:pt x="3512344" y="959941"/>
                </a:lnTo>
                <a:cubicBezTo>
                  <a:pt x="3507383" y="1029395"/>
                  <a:pt x="3504902" y="1126133"/>
                  <a:pt x="3504902" y="1250156"/>
                </a:cubicBezTo>
                <a:lnTo>
                  <a:pt x="3504902" y="1711523"/>
                </a:lnTo>
                <a:lnTo>
                  <a:pt x="3370957" y="1711523"/>
                </a:lnTo>
                <a:cubicBezTo>
                  <a:pt x="3375918" y="1537891"/>
                  <a:pt x="3378398" y="1324570"/>
                  <a:pt x="3378398" y="1071563"/>
                </a:cubicBezTo>
                <a:lnTo>
                  <a:pt x="3155156" y="1071563"/>
                </a:lnTo>
                <a:cubicBezTo>
                  <a:pt x="3150195" y="1185664"/>
                  <a:pt x="3137793" y="1296045"/>
                  <a:pt x="3117949" y="1402705"/>
                </a:cubicBezTo>
                <a:cubicBezTo>
                  <a:pt x="3098105" y="1509365"/>
                  <a:pt x="3065859" y="1619746"/>
                  <a:pt x="3021211" y="1733848"/>
                </a:cubicBezTo>
                <a:cubicBezTo>
                  <a:pt x="2986484" y="1709043"/>
                  <a:pt x="2939355" y="1686719"/>
                  <a:pt x="2879825" y="1666875"/>
                </a:cubicBezTo>
                <a:cubicBezTo>
                  <a:pt x="2979043" y="1493242"/>
                  <a:pt x="3028652" y="1227832"/>
                  <a:pt x="3028652" y="870645"/>
                </a:cubicBezTo>
                <a:cubicBezTo>
                  <a:pt x="3028652" y="508496"/>
                  <a:pt x="3026172" y="250528"/>
                  <a:pt x="3021211" y="96738"/>
                </a:cubicBezTo>
                <a:cubicBezTo>
                  <a:pt x="3070820" y="106660"/>
                  <a:pt x="3120429" y="114101"/>
                  <a:pt x="3170039" y="119063"/>
                </a:cubicBezTo>
                <a:cubicBezTo>
                  <a:pt x="3160117" y="198438"/>
                  <a:pt x="3155156" y="272852"/>
                  <a:pt x="3155156" y="342305"/>
                </a:cubicBezTo>
                <a:lnTo>
                  <a:pt x="3155156" y="602754"/>
                </a:lnTo>
                <a:lnTo>
                  <a:pt x="3341191" y="602754"/>
                </a:lnTo>
                <a:lnTo>
                  <a:pt x="3341191" y="253008"/>
                </a:lnTo>
                <a:cubicBezTo>
                  <a:pt x="3341191" y="198438"/>
                  <a:pt x="3338711" y="138906"/>
                  <a:pt x="3333750" y="74414"/>
                </a:cubicBezTo>
                <a:close/>
                <a:moveTo>
                  <a:pt x="9830097" y="52090"/>
                </a:moveTo>
                <a:lnTo>
                  <a:pt x="9978925" y="52090"/>
                </a:lnTo>
                <a:cubicBezTo>
                  <a:pt x="9973964" y="136426"/>
                  <a:pt x="9971484" y="225723"/>
                  <a:pt x="9971484" y="319981"/>
                </a:cubicBezTo>
                <a:lnTo>
                  <a:pt x="9971484" y="625078"/>
                </a:lnTo>
                <a:cubicBezTo>
                  <a:pt x="10100468" y="625078"/>
                  <a:pt x="10207129" y="622598"/>
                  <a:pt x="10291464" y="617637"/>
                </a:cubicBezTo>
                <a:lnTo>
                  <a:pt x="10291464" y="751582"/>
                </a:lnTo>
                <a:cubicBezTo>
                  <a:pt x="10177363" y="746621"/>
                  <a:pt x="10070702" y="744141"/>
                  <a:pt x="9971484" y="744141"/>
                </a:cubicBezTo>
                <a:lnTo>
                  <a:pt x="9971484" y="1532930"/>
                </a:lnTo>
                <a:lnTo>
                  <a:pt x="10097988" y="1532930"/>
                </a:lnTo>
                <a:cubicBezTo>
                  <a:pt x="10152558" y="1532930"/>
                  <a:pt x="10222012" y="1530449"/>
                  <a:pt x="10306347" y="1525488"/>
                </a:cubicBezTo>
                <a:lnTo>
                  <a:pt x="10306347" y="1659434"/>
                </a:lnTo>
                <a:cubicBezTo>
                  <a:pt x="10222012" y="1654473"/>
                  <a:pt x="10152558" y="1651992"/>
                  <a:pt x="10097988" y="1651992"/>
                </a:cubicBezTo>
                <a:lnTo>
                  <a:pt x="9524999" y="1651992"/>
                </a:lnTo>
                <a:cubicBezTo>
                  <a:pt x="9470429" y="1651992"/>
                  <a:pt x="9423300" y="1654473"/>
                  <a:pt x="9383613" y="1659434"/>
                </a:cubicBezTo>
                <a:lnTo>
                  <a:pt x="9383613" y="1525488"/>
                </a:lnTo>
                <a:cubicBezTo>
                  <a:pt x="9418340" y="1530449"/>
                  <a:pt x="9460507" y="1532930"/>
                  <a:pt x="9510117" y="1532930"/>
                </a:cubicBezTo>
                <a:lnTo>
                  <a:pt x="9510117" y="699492"/>
                </a:lnTo>
                <a:cubicBezTo>
                  <a:pt x="9510117" y="630039"/>
                  <a:pt x="9507637" y="555625"/>
                  <a:pt x="9502675" y="476250"/>
                </a:cubicBezTo>
                <a:lnTo>
                  <a:pt x="9651503" y="476250"/>
                </a:lnTo>
                <a:cubicBezTo>
                  <a:pt x="9646543" y="555625"/>
                  <a:pt x="9644062" y="632520"/>
                  <a:pt x="9644062" y="706934"/>
                </a:cubicBezTo>
                <a:lnTo>
                  <a:pt x="9644062" y="1532930"/>
                </a:lnTo>
                <a:lnTo>
                  <a:pt x="9837538" y="1532930"/>
                </a:lnTo>
                <a:lnTo>
                  <a:pt x="9837538" y="319981"/>
                </a:lnTo>
                <a:cubicBezTo>
                  <a:pt x="9837538" y="230684"/>
                  <a:pt x="9835058" y="141387"/>
                  <a:pt x="9830097" y="52090"/>
                </a:cubicBezTo>
                <a:close/>
                <a:moveTo>
                  <a:pt x="863203" y="0"/>
                </a:moveTo>
                <a:cubicBezTo>
                  <a:pt x="917774" y="34727"/>
                  <a:pt x="969864" y="59531"/>
                  <a:pt x="1019473" y="74414"/>
                </a:cubicBezTo>
                <a:cubicBezTo>
                  <a:pt x="979786" y="133945"/>
                  <a:pt x="947539" y="186035"/>
                  <a:pt x="922734" y="230684"/>
                </a:cubicBezTo>
                <a:lnTo>
                  <a:pt x="1644551" y="230684"/>
                </a:lnTo>
                <a:cubicBezTo>
                  <a:pt x="1609825" y="344785"/>
                  <a:pt x="1577578" y="461367"/>
                  <a:pt x="1547813" y="580430"/>
                </a:cubicBezTo>
                <a:cubicBezTo>
                  <a:pt x="1493242" y="555625"/>
                  <a:pt x="1443633" y="543223"/>
                  <a:pt x="1398985" y="543223"/>
                </a:cubicBezTo>
                <a:lnTo>
                  <a:pt x="1458516" y="349746"/>
                </a:lnTo>
                <a:lnTo>
                  <a:pt x="1153418" y="349746"/>
                </a:lnTo>
                <a:cubicBezTo>
                  <a:pt x="1143496" y="488652"/>
                  <a:pt x="1190625" y="607715"/>
                  <a:pt x="1294805" y="706934"/>
                </a:cubicBezTo>
                <a:cubicBezTo>
                  <a:pt x="1398985" y="806152"/>
                  <a:pt x="1530449" y="870645"/>
                  <a:pt x="1689200" y="900410"/>
                </a:cubicBezTo>
                <a:cubicBezTo>
                  <a:pt x="1649512" y="945059"/>
                  <a:pt x="1617266" y="994668"/>
                  <a:pt x="1592461" y="1049238"/>
                </a:cubicBezTo>
                <a:cubicBezTo>
                  <a:pt x="1513086" y="1024434"/>
                  <a:pt x="1422549" y="978545"/>
                  <a:pt x="1320850" y="911572"/>
                </a:cubicBezTo>
                <a:cubicBezTo>
                  <a:pt x="1219151" y="844600"/>
                  <a:pt x="1145977" y="749102"/>
                  <a:pt x="1101328" y="625078"/>
                </a:cubicBezTo>
                <a:cubicBezTo>
                  <a:pt x="1061641" y="734219"/>
                  <a:pt x="1004590" y="822275"/>
                  <a:pt x="930176" y="889248"/>
                </a:cubicBezTo>
                <a:cubicBezTo>
                  <a:pt x="855762" y="956221"/>
                  <a:pt x="746621" y="1014512"/>
                  <a:pt x="602754" y="1064121"/>
                </a:cubicBezTo>
                <a:cubicBezTo>
                  <a:pt x="587871" y="1019473"/>
                  <a:pt x="555625" y="977305"/>
                  <a:pt x="506016" y="937617"/>
                </a:cubicBezTo>
                <a:cubicBezTo>
                  <a:pt x="709414" y="888008"/>
                  <a:pt x="843360" y="813594"/>
                  <a:pt x="907852" y="714375"/>
                </a:cubicBezTo>
                <a:cubicBezTo>
                  <a:pt x="972344" y="615156"/>
                  <a:pt x="1009551" y="493613"/>
                  <a:pt x="1019473" y="349746"/>
                </a:cubicBezTo>
                <a:lnTo>
                  <a:pt x="870645" y="349746"/>
                </a:lnTo>
                <a:cubicBezTo>
                  <a:pt x="825996" y="419199"/>
                  <a:pt x="771426" y="491133"/>
                  <a:pt x="706934" y="565547"/>
                </a:cubicBezTo>
                <a:cubicBezTo>
                  <a:pt x="687090" y="525859"/>
                  <a:pt x="647403" y="493613"/>
                  <a:pt x="587871" y="468809"/>
                </a:cubicBezTo>
                <a:cubicBezTo>
                  <a:pt x="657325" y="404316"/>
                  <a:pt x="711895" y="337344"/>
                  <a:pt x="751582" y="267891"/>
                </a:cubicBezTo>
                <a:cubicBezTo>
                  <a:pt x="791270" y="198438"/>
                  <a:pt x="828476" y="109141"/>
                  <a:pt x="8632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PA_文本框 1" hidden="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6130" y="6629399"/>
            <a:ext cx="1219220" cy="1077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Times New Roman" panose="02020603050405020304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11296" name="PA_图片 1" hidden="1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" name="表格 41"/>
          <p:cNvGraphicFramePr/>
          <p:nvPr/>
        </p:nvGraphicFramePr>
        <p:xfrm>
          <a:off x="611188" y="1557338"/>
          <a:ext cx="8077200" cy="4856162"/>
        </p:xfrm>
        <a:graphic>
          <a:graphicData uri="http://schemas.openxmlformats.org/drawingml/2006/table">
            <a:tbl>
              <a:tblPr/>
              <a:tblGrid>
                <a:gridCol w="374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5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081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24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MS PGothic" panose="020B0600070205080204" pitchFamily="34" charset="-128"/>
                        </a:rPr>
                        <a:t>Do you want to watch the news?</a:t>
                      </a:r>
                      <a:endParaRPr lang="en-US" altLang="en-US" sz="2400" b="1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cs typeface="Times New Roman" panose="02020603050405020304" pitchFamily="18" charset="0"/>
                        <a:sym typeface="MS PGothic" panose="020B0600070205080204" pitchFamily="34" charset="-128"/>
                      </a:endParaRPr>
                    </a:p>
                  </a:txBody>
                  <a:tcPr marT="45727" marB="45727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2400" b="1" dirty="0" smtClean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MS PGothic" panose="020B0600070205080204" pitchFamily="34" charset="-128"/>
                        </a:rPr>
                        <a:t>Yes</a:t>
                      </a:r>
                      <a:r>
                        <a:rPr lang="en-US" sz="24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MS PGothic" panose="020B0600070205080204" pitchFamily="34" charset="-128"/>
                        </a:rPr>
                        <a:t>, I do./ no, I don’t.</a:t>
                      </a:r>
                      <a:endParaRPr lang="en-US" altLang="en-US" sz="2400" b="1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cs typeface="Times New Roman" panose="02020603050405020304" pitchFamily="18" charset="0"/>
                        <a:sym typeface="MS PGothic" panose="020B0600070205080204" pitchFamily="34" charset="-128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81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24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MS PGothic" panose="020B0600070205080204" pitchFamily="34" charset="-128"/>
                        </a:rPr>
                        <a:t>What do you plan to watch tonight?</a:t>
                      </a:r>
                      <a:endParaRPr lang="en-US" altLang="en-US" sz="2400" b="1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cs typeface="Times New Roman" panose="02020603050405020304" pitchFamily="18" charset="0"/>
                        <a:sym typeface="MS PGothic" panose="020B0600070205080204" pitchFamily="34" charset="-128"/>
                      </a:endParaRPr>
                    </a:p>
                  </a:txBody>
                  <a:tcPr marT="45727" marB="45727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24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MS PGothic" panose="020B0600070205080204" pitchFamily="34" charset="-128"/>
                        </a:rPr>
                        <a:t>I plan to watch Days of Our Past.</a:t>
                      </a:r>
                      <a:endParaRPr lang="en-US" altLang="en-US" sz="2400" b="1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cs typeface="Times New Roman" panose="02020603050405020304" pitchFamily="18" charset="0"/>
                        <a:sym typeface="MS PGothic" panose="020B0600070205080204" pitchFamily="34" charset="-128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81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24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MS PGothic" panose="020B0600070205080204" pitchFamily="34" charset="-128"/>
                        </a:rPr>
                        <a:t>What can you expect to learn from sitcoms?</a:t>
                      </a:r>
                      <a:endParaRPr lang="en-US" altLang="en-US" sz="2400" b="1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cs typeface="Times New Roman" panose="02020603050405020304" pitchFamily="18" charset="0"/>
                        <a:sym typeface="MS PGothic" panose="020B0600070205080204" pitchFamily="34" charset="-128"/>
                      </a:endParaRPr>
                    </a:p>
                  </a:txBody>
                  <a:tcPr marT="45727" marB="45727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24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MS PGothic" panose="020B0600070205080204" pitchFamily="34" charset="-128"/>
                        </a:rPr>
                        <a:t>You can learn some great jokes.</a:t>
                      </a:r>
                      <a:endParaRPr lang="en-US" altLang="en-US" sz="2400" b="1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cs typeface="Times New Roman" panose="02020603050405020304" pitchFamily="18" charset="0"/>
                        <a:sym typeface="MS PGothic" panose="020B0600070205080204" pitchFamily="34" charset="-128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802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24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MS PGothic" panose="020B0600070205080204" pitchFamily="34" charset="-128"/>
                        </a:rPr>
                        <a:t>Why do you like watching the news?</a:t>
                      </a:r>
                      <a:endParaRPr lang="en-US" altLang="en-US" sz="2400" b="1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cs typeface="Times New Roman" panose="02020603050405020304" pitchFamily="18" charset="0"/>
                        <a:sym typeface="MS PGothic" panose="020B0600070205080204" pitchFamily="34" charset="-128"/>
                      </a:endParaRPr>
                    </a:p>
                  </a:txBody>
                  <a:tcPr marT="45727" marB="45727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24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MS PGothic" panose="020B0600070205080204" pitchFamily="34" charset="-128"/>
                        </a:rPr>
                        <a:t>Because I hope to find out </a:t>
                      </a:r>
                      <a:r>
                        <a:rPr lang="en-US" sz="2400" b="1" dirty="0" smtClean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MS PGothic" panose="020B0600070205080204" pitchFamily="34" charset="-128"/>
                        </a:rPr>
                        <a:t>what’s </a:t>
                      </a:r>
                      <a:r>
                        <a:rPr lang="en-US" sz="24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MS PGothic" panose="020B0600070205080204" pitchFamily="34" charset="-128"/>
                        </a:rPr>
                        <a:t>going on around the world.</a:t>
                      </a:r>
                      <a:endParaRPr lang="en-US" altLang="en-US" sz="2400" b="1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cs typeface="Times New Roman" panose="02020603050405020304" pitchFamily="18" charset="0"/>
                        <a:sym typeface="MS PGothic" panose="020B0600070205080204" pitchFamily="34" charset="-128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89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sz="2400" b="1" dirty="0">
                          <a:solidFill>
                            <a:srgbClr val="32191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MS PGothic" panose="020B0600070205080204" pitchFamily="34" charset="-128"/>
                        </a:rPr>
                        <a:t>What do you think of talk shows?</a:t>
                      </a:r>
                      <a:endParaRPr lang="en-US" altLang="en-US" sz="2400" b="1" dirty="0">
                        <a:solidFill>
                          <a:srgbClr val="321911"/>
                        </a:solidFill>
                        <a:latin typeface="Times New Roman" panose="02020603050405020304"/>
                        <a:ea typeface="黑体" panose="02010609060101010101" pitchFamily="49" charset="-122"/>
                        <a:cs typeface="Times New Roman" panose="02020603050405020304" pitchFamily="18" charset="0"/>
                        <a:sym typeface="MS PGothic" panose="020B0600070205080204" pitchFamily="34" charset="-128"/>
                      </a:endParaRPr>
                    </a:p>
                  </a:txBody>
                  <a:tcPr marT="45727" marB="45727">
                    <a:lnL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rgbClr val="321911"/>
                          </a:solidFill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MS PGothic" panose="020B0600070205080204" pitchFamily="34" charset="-128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1400" kern="1200"/>
                      </a:lvl3pPr>
                      <a:lvl4pPr marL="1600200" lvl="3" indent="-228600">
                        <a:defRPr sz="1200" kern="1200"/>
                      </a:lvl4pPr>
                      <a:lvl5pPr marL="2057400" lvl="4" indent="-228600">
                        <a:defRPr sz="12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MS PGothic" panose="020B0600070205080204" pitchFamily="34" charset="-128"/>
                        </a:rPr>
                        <a:t>I don’t mind them. / I can’t stand them./ I love watching them.</a:t>
                      </a:r>
                      <a:endParaRPr lang="en-US" altLang="en-US" sz="2400" b="1" dirty="0">
                        <a:latin typeface="Times New Roman" panose="02020603050405020304"/>
                        <a:ea typeface="黑体" panose="02010609060101010101" pitchFamily="49" charset="-122"/>
                        <a:cs typeface="Times New Roman" panose="02020603050405020304" pitchFamily="18" charset="0"/>
                        <a:sym typeface="MS PGothic" panose="020B0600070205080204" pitchFamily="34" charset="-128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" name="Oval 22"/>
          <p:cNvSpPr>
            <a:spLocks noChangeArrowheads="1"/>
          </p:cNvSpPr>
          <p:nvPr/>
        </p:nvSpPr>
        <p:spPr bwMode="auto">
          <a:xfrm>
            <a:off x="5219700" y="765175"/>
            <a:ext cx="3455988" cy="827088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2800" b="1">
                <a:solidFill>
                  <a:srgbClr val="0000CC"/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Grammar Focus</a:t>
            </a:r>
          </a:p>
        </p:txBody>
      </p:sp>
      <p:sp>
        <p:nvSpPr>
          <p:cNvPr id="11318" name="TextBox 31"/>
          <p:cNvSpPr txBox="1">
            <a:spLocks noChangeArrowheads="1"/>
          </p:cNvSpPr>
          <p:nvPr/>
        </p:nvSpPr>
        <p:spPr bwMode="auto">
          <a:xfrm>
            <a:off x="250825" y="692150"/>
            <a:ext cx="66246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Read the sentences.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323850" y="620713"/>
            <a:ext cx="5870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495300" algn="l"/>
                <a:tab pos="5273675" algn="r"/>
              </a:tabLst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Fill in the blanks.</a:t>
            </a: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395288" y="1268413"/>
            <a:ext cx="8458200" cy="45243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  <a:buFont typeface="Arial" panose="020B0604020202020204" pitchFamily="34" charset="0"/>
              <a:buAutoNum type="arabicPeriod"/>
              <a:tabLst>
                <a:tab pos="495300" algn="l"/>
                <a:tab pos="5273675" algn="r"/>
              </a:tabLst>
            </a:pPr>
            <a:r>
              <a:rPr lang="en-US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Do you _____ _____ watch the news?</a:t>
            </a:r>
          </a:p>
          <a:p>
            <a:pPr eaLnBrk="0" hangingPunct="0">
              <a:lnSpc>
                <a:spcPct val="120000"/>
              </a:lnSpc>
              <a:buFont typeface="Arial" panose="020B0604020202020204" pitchFamily="34" charset="0"/>
              <a:buAutoNum type="arabicPeriod"/>
              <a:tabLst>
                <a:tab pos="495300" algn="l"/>
                <a:tab pos="5273675" algn="r"/>
              </a:tabLst>
            </a:pPr>
            <a:r>
              <a:rPr lang="en-US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do you _____ ______ talk shows?</a:t>
            </a:r>
          </a:p>
          <a:p>
            <a:pPr eaLnBrk="0" hangingPunct="0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don’t _______ them./ I can’t ______ them./ I _______ watching them.</a:t>
            </a:r>
          </a:p>
          <a:p>
            <a:pPr eaLnBrk="0" hangingPunct="0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 do you ______ _______ watch tonight?</a:t>
            </a:r>
          </a:p>
          <a:p>
            <a:pPr eaLnBrk="0" hangingPunct="0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_____ _____watch </a:t>
            </a:r>
            <a:r>
              <a:rPr lang="en-US" altLang="en-US" sz="24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Days of Our Past</a:t>
            </a:r>
            <a:r>
              <a:rPr lang="en-US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  <a:p>
            <a:pPr eaLnBrk="0" hangingPunct="0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What can you expect to learn ______sitcoms?</a:t>
            </a:r>
          </a:p>
          <a:p>
            <a:pPr eaLnBrk="0" hangingPunct="0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Why ______ ______ like ______ the news?</a:t>
            </a:r>
          </a:p>
          <a:p>
            <a:pPr eaLnBrk="0" hangingPunct="0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</a:t>
            </a:r>
            <a:r>
              <a:rPr lang="en-US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Because I hope to ______ ______ what’s ______ ______ around the world.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468313" y="2133600"/>
            <a:ext cx="8064500" cy="33226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A: What do you plan to watch on TV tonight?</a:t>
            </a:r>
          </a:p>
          <a:p>
            <a:pPr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B: I hope to __________________ , but I also want </a:t>
            </a:r>
          </a:p>
          <a:p>
            <a:pPr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to ___________________. How about you? Do you </a:t>
            </a:r>
          </a:p>
          <a:p>
            <a:pPr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________________ a talk show or _____________?</a:t>
            </a:r>
          </a:p>
          <a:p>
            <a:pPr>
              <a:lnSpc>
                <a:spcPct val="150000"/>
              </a:lnSpc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A: Oh, I want to </a:t>
            </a:r>
            <a:r>
              <a:rPr lang="en-US" altLang="en-US" sz="2800" b="1" u="sng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                 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539750" y="692150"/>
            <a:ext cx="8305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3a Make a conversation and then practice it   </a:t>
            </a:r>
          </a:p>
          <a:p>
            <a:pPr>
              <a:lnSpc>
                <a:spcPct val="125000"/>
              </a:lnSpc>
            </a:pP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with a partner.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27313" y="2924175"/>
            <a:ext cx="2459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watch a sitcom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87450" y="3554413"/>
            <a:ext cx="26098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watch  the news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7088" y="4202113"/>
            <a:ext cx="2343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want to watch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651500" y="4221163"/>
            <a:ext cx="2262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 talent show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287713" y="4849813"/>
            <a:ext cx="320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watch a talent show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A_图片 1" hidden="1"/>
          <p:cNvPicPr>
            <a:picLocks noGrp="1" noRot="1" noChangeAspect="1" noEditPoints="1" noChangeArrowheads="1"/>
          </p:cNvPicPr>
          <p:nvPr>
            <p:custDataLst>
              <p:tags r:id="rId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A_图片 1" hidden="1"/>
          <p:cNvPicPr>
            <a:picLocks noGrp="1" noRot="1" noChangeAspect="1" noEditPoints="1" noChangeArrowheads="1"/>
          </p:cNvPicPr>
          <p:nvPr>
            <p:custDataLst>
              <p:tags r:id="rId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A_图片 1" hidden="1"/>
          <p:cNvPicPr>
            <a:picLocks noGrp="1" noRot="1" noChangeAspect="1" noEditPoints="1" noChangeArrowheads="1"/>
          </p:cNvPicPr>
          <p:nvPr>
            <p:custDataLst>
              <p:tags r:id="rId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054100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A_图片 1" hidden="1"/>
          <p:cNvPicPr>
            <a:picLocks noGrp="1" noRot="1" noChangeAspect="1" noEditPoints="1" noChangeArrowheads="1"/>
          </p:cNvPicPr>
          <p:nvPr>
            <p:custDataLst>
              <p:tags r:id="rId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A_图片 1" hidden="1"/>
          <p:cNvPicPr>
            <a:picLocks noGrp="1" noRot="1" noChangeAspect="1" noEditPoints="1" noChangeArrowheads="1"/>
          </p:cNvPicPr>
          <p:nvPr>
            <p:custDataLst>
              <p:tags r:id="rId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A_图片 1" hidden="1"/>
          <p:cNvPicPr>
            <a:picLocks noGrp="1" noRot="1" noChangeAspect="1" noEditPoints="1" noChangeArrowheads="1"/>
          </p:cNvPicPr>
          <p:nvPr>
            <p:custDataLst>
              <p:tags r:id="rId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054100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A_图片 1" hidden="1"/>
          <p:cNvPicPr>
            <a:picLocks noGrp="1" noRot="1" noChangeAspect="1" noEditPoints="1" noChangeArrowheads="1"/>
          </p:cNvPicPr>
          <p:nvPr>
            <p:custDataLst>
              <p:tags r:id="rId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054100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A_图片 1" hidden="1"/>
          <p:cNvPicPr>
            <a:picLocks noGrp="1" noRot="1" noChangeAspect="1" noEditPoints="1" noChangeArrowheads="1"/>
          </p:cNvPicPr>
          <p:nvPr>
            <p:custDataLst>
              <p:tags r:id="rId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A_图片 1" hidden="1"/>
          <p:cNvPicPr>
            <a:picLocks noGrp="1" noRot="1" noChangeAspect="1" noEditPoints="1" noChangeArrowheads="1"/>
          </p:cNvPicPr>
          <p:nvPr>
            <p:custDataLst>
              <p:tags r:id="rId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A_图片 1" hidden="1"/>
          <p:cNvPicPr>
            <a:picLocks noGrp="1" noRot="1" noChangeAspect="1" noEditPoints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730375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A_图片 1" hidden="1"/>
          <p:cNvPicPr>
            <a:picLocks noGrp="1" noRot="1" noChangeAspect="1" noEditPoints="1" noChangeArrowheads="1"/>
          </p:cNvPicPr>
          <p:nvPr>
            <p:custDataLst>
              <p:tags r:id="rId1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A_图片 1" hidden="1"/>
          <p:cNvPicPr>
            <a:picLocks noGrp="1" noRot="1" noChangeAspect="1" noEditPoints="1" noChangeArrowheads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A_图片 1" hidden="1"/>
          <p:cNvPicPr>
            <a:picLocks noGrp="1" noRot="1" noChangeAspect="1" noEditPoints="1" noChangeArrowheads="1"/>
          </p:cNvPicPr>
          <p:nvPr>
            <p:custDataLst>
              <p:tags r:id="rId1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730375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A_图片 1" hidden="1"/>
          <p:cNvPicPr>
            <a:picLocks noGrp="1" noRot="1" noChangeAspect="1" noEditPoints="1" noChangeArrowheads="1"/>
          </p:cNvPicPr>
          <p:nvPr>
            <p:custDataLst>
              <p:tags r:id="rId1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730375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A_图片 1" hidden="1"/>
          <p:cNvPicPr>
            <a:picLocks noGrp="1" noRot="1" noChangeAspect="1" noEditPoints="1" noChangeArrowheads="1"/>
          </p:cNvPicPr>
          <p:nvPr>
            <p:custDataLst>
              <p:tags r:id="rId1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A_图片 1" hidden="1"/>
          <p:cNvPicPr>
            <a:picLocks noGrp="1" noRot="1" noChangeAspect="1" noEditPoints="1" noChangeArrowheads="1"/>
          </p:cNvPicPr>
          <p:nvPr>
            <p:custDataLst>
              <p:tags r:id="rId1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A_图片 1" hidden="1"/>
          <p:cNvPicPr>
            <a:picLocks noGrp="1" noRot="1" noChangeAspect="1" noEditPoints="1" noChangeArrowheads="1"/>
          </p:cNvPicPr>
          <p:nvPr>
            <p:custDataLst>
              <p:tags r:id="rId1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4437063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A_图片 1" hidden="1"/>
          <p:cNvPicPr>
            <a:picLocks noGrp="1" noRot="1" noChangeAspect="1" noEditPoints="1" noChangeArrowheads="1"/>
          </p:cNvPicPr>
          <p:nvPr>
            <p:custDataLst>
              <p:tags r:id="rId1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A_图片 1" hidden="1"/>
          <p:cNvPicPr>
            <a:picLocks noGrp="1" noRot="1" noChangeAspect="1" noEditPoints="1" noChangeArrowheads="1"/>
          </p:cNvPicPr>
          <p:nvPr>
            <p:custDataLst>
              <p:tags r:id="rId19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A_图片 1" hidden="1"/>
          <p:cNvPicPr>
            <a:picLocks noGrp="1" noRot="1" noChangeAspect="1" noEditPoints="1" noChangeArrowheads="1"/>
          </p:cNvPicPr>
          <p:nvPr>
            <p:custDataLst>
              <p:tags r:id="rId2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4437063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A_图片 1" hidden="1"/>
          <p:cNvPicPr>
            <a:picLocks noGrp="1" noRot="1" noChangeAspect="1" noEditPoints="1" noChangeArrowheads="1"/>
          </p:cNvPicPr>
          <p:nvPr>
            <p:custDataLst>
              <p:tags r:id="rId21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4437063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A_图片 1" hidden="1"/>
          <p:cNvPicPr>
            <a:picLocks noGrp="1" noRot="1" noChangeAspect="1" noEditPoints="1" noChangeArrowheads="1"/>
          </p:cNvPicPr>
          <p:nvPr>
            <p:custDataLst>
              <p:tags r:id="rId2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A_图片 1" hidden="1"/>
          <p:cNvPicPr>
            <a:picLocks noGrp="1" noRot="1" noChangeAspect="1" noEditPoints="1" noChangeArrowheads="1"/>
          </p:cNvPicPr>
          <p:nvPr>
            <p:custDataLst>
              <p:tags r:id="rId23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A_图片 1" hidden="1"/>
          <p:cNvPicPr>
            <a:picLocks noGrp="1" noRot="1" noChangeAspect="1" noEditPoints="1" noChangeArrowheads="1"/>
          </p:cNvPicPr>
          <p:nvPr>
            <p:custDataLst>
              <p:tags r:id="rId2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5113338"/>
            <a:ext cx="10144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A_图片 1" hidden="1"/>
          <p:cNvPicPr>
            <a:picLocks noGrp="1" noRot="1" noChangeAspect="1" noEditPoints="1" noChangeArrowheads="1"/>
          </p:cNvPicPr>
          <p:nvPr>
            <p:custDataLst>
              <p:tags r:id="rId25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A_图片 1" hidden="1"/>
          <p:cNvPicPr>
            <a:picLocks noGrp="1" noRot="1" noChangeAspect="1" noEditPoints="1" noChangeArrowheads="1"/>
          </p:cNvPicPr>
          <p:nvPr>
            <p:custDataLst>
              <p:tags r:id="rId26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63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A_图片 1" hidden="1"/>
          <p:cNvPicPr>
            <a:picLocks noGrp="1" noRot="1" noChangeAspect="1" noEditPoints="1" noChangeArrowheads="1"/>
          </p:cNvPicPr>
          <p:nvPr>
            <p:custDataLst>
              <p:tags r:id="rId27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5113338"/>
            <a:ext cx="101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A_图片 1" hidden="1"/>
          <p:cNvPicPr>
            <a:picLocks noGrp="1" noRot="1" noChangeAspect="1" noEditPoints="1" noChangeArrowheads="1"/>
          </p:cNvPicPr>
          <p:nvPr>
            <p:custDataLst>
              <p:tags r:id="rId2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5113338"/>
            <a:ext cx="10144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6" name="PA_文本框 123" hidden="1"/>
          <p:cNvSpPr>
            <a:spLocks noGrp="1" noRot="1" noChangeAspect="1" noEditPoints="1" noChangeArrowheads="1" noTextEdit="1"/>
          </p:cNvSpPr>
          <p:nvPr>
            <p:custDataLst>
              <p:tags r:id="rId29"/>
            </p:custDataLst>
          </p:nvPr>
        </p:nvSpPr>
        <p:spPr bwMode="auto">
          <a:xfrm>
            <a:off x="1131888" y="2754313"/>
            <a:ext cx="6889750" cy="1333500"/>
          </a:xfrm>
          <a:custGeom>
            <a:avLst/>
            <a:gdLst>
              <a:gd name="T0" fmla="*/ 930241 w 10306347"/>
              <a:gd name="T1" fmla="*/ 915038 h 1778496"/>
              <a:gd name="T2" fmla="*/ 676539 w 10306347"/>
              <a:gd name="T3" fmla="*/ 1210751 h 1778496"/>
              <a:gd name="T4" fmla="*/ 273601 w 10306347"/>
              <a:gd name="T5" fmla="*/ 1210751 h 1778496"/>
              <a:gd name="T6" fmla="*/ 164161 w 10306347"/>
              <a:gd name="T7" fmla="*/ 825766 h 1778496"/>
              <a:gd name="T8" fmla="*/ 1188917 w 10306347"/>
              <a:gd name="T9" fmla="*/ 1205172 h 1778496"/>
              <a:gd name="T10" fmla="*/ 0 w 10306347"/>
              <a:gd name="T11" fmla="*/ 1305603 h 1778496"/>
              <a:gd name="T12" fmla="*/ 164161 w 10306347"/>
              <a:gd name="T13" fmla="*/ 825766 h 1778496"/>
              <a:gd name="T14" fmla="*/ 6118696 w 10306347"/>
              <a:gd name="T15" fmla="*/ 814607 h 1778496"/>
              <a:gd name="T16" fmla="*/ 6118696 w 10306347"/>
              <a:gd name="T17" fmla="*/ 725335 h 1778496"/>
              <a:gd name="T18" fmla="*/ 2731028 w 10306347"/>
              <a:gd name="T19" fmla="*/ 781130 h 1778496"/>
              <a:gd name="T20" fmla="*/ 4104004 w 10306347"/>
              <a:gd name="T21" fmla="*/ 496575 h 1778496"/>
              <a:gd name="T22" fmla="*/ 4104004 w 10306347"/>
              <a:gd name="T23" fmla="*/ 496575 h 1778496"/>
              <a:gd name="T24" fmla="*/ 129339 w 10306347"/>
              <a:gd name="T25" fmla="*/ 781130 h 1778496"/>
              <a:gd name="T26" fmla="*/ 4004513 w 10306347"/>
              <a:gd name="T27" fmla="*/ 401724 h 1778496"/>
              <a:gd name="T28" fmla="*/ 4492017 w 10306347"/>
              <a:gd name="T29" fmla="*/ 998730 h 1778496"/>
              <a:gd name="T30" fmla="*/ 4104004 w 10306347"/>
              <a:gd name="T31" fmla="*/ 1048945 h 1778496"/>
              <a:gd name="T32" fmla="*/ 4004513 w 10306347"/>
              <a:gd name="T33" fmla="*/ 401724 h 1778496"/>
              <a:gd name="T34" fmla="*/ 6118696 w 10306347"/>
              <a:gd name="T35" fmla="*/ 223180 h 1778496"/>
              <a:gd name="T36" fmla="*/ 4810387 w 10306347"/>
              <a:gd name="T37" fmla="*/ 139487 h 1778496"/>
              <a:gd name="T38" fmla="*/ 4785517 w 10306347"/>
              <a:gd name="T39" fmla="*/ 234339 h 1778496"/>
              <a:gd name="T40" fmla="*/ 4482068 w 10306347"/>
              <a:gd name="T41" fmla="*/ 1199592 h 1778496"/>
              <a:gd name="T42" fmla="*/ 4079130 w 10306347"/>
              <a:gd name="T43" fmla="*/ 234339 h 1778496"/>
              <a:gd name="T44" fmla="*/ 5964482 w 10306347"/>
              <a:gd name="T45" fmla="*/ 133908 h 1778496"/>
              <a:gd name="T46" fmla="*/ 6203264 w 10306347"/>
              <a:gd name="T47" fmla="*/ 223180 h 1778496"/>
              <a:gd name="T48" fmla="*/ 6203264 w 10306347"/>
              <a:gd name="T49" fmla="*/ 1054525 h 1778496"/>
              <a:gd name="T50" fmla="*/ 5897328 w 10306347"/>
              <a:gd name="T51" fmla="*/ 1141008 h 1778496"/>
              <a:gd name="T52" fmla="*/ 5855042 w 10306347"/>
              <a:gd name="T53" fmla="*/ 223180 h 1778496"/>
              <a:gd name="T54" fmla="*/ 358167 w 10306347"/>
              <a:gd name="T55" fmla="*/ 223180 h 1778496"/>
              <a:gd name="T56" fmla="*/ 2989704 w 10306347"/>
              <a:gd name="T57" fmla="*/ 55795 h 1778496"/>
              <a:gd name="T58" fmla="*/ 2576817 w 10306347"/>
              <a:gd name="T59" fmla="*/ 424042 h 1778496"/>
              <a:gd name="T60" fmla="*/ 2957370 w 10306347"/>
              <a:gd name="T61" fmla="*/ 1163325 h 1778496"/>
              <a:gd name="T62" fmla="*/ 2795697 w 10306347"/>
              <a:gd name="T63" fmla="*/ 1149377 h 1778496"/>
              <a:gd name="T64" fmla="*/ 2656409 w 10306347"/>
              <a:gd name="T65" fmla="*/ 842504 h 1778496"/>
              <a:gd name="T66" fmla="*/ 2442504 w 10306347"/>
              <a:gd name="T67" fmla="*/ 1255387 h 1778496"/>
              <a:gd name="T68" fmla="*/ 2492249 w 10306347"/>
              <a:gd name="T69" fmla="*/ 424042 h 1778496"/>
              <a:gd name="T70" fmla="*/ 2228598 w 10306347"/>
              <a:gd name="T71" fmla="*/ 55795 h 1778496"/>
              <a:gd name="T72" fmla="*/ 2422605 w 10306347"/>
              <a:gd name="T73" fmla="*/ 446360 h 1778496"/>
              <a:gd name="T74" fmla="*/ 2109209 w 10306347"/>
              <a:gd name="T75" fmla="*/ 719755 h 1778496"/>
              <a:gd name="T76" fmla="*/ 2253470 w 10306347"/>
              <a:gd name="T77" fmla="*/ 1283284 h 1778496"/>
              <a:gd name="T78" fmla="*/ 2019667 w 10306347"/>
              <a:gd name="T79" fmla="*/ 1300023 h 1778496"/>
              <a:gd name="T80" fmla="*/ 2119158 w 10306347"/>
              <a:gd name="T81" fmla="*/ 89272 h 1778496"/>
              <a:gd name="T82" fmla="*/ 2233572 w 10306347"/>
              <a:gd name="T83" fmla="*/ 189703 h 1778496"/>
              <a:gd name="T84" fmla="*/ 6665895 w 10306347"/>
              <a:gd name="T85" fmla="*/ 239919 h 1778496"/>
              <a:gd name="T86" fmla="*/ 6665895 w 10306347"/>
              <a:gd name="T87" fmla="*/ 557950 h 1778496"/>
              <a:gd name="T88" fmla="*/ 6889750 w 10306347"/>
              <a:gd name="T89" fmla="*/ 1244228 h 1778496"/>
              <a:gd name="T90" fmla="*/ 6272905 w 10306347"/>
              <a:gd name="T91" fmla="*/ 1143797 h 1778496"/>
              <a:gd name="T92" fmla="*/ 6451987 w 10306347"/>
              <a:gd name="T93" fmla="*/ 357088 h 1778496"/>
              <a:gd name="T94" fmla="*/ 6576354 w 10306347"/>
              <a:gd name="T95" fmla="*/ 239919 h 1778496"/>
              <a:gd name="T96" fmla="*/ 616844 w 10306347"/>
              <a:gd name="T97" fmla="*/ 172965 h 1778496"/>
              <a:gd name="T98" fmla="*/ 975012 w 10306347"/>
              <a:gd name="T99" fmla="*/ 262236 h 1778496"/>
              <a:gd name="T100" fmla="*/ 1064554 w 10306347"/>
              <a:gd name="T101" fmla="*/ 786709 h 1778496"/>
              <a:gd name="T102" fmla="*/ 402939 w 10306347"/>
              <a:gd name="T103" fmla="*/ 797868 h 1778496"/>
              <a:gd name="T104" fmla="*/ 582023 w 10306347"/>
              <a:gd name="T105" fmla="*/ 262236 h 1778496"/>
              <a:gd name="T106" fmla="*/ 577048 w 10306347"/>
              <a:gd name="T107" fmla="*/ 0 h 17784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0306347"/>
              <a:gd name="T163" fmla="*/ 0 h 1778496"/>
              <a:gd name="T164" fmla="*/ 10306347 w 10306347"/>
              <a:gd name="T165" fmla="*/ 1778496 h 177849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0306347" h="1778496">
                <a:moveTo>
                  <a:pt x="1145977" y="1220391"/>
                </a:moveTo>
                <a:lnTo>
                  <a:pt x="1145977" y="1614785"/>
                </a:lnTo>
                <a:lnTo>
                  <a:pt x="1391543" y="1614785"/>
                </a:lnTo>
                <a:lnTo>
                  <a:pt x="1391543" y="1220391"/>
                </a:lnTo>
                <a:lnTo>
                  <a:pt x="1145977" y="1220391"/>
                </a:lnTo>
                <a:close/>
                <a:moveTo>
                  <a:pt x="773907" y="1220391"/>
                </a:moveTo>
                <a:lnTo>
                  <a:pt x="773907" y="1614785"/>
                </a:lnTo>
                <a:lnTo>
                  <a:pt x="1012031" y="1614785"/>
                </a:lnTo>
                <a:lnTo>
                  <a:pt x="1012031" y="1220391"/>
                </a:lnTo>
                <a:lnTo>
                  <a:pt x="773907" y="1220391"/>
                </a:lnTo>
                <a:close/>
                <a:moveTo>
                  <a:pt x="409278" y="1220391"/>
                </a:moveTo>
                <a:lnTo>
                  <a:pt x="409278" y="1614785"/>
                </a:lnTo>
                <a:lnTo>
                  <a:pt x="632520" y="1614785"/>
                </a:lnTo>
                <a:lnTo>
                  <a:pt x="632520" y="1220391"/>
                </a:lnTo>
                <a:lnTo>
                  <a:pt x="409278" y="1220391"/>
                </a:lnTo>
                <a:close/>
                <a:moveTo>
                  <a:pt x="245567" y="1101328"/>
                </a:moveTo>
                <a:lnTo>
                  <a:pt x="1555254" y="1101328"/>
                </a:lnTo>
                <a:cubicBezTo>
                  <a:pt x="1550293" y="1190625"/>
                  <a:pt x="1547813" y="1279922"/>
                  <a:pt x="1547813" y="1369219"/>
                </a:cubicBezTo>
                <a:lnTo>
                  <a:pt x="1547813" y="1614785"/>
                </a:lnTo>
                <a:cubicBezTo>
                  <a:pt x="1622227" y="1614785"/>
                  <a:pt x="1699121" y="1612305"/>
                  <a:pt x="1778496" y="1607344"/>
                </a:cubicBezTo>
                <a:lnTo>
                  <a:pt x="1778496" y="1741289"/>
                </a:lnTo>
                <a:cubicBezTo>
                  <a:pt x="1659434" y="1736328"/>
                  <a:pt x="1520527" y="1733848"/>
                  <a:pt x="1361778" y="1733848"/>
                </a:cubicBezTo>
                <a:lnTo>
                  <a:pt x="364629" y="1733848"/>
                </a:lnTo>
                <a:cubicBezTo>
                  <a:pt x="205879" y="1733848"/>
                  <a:pt x="84336" y="1736328"/>
                  <a:pt x="0" y="1741289"/>
                </a:cubicBezTo>
                <a:lnTo>
                  <a:pt x="0" y="1607344"/>
                </a:lnTo>
                <a:cubicBezTo>
                  <a:pt x="89297" y="1612305"/>
                  <a:pt x="173633" y="1614785"/>
                  <a:pt x="253008" y="1614785"/>
                </a:cubicBezTo>
                <a:lnTo>
                  <a:pt x="253008" y="1369219"/>
                </a:lnTo>
                <a:cubicBezTo>
                  <a:pt x="253008" y="1270000"/>
                  <a:pt x="250528" y="1180703"/>
                  <a:pt x="245567" y="1101328"/>
                </a:cubicBezTo>
                <a:close/>
                <a:moveTo>
                  <a:pt x="8885038" y="1086445"/>
                </a:moveTo>
                <a:lnTo>
                  <a:pt x="8885038" y="1369219"/>
                </a:lnTo>
                <a:cubicBezTo>
                  <a:pt x="9009062" y="1339453"/>
                  <a:pt x="9098359" y="1319609"/>
                  <a:pt x="9152929" y="1309688"/>
                </a:cubicBezTo>
                <a:lnTo>
                  <a:pt x="9152929" y="1086445"/>
                </a:lnTo>
                <a:lnTo>
                  <a:pt x="8885038" y="1086445"/>
                </a:lnTo>
                <a:close/>
                <a:moveTo>
                  <a:pt x="8885038" y="684609"/>
                </a:moveTo>
                <a:lnTo>
                  <a:pt x="8885038" y="967383"/>
                </a:lnTo>
                <a:lnTo>
                  <a:pt x="9152929" y="967383"/>
                </a:lnTo>
                <a:lnTo>
                  <a:pt x="9152929" y="684609"/>
                </a:lnTo>
                <a:lnTo>
                  <a:pt x="8885038" y="684609"/>
                </a:lnTo>
                <a:close/>
                <a:moveTo>
                  <a:pt x="4025801" y="677168"/>
                </a:moveTo>
                <a:cubicBezTo>
                  <a:pt x="4040684" y="811113"/>
                  <a:pt x="4060527" y="932656"/>
                  <a:pt x="4085332" y="1041797"/>
                </a:cubicBezTo>
                <a:cubicBezTo>
                  <a:pt x="4115098" y="1155898"/>
                  <a:pt x="4147344" y="1242715"/>
                  <a:pt x="4182070" y="1302246"/>
                </a:cubicBezTo>
                <a:cubicBezTo>
                  <a:pt x="4251523" y="1148457"/>
                  <a:pt x="4301133" y="940098"/>
                  <a:pt x="4330898" y="677168"/>
                </a:cubicBezTo>
                <a:lnTo>
                  <a:pt x="4025801" y="677168"/>
                </a:lnTo>
                <a:close/>
                <a:moveTo>
                  <a:pt x="6139160" y="662285"/>
                </a:moveTo>
                <a:lnTo>
                  <a:pt x="6139160" y="1071563"/>
                </a:lnTo>
                <a:lnTo>
                  <a:pt x="6563320" y="1071563"/>
                </a:lnTo>
                <a:lnTo>
                  <a:pt x="6563320" y="662285"/>
                </a:lnTo>
                <a:lnTo>
                  <a:pt x="6139160" y="662285"/>
                </a:lnTo>
                <a:close/>
                <a:moveTo>
                  <a:pt x="535781" y="558106"/>
                </a:moveTo>
                <a:cubicBezTo>
                  <a:pt x="545703" y="612676"/>
                  <a:pt x="568027" y="657324"/>
                  <a:pt x="602754" y="692051"/>
                </a:cubicBezTo>
                <a:cubicBezTo>
                  <a:pt x="558106" y="726777"/>
                  <a:pt x="503535" y="772666"/>
                  <a:pt x="439043" y="829717"/>
                </a:cubicBezTo>
                <a:cubicBezTo>
                  <a:pt x="374551" y="886768"/>
                  <a:pt x="292696" y="957461"/>
                  <a:pt x="193477" y="1041797"/>
                </a:cubicBezTo>
                <a:cubicBezTo>
                  <a:pt x="153789" y="987227"/>
                  <a:pt x="116582" y="947539"/>
                  <a:pt x="81856" y="922734"/>
                </a:cubicBezTo>
                <a:cubicBezTo>
                  <a:pt x="171153" y="873125"/>
                  <a:pt x="250528" y="818555"/>
                  <a:pt x="319981" y="759024"/>
                </a:cubicBezTo>
                <a:cubicBezTo>
                  <a:pt x="389434" y="699492"/>
                  <a:pt x="461367" y="632520"/>
                  <a:pt x="535781" y="558106"/>
                </a:cubicBezTo>
                <a:close/>
                <a:moveTo>
                  <a:pt x="5990332" y="535781"/>
                </a:moveTo>
                <a:lnTo>
                  <a:pt x="6719590" y="535781"/>
                </a:lnTo>
                <a:cubicBezTo>
                  <a:pt x="6714629" y="600274"/>
                  <a:pt x="6712148" y="672207"/>
                  <a:pt x="6712148" y="751582"/>
                </a:cubicBezTo>
                <a:lnTo>
                  <a:pt x="6712148" y="1116211"/>
                </a:lnTo>
                <a:cubicBezTo>
                  <a:pt x="6712148" y="1200547"/>
                  <a:pt x="6714629" y="1272481"/>
                  <a:pt x="6719590" y="1332012"/>
                </a:cubicBezTo>
                <a:lnTo>
                  <a:pt x="6563320" y="1332012"/>
                </a:lnTo>
                <a:lnTo>
                  <a:pt x="6563320" y="1198066"/>
                </a:lnTo>
                <a:lnTo>
                  <a:pt x="6139160" y="1198066"/>
                </a:lnTo>
                <a:lnTo>
                  <a:pt x="6139160" y="1398984"/>
                </a:lnTo>
                <a:lnTo>
                  <a:pt x="5990332" y="1398984"/>
                </a:lnTo>
                <a:cubicBezTo>
                  <a:pt x="5995293" y="1364258"/>
                  <a:pt x="5997773" y="1307207"/>
                  <a:pt x="5997773" y="1227832"/>
                </a:cubicBezTo>
                <a:lnTo>
                  <a:pt x="5997773" y="751582"/>
                </a:lnTo>
                <a:cubicBezTo>
                  <a:pt x="5997773" y="672207"/>
                  <a:pt x="5995293" y="600274"/>
                  <a:pt x="5990332" y="535781"/>
                </a:cubicBezTo>
                <a:close/>
                <a:moveTo>
                  <a:pt x="8885038" y="297656"/>
                </a:moveTo>
                <a:lnTo>
                  <a:pt x="8885038" y="565547"/>
                </a:lnTo>
                <a:lnTo>
                  <a:pt x="9152929" y="565547"/>
                </a:lnTo>
                <a:lnTo>
                  <a:pt x="9152929" y="297656"/>
                </a:lnTo>
                <a:lnTo>
                  <a:pt x="8885038" y="297656"/>
                </a:lnTo>
                <a:close/>
                <a:moveTo>
                  <a:pt x="5752207" y="178594"/>
                </a:moveTo>
                <a:cubicBezTo>
                  <a:pt x="5856386" y="183555"/>
                  <a:pt x="5970488" y="186035"/>
                  <a:pt x="6094511" y="186035"/>
                </a:cubicBezTo>
                <a:lnTo>
                  <a:pt x="7195839" y="186035"/>
                </a:lnTo>
                <a:cubicBezTo>
                  <a:pt x="7275215" y="186035"/>
                  <a:pt x="7359550" y="183555"/>
                  <a:pt x="7448847" y="178594"/>
                </a:cubicBezTo>
                <a:lnTo>
                  <a:pt x="7448847" y="319981"/>
                </a:lnTo>
                <a:cubicBezTo>
                  <a:pt x="7369473" y="315019"/>
                  <a:pt x="7287617" y="312539"/>
                  <a:pt x="7203281" y="312539"/>
                </a:cubicBezTo>
                <a:lnTo>
                  <a:pt x="7158632" y="312539"/>
                </a:lnTo>
                <a:lnTo>
                  <a:pt x="7158632" y="1540371"/>
                </a:lnTo>
                <a:cubicBezTo>
                  <a:pt x="7158632" y="1629668"/>
                  <a:pt x="7132587" y="1687959"/>
                  <a:pt x="7080498" y="1715244"/>
                </a:cubicBezTo>
                <a:cubicBezTo>
                  <a:pt x="7028408" y="1742529"/>
                  <a:pt x="6922988" y="1763613"/>
                  <a:pt x="6764238" y="1778496"/>
                </a:cubicBezTo>
                <a:cubicBezTo>
                  <a:pt x="6754316" y="1714004"/>
                  <a:pt x="6734472" y="1654473"/>
                  <a:pt x="6704707" y="1599902"/>
                </a:cubicBezTo>
                <a:cubicBezTo>
                  <a:pt x="6808886" y="1604863"/>
                  <a:pt x="6883300" y="1602383"/>
                  <a:pt x="6927949" y="1592461"/>
                </a:cubicBezTo>
                <a:cubicBezTo>
                  <a:pt x="6972597" y="1582539"/>
                  <a:pt x="6994922" y="1555254"/>
                  <a:pt x="6994922" y="1510606"/>
                </a:cubicBezTo>
                <a:lnTo>
                  <a:pt x="6994922" y="312539"/>
                </a:lnTo>
                <a:lnTo>
                  <a:pt x="6101953" y="312539"/>
                </a:lnTo>
                <a:cubicBezTo>
                  <a:pt x="5972969" y="312539"/>
                  <a:pt x="5856386" y="315019"/>
                  <a:pt x="5752207" y="319981"/>
                </a:cubicBezTo>
                <a:lnTo>
                  <a:pt x="5752207" y="178594"/>
                </a:lnTo>
                <a:close/>
                <a:moveTo>
                  <a:pt x="8602265" y="171152"/>
                </a:moveTo>
                <a:cubicBezTo>
                  <a:pt x="8681640" y="176113"/>
                  <a:pt x="8788300" y="178594"/>
                  <a:pt x="8922246" y="178594"/>
                </a:cubicBezTo>
                <a:lnTo>
                  <a:pt x="9138046" y="178594"/>
                </a:lnTo>
                <a:cubicBezTo>
                  <a:pt x="9242226" y="178594"/>
                  <a:pt x="9341445" y="176113"/>
                  <a:pt x="9435703" y="171152"/>
                </a:cubicBezTo>
                <a:lnTo>
                  <a:pt x="9435703" y="305098"/>
                </a:lnTo>
                <a:cubicBezTo>
                  <a:pt x="9361288" y="300137"/>
                  <a:pt x="9309199" y="297656"/>
                  <a:pt x="9279433" y="297656"/>
                </a:cubicBezTo>
                <a:lnTo>
                  <a:pt x="9279433" y="1279922"/>
                </a:lnTo>
                <a:cubicBezTo>
                  <a:pt x="9324081" y="1270000"/>
                  <a:pt x="9381133" y="1255117"/>
                  <a:pt x="9450585" y="1235274"/>
                </a:cubicBezTo>
                <a:cubicBezTo>
                  <a:pt x="9445625" y="1284883"/>
                  <a:pt x="9443144" y="1329531"/>
                  <a:pt x="9443144" y="1369219"/>
                </a:cubicBezTo>
                <a:cubicBezTo>
                  <a:pt x="9358808" y="1389063"/>
                  <a:pt x="9304238" y="1401465"/>
                  <a:pt x="9279433" y="1406426"/>
                </a:cubicBezTo>
                <a:cubicBezTo>
                  <a:pt x="9279433" y="1555254"/>
                  <a:pt x="9281914" y="1669355"/>
                  <a:pt x="9286874" y="1748730"/>
                </a:cubicBezTo>
                <a:lnTo>
                  <a:pt x="9145488" y="1748730"/>
                </a:lnTo>
                <a:cubicBezTo>
                  <a:pt x="9150449" y="1669355"/>
                  <a:pt x="9152929" y="1565176"/>
                  <a:pt x="9152929" y="1436191"/>
                </a:cubicBezTo>
                <a:cubicBezTo>
                  <a:pt x="9009062" y="1470918"/>
                  <a:pt x="8898681" y="1499443"/>
                  <a:pt x="8821787" y="1521768"/>
                </a:cubicBezTo>
                <a:cubicBezTo>
                  <a:pt x="8744892" y="1544092"/>
                  <a:pt x="8679160" y="1567656"/>
                  <a:pt x="8624589" y="1592461"/>
                </a:cubicBezTo>
                <a:cubicBezTo>
                  <a:pt x="8609706" y="1532930"/>
                  <a:pt x="8592344" y="1478359"/>
                  <a:pt x="8572499" y="1428750"/>
                </a:cubicBezTo>
                <a:cubicBezTo>
                  <a:pt x="8627070" y="1418828"/>
                  <a:pt x="8689082" y="1406426"/>
                  <a:pt x="8758535" y="1391543"/>
                </a:cubicBezTo>
                <a:lnTo>
                  <a:pt x="8758535" y="297656"/>
                </a:lnTo>
                <a:cubicBezTo>
                  <a:pt x="8718847" y="297656"/>
                  <a:pt x="8666758" y="300137"/>
                  <a:pt x="8602265" y="305098"/>
                </a:cubicBezTo>
                <a:lnTo>
                  <a:pt x="8602265" y="171152"/>
                </a:lnTo>
                <a:close/>
                <a:moveTo>
                  <a:pt x="230684" y="81855"/>
                </a:moveTo>
                <a:cubicBezTo>
                  <a:pt x="349746" y="166191"/>
                  <a:pt x="451446" y="238125"/>
                  <a:pt x="535781" y="297656"/>
                </a:cubicBezTo>
                <a:cubicBezTo>
                  <a:pt x="501055" y="332383"/>
                  <a:pt x="466328" y="372070"/>
                  <a:pt x="431602" y="416719"/>
                </a:cubicBezTo>
                <a:cubicBezTo>
                  <a:pt x="352227" y="342305"/>
                  <a:pt x="255489" y="267891"/>
                  <a:pt x="141387" y="193477"/>
                </a:cubicBezTo>
                <a:cubicBezTo>
                  <a:pt x="181074" y="153789"/>
                  <a:pt x="210840" y="116582"/>
                  <a:pt x="230684" y="81855"/>
                </a:cubicBezTo>
                <a:close/>
                <a:moveTo>
                  <a:pt x="4472285" y="74414"/>
                </a:moveTo>
                <a:cubicBezTo>
                  <a:pt x="4497090" y="138906"/>
                  <a:pt x="4524375" y="188516"/>
                  <a:pt x="4554141" y="223242"/>
                </a:cubicBezTo>
                <a:cubicBezTo>
                  <a:pt x="4454922" y="233164"/>
                  <a:pt x="4351982" y="244326"/>
                  <a:pt x="4245322" y="256729"/>
                </a:cubicBezTo>
                <a:cubicBezTo>
                  <a:pt x="4138662" y="269131"/>
                  <a:pt x="4008437" y="280293"/>
                  <a:pt x="3854648" y="290215"/>
                </a:cubicBezTo>
                <a:lnTo>
                  <a:pt x="3854648" y="565547"/>
                </a:lnTo>
                <a:lnTo>
                  <a:pt x="4487168" y="565547"/>
                </a:lnTo>
                <a:cubicBezTo>
                  <a:pt x="4467324" y="729258"/>
                  <a:pt x="4441279" y="885527"/>
                  <a:pt x="4409033" y="1034356"/>
                </a:cubicBezTo>
                <a:cubicBezTo>
                  <a:pt x="4376787" y="1183184"/>
                  <a:pt x="4328418" y="1314648"/>
                  <a:pt x="4263926" y="1428750"/>
                </a:cubicBezTo>
                <a:cubicBezTo>
                  <a:pt x="4308574" y="1473399"/>
                  <a:pt x="4361904" y="1514326"/>
                  <a:pt x="4423916" y="1551533"/>
                </a:cubicBezTo>
                <a:cubicBezTo>
                  <a:pt x="4485928" y="1588740"/>
                  <a:pt x="4546699" y="1617266"/>
                  <a:pt x="4606230" y="1637109"/>
                </a:cubicBezTo>
                <a:cubicBezTo>
                  <a:pt x="4566543" y="1666875"/>
                  <a:pt x="4526855" y="1711523"/>
                  <a:pt x="4487168" y="1771055"/>
                </a:cubicBezTo>
                <a:cubicBezTo>
                  <a:pt x="4432598" y="1736328"/>
                  <a:pt x="4378027" y="1697881"/>
                  <a:pt x="4323457" y="1655713"/>
                </a:cubicBezTo>
                <a:cubicBezTo>
                  <a:pt x="4268887" y="1613545"/>
                  <a:pt x="4221758" y="1572617"/>
                  <a:pt x="4182070" y="1532930"/>
                </a:cubicBezTo>
                <a:cubicBezTo>
                  <a:pt x="4102695" y="1617266"/>
                  <a:pt x="3998515" y="1699121"/>
                  <a:pt x="3869531" y="1778496"/>
                </a:cubicBezTo>
                <a:cubicBezTo>
                  <a:pt x="3834804" y="1738809"/>
                  <a:pt x="3795117" y="1699121"/>
                  <a:pt x="3750469" y="1659434"/>
                </a:cubicBezTo>
                <a:cubicBezTo>
                  <a:pt x="3879453" y="1609824"/>
                  <a:pt x="3993555" y="1527969"/>
                  <a:pt x="4092773" y="1413867"/>
                </a:cubicBezTo>
                <a:cubicBezTo>
                  <a:pt x="4048125" y="1329531"/>
                  <a:pt x="4008437" y="1232793"/>
                  <a:pt x="3973711" y="1123652"/>
                </a:cubicBezTo>
                <a:cubicBezTo>
                  <a:pt x="3943945" y="1019473"/>
                  <a:pt x="3919141" y="870645"/>
                  <a:pt x="3899297" y="677168"/>
                </a:cubicBezTo>
                <a:lnTo>
                  <a:pt x="3854648" y="677168"/>
                </a:lnTo>
                <a:cubicBezTo>
                  <a:pt x="3849687" y="930176"/>
                  <a:pt x="3832324" y="1128613"/>
                  <a:pt x="3802558" y="1272481"/>
                </a:cubicBezTo>
                <a:cubicBezTo>
                  <a:pt x="3772793" y="1416348"/>
                  <a:pt x="3723183" y="1550293"/>
                  <a:pt x="3653730" y="1674316"/>
                </a:cubicBezTo>
                <a:cubicBezTo>
                  <a:pt x="3604121" y="1634629"/>
                  <a:pt x="3559472" y="1609824"/>
                  <a:pt x="3519785" y="1599902"/>
                </a:cubicBezTo>
                <a:cubicBezTo>
                  <a:pt x="3569394" y="1540371"/>
                  <a:pt x="3611562" y="1456035"/>
                  <a:pt x="3646289" y="1346895"/>
                </a:cubicBezTo>
                <a:cubicBezTo>
                  <a:pt x="3681015" y="1237754"/>
                  <a:pt x="3703339" y="1121172"/>
                  <a:pt x="3713262" y="997149"/>
                </a:cubicBezTo>
                <a:cubicBezTo>
                  <a:pt x="3723183" y="868164"/>
                  <a:pt x="3728144" y="724297"/>
                  <a:pt x="3728144" y="565547"/>
                </a:cubicBezTo>
                <a:cubicBezTo>
                  <a:pt x="3728144" y="401836"/>
                  <a:pt x="3723183" y="270371"/>
                  <a:pt x="3713262" y="171152"/>
                </a:cubicBezTo>
                <a:cubicBezTo>
                  <a:pt x="3852168" y="176113"/>
                  <a:pt x="3992314" y="168672"/>
                  <a:pt x="4133701" y="148828"/>
                </a:cubicBezTo>
                <a:cubicBezTo>
                  <a:pt x="4275088" y="128984"/>
                  <a:pt x="4387949" y="104180"/>
                  <a:pt x="4472285" y="74414"/>
                </a:cubicBezTo>
                <a:close/>
                <a:moveTo>
                  <a:pt x="3333750" y="74414"/>
                </a:moveTo>
                <a:lnTo>
                  <a:pt x="3475137" y="74414"/>
                </a:lnTo>
                <a:cubicBezTo>
                  <a:pt x="3470176" y="128984"/>
                  <a:pt x="3467695" y="188516"/>
                  <a:pt x="3467695" y="253008"/>
                </a:cubicBezTo>
                <a:lnTo>
                  <a:pt x="3467695" y="602754"/>
                </a:lnTo>
                <a:cubicBezTo>
                  <a:pt x="3527226" y="602754"/>
                  <a:pt x="3579316" y="600274"/>
                  <a:pt x="3623965" y="595313"/>
                </a:cubicBezTo>
                <a:lnTo>
                  <a:pt x="3623965" y="721816"/>
                </a:lnTo>
                <a:cubicBezTo>
                  <a:pt x="3569394" y="716856"/>
                  <a:pt x="3512344" y="714375"/>
                  <a:pt x="3452812" y="714375"/>
                </a:cubicBezTo>
                <a:lnTo>
                  <a:pt x="3155156" y="714375"/>
                </a:lnTo>
                <a:lnTo>
                  <a:pt x="3155156" y="959941"/>
                </a:lnTo>
                <a:lnTo>
                  <a:pt x="3512344" y="959941"/>
                </a:lnTo>
                <a:cubicBezTo>
                  <a:pt x="3507383" y="1029395"/>
                  <a:pt x="3504902" y="1126133"/>
                  <a:pt x="3504902" y="1250156"/>
                </a:cubicBezTo>
                <a:lnTo>
                  <a:pt x="3504902" y="1711523"/>
                </a:lnTo>
                <a:lnTo>
                  <a:pt x="3370957" y="1711523"/>
                </a:lnTo>
                <a:cubicBezTo>
                  <a:pt x="3375918" y="1537891"/>
                  <a:pt x="3378398" y="1324570"/>
                  <a:pt x="3378398" y="1071563"/>
                </a:cubicBezTo>
                <a:lnTo>
                  <a:pt x="3155156" y="1071563"/>
                </a:lnTo>
                <a:cubicBezTo>
                  <a:pt x="3150195" y="1185664"/>
                  <a:pt x="3137793" y="1296045"/>
                  <a:pt x="3117949" y="1402705"/>
                </a:cubicBezTo>
                <a:cubicBezTo>
                  <a:pt x="3098105" y="1509365"/>
                  <a:pt x="3065859" y="1619746"/>
                  <a:pt x="3021211" y="1733848"/>
                </a:cubicBezTo>
                <a:cubicBezTo>
                  <a:pt x="2986484" y="1709043"/>
                  <a:pt x="2939355" y="1686719"/>
                  <a:pt x="2879825" y="1666875"/>
                </a:cubicBezTo>
                <a:cubicBezTo>
                  <a:pt x="2979043" y="1493242"/>
                  <a:pt x="3028652" y="1227832"/>
                  <a:pt x="3028652" y="870645"/>
                </a:cubicBezTo>
                <a:cubicBezTo>
                  <a:pt x="3028652" y="508496"/>
                  <a:pt x="3026172" y="250528"/>
                  <a:pt x="3021211" y="96738"/>
                </a:cubicBezTo>
                <a:cubicBezTo>
                  <a:pt x="3070820" y="106660"/>
                  <a:pt x="3120429" y="114101"/>
                  <a:pt x="3170039" y="119063"/>
                </a:cubicBezTo>
                <a:cubicBezTo>
                  <a:pt x="3160117" y="198438"/>
                  <a:pt x="3155156" y="272852"/>
                  <a:pt x="3155156" y="342305"/>
                </a:cubicBezTo>
                <a:lnTo>
                  <a:pt x="3155156" y="602754"/>
                </a:lnTo>
                <a:lnTo>
                  <a:pt x="3341191" y="602754"/>
                </a:lnTo>
                <a:lnTo>
                  <a:pt x="3341191" y="253008"/>
                </a:lnTo>
                <a:cubicBezTo>
                  <a:pt x="3341191" y="198438"/>
                  <a:pt x="3338711" y="138906"/>
                  <a:pt x="3333750" y="74414"/>
                </a:cubicBezTo>
                <a:close/>
                <a:moveTo>
                  <a:pt x="9830097" y="52090"/>
                </a:moveTo>
                <a:lnTo>
                  <a:pt x="9978925" y="52090"/>
                </a:lnTo>
                <a:cubicBezTo>
                  <a:pt x="9973964" y="136426"/>
                  <a:pt x="9971484" y="225723"/>
                  <a:pt x="9971484" y="319981"/>
                </a:cubicBezTo>
                <a:lnTo>
                  <a:pt x="9971484" y="625078"/>
                </a:lnTo>
                <a:cubicBezTo>
                  <a:pt x="10100468" y="625078"/>
                  <a:pt x="10207129" y="622598"/>
                  <a:pt x="10291464" y="617637"/>
                </a:cubicBezTo>
                <a:lnTo>
                  <a:pt x="10291464" y="751582"/>
                </a:lnTo>
                <a:cubicBezTo>
                  <a:pt x="10177363" y="746621"/>
                  <a:pt x="10070702" y="744141"/>
                  <a:pt x="9971484" y="744141"/>
                </a:cubicBezTo>
                <a:lnTo>
                  <a:pt x="9971484" y="1532930"/>
                </a:lnTo>
                <a:lnTo>
                  <a:pt x="10097988" y="1532930"/>
                </a:lnTo>
                <a:cubicBezTo>
                  <a:pt x="10152558" y="1532930"/>
                  <a:pt x="10222012" y="1530449"/>
                  <a:pt x="10306347" y="1525488"/>
                </a:cubicBezTo>
                <a:lnTo>
                  <a:pt x="10306347" y="1659434"/>
                </a:lnTo>
                <a:cubicBezTo>
                  <a:pt x="10222012" y="1654473"/>
                  <a:pt x="10152558" y="1651992"/>
                  <a:pt x="10097988" y="1651992"/>
                </a:cubicBezTo>
                <a:lnTo>
                  <a:pt x="9524999" y="1651992"/>
                </a:lnTo>
                <a:cubicBezTo>
                  <a:pt x="9470429" y="1651992"/>
                  <a:pt x="9423300" y="1654473"/>
                  <a:pt x="9383613" y="1659434"/>
                </a:cubicBezTo>
                <a:lnTo>
                  <a:pt x="9383613" y="1525488"/>
                </a:lnTo>
                <a:cubicBezTo>
                  <a:pt x="9418340" y="1530449"/>
                  <a:pt x="9460507" y="1532930"/>
                  <a:pt x="9510117" y="1532930"/>
                </a:cubicBezTo>
                <a:lnTo>
                  <a:pt x="9510117" y="699492"/>
                </a:lnTo>
                <a:cubicBezTo>
                  <a:pt x="9510117" y="630039"/>
                  <a:pt x="9507637" y="555625"/>
                  <a:pt x="9502675" y="476250"/>
                </a:cubicBezTo>
                <a:lnTo>
                  <a:pt x="9651503" y="476250"/>
                </a:lnTo>
                <a:cubicBezTo>
                  <a:pt x="9646543" y="555625"/>
                  <a:pt x="9644062" y="632520"/>
                  <a:pt x="9644062" y="706934"/>
                </a:cubicBezTo>
                <a:lnTo>
                  <a:pt x="9644062" y="1532930"/>
                </a:lnTo>
                <a:lnTo>
                  <a:pt x="9837538" y="1532930"/>
                </a:lnTo>
                <a:lnTo>
                  <a:pt x="9837538" y="319981"/>
                </a:lnTo>
                <a:cubicBezTo>
                  <a:pt x="9837538" y="230684"/>
                  <a:pt x="9835058" y="141387"/>
                  <a:pt x="9830097" y="52090"/>
                </a:cubicBezTo>
                <a:close/>
                <a:moveTo>
                  <a:pt x="863203" y="0"/>
                </a:moveTo>
                <a:cubicBezTo>
                  <a:pt x="917774" y="34727"/>
                  <a:pt x="969864" y="59531"/>
                  <a:pt x="1019473" y="74414"/>
                </a:cubicBezTo>
                <a:cubicBezTo>
                  <a:pt x="979786" y="133945"/>
                  <a:pt x="947539" y="186035"/>
                  <a:pt x="922734" y="230684"/>
                </a:cubicBezTo>
                <a:lnTo>
                  <a:pt x="1644551" y="230684"/>
                </a:lnTo>
                <a:cubicBezTo>
                  <a:pt x="1609825" y="344785"/>
                  <a:pt x="1577578" y="461367"/>
                  <a:pt x="1547813" y="580430"/>
                </a:cubicBezTo>
                <a:cubicBezTo>
                  <a:pt x="1493242" y="555625"/>
                  <a:pt x="1443633" y="543223"/>
                  <a:pt x="1398985" y="543223"/>
                </a:cubicBezTo>
                <a:lnTo>
                  <a:pt x="1458516" y="349746"/>
                </a:lnTo>
                <a:lnTo>
                  <a:pt x="1153418" y="349746"/>
                </a:lnTo>
                <a:cubicBezTo>
                  <a:pt x="1143496" y="488652"/>
                  <a:pt x="1190625" y="607715"/>
                  <a:pt x="1294805" y="706934"/>
                </a:cubicBezTo>
                <a:cubicBezTo>
                  <a:pt x="1398985" y="806152"/>
                  <a:pt x="1530449" y="870645"/>
                  <a:pt x="1689200" y="900410"/>
                </a:cubicBezTo>
                <a:cubicBezTo>
                  <a:pt x="1649512" y="945059"/>
                  <a:pt x="1617266" y="994668"/>
                  <a:pt x="1592461" y="1049238"/>
                </a:cubicBezTo>
                <a:cubicBezTo>
                  <a:pt x="1513086" y="1024434"/>
                  <a:pt x="1422549" y="978545"/>
                  <a:pt x="1320850" y="911572"/>
                </a:cubicBezTo>
                <a:cubicBezTo>
                  <a:pt x="1219151" y="844600"/>
                  <a:pt x="1145977" y="749102"/>
                  <a:pt x="1101328" y="625078"/>
                </a:cubicBezTo>
                <a:cubicBezTo>
                  <a:pt x="1061641" y="734219"/>
                  <a:pt x="1004590" y="822275"/>
                  <a:pt x="930176" y="889248"/>
                </a:cubicBezTo>
                <a:cubicBezTo>
                  <a:pt x="855762" y="956221"/>
                  <a:pt x="746621" y="1014512"/>
                  <a:pt x="602754" y="1064121"/>
                </a:cubicBezTo>
                <a:cubicBezTo>
                  <a:pt x="587871" y="1019473"/>
                  <a:pt x="555625" y="977305"/>
                  <a:pt x="506016" y="937617"/>
                </a:cubicBezTo>
                <a:cubicBezTo>
                  <a:pt x="709414" y="888008"/>
                  <a:pt x="843360" y="813594"/>
                  <a:pt x="907852" y="714375"/>
                </a:cubicBezTo>
                <a:cubicBezTo>
                  <a:pt x="972344" y="615156"/>
                  <a:pt x="1009551" y="493613"/>
                  <a:pt x="1019473" y="349746"/>
                </a:cubicBezTo>
                <a:lnTo>
                  <a:pt x="870645" y="349746"/>
                </a:lnTo>
                <a:cubicBezTo>
                  <a:pt x="825996" y="419199"/>
                  <a:pt x="771426" y="491133"/>
                  <a:pt x="706934" y="565547"/>
                </a:cubicBezTo>
                <a:cubicBezTo>
                  <a:pt x="687090" y="525859"/>
                  <a:pt x="647403" y="493613"/>
                  <a:pt x="587871" y="468809"/>
                </a:cubicBezTo>
                <a:cubicBezTo>
                  <a:pt x="657325" y="404316"/>
                  <a:pt x="711895" y="337344"/>
                  <a:pt x="751582" y="267891"/>
                </a:cubicBezTo>
                <a:cubicBezTo>
                  <a:pt x="791270" y="198438"/>
                  <a:pt x="828476" y="109141"/>
                  <a:pt x="8632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PA_文本框 1" hidden="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96130" y="6629399"/>
            <a:ext cx="1219220" cy="1077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Times New Roman" panose="02020603050405020304"/>
                <a:ea typeface="黑体" panose="02010609060101010101" pitchFamily="49" charset="-122"/>
                <a:sym typeface="+mn-ea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Times New Roman" panose="02020603050405020304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14368" name="PA_图片 1" hidden="1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9" name="TextBox 36"/>
          <p:cNvSpPr txBox="1">
            <a:spLocks noChangeArrowheads="1"/>
          </p:cNvSpPr>
          <p:nvPr/>
        </p:nvSpPr>
        <p:spPr bwMode="auto">
          <a:xfrm>
            <a:off x="323850" y="1557338"/>
            <a:ext cx="8496300" cy="39703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95300" algn="l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What do you plan to watch on TV tonight?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B. How about you? 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C. Do you want to watch a talk show or a talent show?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D. Oh, I want to watch a talent show.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E. I hope to watch a sitcom, but I also want to watch the news. </a:t>
            </a:r>
          </a:p>
        </p:txBody>
      </p:sp>
      <p:sp>
        <p:nvSpPr>
          <p:cNvPr id="14370" name="Text Box 6"/>
          <p:cNvSpPr txBox="1">
            <a:spLocks noChangeArrowheads="1"/>
          </p:cNvSpPr>
          <p:nvPr/>
        </p:nvSpPr>
        <p:spPr bwMode="auto">
          <a:xfrm>
            <a:off x="395288" y="765175"/>
            <a:ext cx="83058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Number the sentences in the correct order.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7" descr="A000220151119A08PPIC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4063" y="1743075"/>
            <a:ext cx="71310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23850" y="620713"/>
            <a:ext cx="807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tabLst>
                <a:tab pos="495300" algn="l"/>
                <a:tab pos="5273675" algn="r"/>
              </a:tabLst>
            </a:pP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3b Answer these questions. Give answers that</a:t>
            </a:r>
          </a:p>
          <a:p>
            <a:pPr eaLnBrk="0" hangingPunct="0">
              <a:tabLst>
                <a:tab pos="495300" algn="l"/>
                <a:tab pos="5273675" algn="r"/>
              </a:tabLst>
            </a:pPr>
            <a:r>
              <a:rPr lang="en-US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are true for you.</a:t>
            </a: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206500" y="1966913"/>
            <a:ext cx="660558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20000"/>
              </a:lnSpc>
              <a:buFont typeface="Arial" panose="020B0604020202020204" pitchFamily="34" charset="0"/>
              <a:buAutoNum type="arabicPeriod"/>
              <a:tabLst>
                <a:tab pos="495300" algn="l"/>
                <a:tab pos="5273675" algn="r"/>
              </a:tabLst>
            </a:pPr>
            <a:r>
              <a:rPr lang="en-US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What do you think of game shows?</a:t>
            </a:r>
          </a:p>
          <a:p>
            <a:pPr eaLnBrk="0" hangingPunct="0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2. What comedy shows do you like to watch?</a:t>
            </a:r>
          </a:p>
          <a:p>
            <a:pPr eaLnBrk="0" hangingPunct="0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3. Do you plan to watch a sports show tonight?</a:t>
            </a:r>
          </a:p>
          <a:p>
            <a:pPr eaLnBrk="0" hangingPunct="0">
              <a:lnSpc>
                <a:spcPct val="120000"/>
              </a:lnSpc>
              <a:tabLst>
                <a:tab pos="495300" algn="l"/>
                <a:tab pos="5273675" algn="r"/>
              </a:tabLst>
            </a:pPr>
            <a:r>
              <a:rPr lang="en-US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4. What can you expect to learn from the news?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POCKET_SHAPE_SH" val="H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1351</Words>
  <Application>Microsoft Office PowerPoint</Application>
  <PresentationFormat>全屏显示(4:3)</PresentationFormat>
  <Paragraphs>206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MS PGothic</vt:lpstr>
      <vt:lpstr>黑体</vt:lpstr>
      <vt:lpstr>华文楷体</vt:lpstr>
      <vt:lpstr>隶书</vt:lpstr>
      <vt:lpstr>宋体</vt:lpstr>
      <vt:lpstr>微软雅黑</vt:lpstr>
      <vt:lpstr>Arial</vt:lpstr>
      <vt:lpstr>Calibri</vt:lpstr>
      <vt:lpstr>Franklin Gothic Book</vt:lpstr>
      <vt:lpstr>Franklin Gothic Medium</vt:lpstr>
      <vt:lpstr>Times New Roman</vt:lpstr>
      <vt:lpstr>Wingdings 2</vt:lpstr>
      <vt:lpstr>WWW.2PPT.COM
</vt:lpstr>
      <vt:lpstr>PowerPoint 演示文稿</vt:lpstr>
      <vt:lpstr> 1.通过核心句型的集中学习，学生能更加牢固地掌握电视节目及其形容词。 2.通过组句训练，强化本单元重点知识的学习和突破语法难点。 3.通过开放性的口语活动，能够在真实的语境中使用目标词汇和句型。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2016-08-01T07:47:00Z</dcterms:created>
  <dcterms:modified xsi:type="dcterms:W3CDTF">2023-01-17T02:34:00Z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1A595D8C6131449999186D8E0E775493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