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71" r:id="rId3"/>
    <p:sldId id="260" r:id="rId4"/>
    <p:sldId id="279" r:id="rId5"/>
    <p:sldId id="287" r:id="rId6"/>
    <p:sldId id="297" r:id="rId7"/>
    <p:sldId id="280" r:id="rId8"/>
    <p:sldId id="288" r:id="rId9"/>
    <p:sldId id="272" r:id="rId10"/>
    <p:sldId id="273" r:id="rId11"/>
    <p:sldId id="274" r:id="rId12"/>
    <p:sldId id="281" r:id="rId13"/>
    <p:sldId id="285" r:id="rId14"/>
    <p:sldId id="292" r:id="rId15"/>
    <p:sldId id="293" r:id="rId16"/>
    <p:sldId id="275" r:id="rId17"/>
    <p:sldId id="295" r:id="rId18"/>
    <p:sldId id="276" r:id="rId19"/>
    <p:sldId id="296" r:id="rId20"/>
    <p:sldId id="298" r:id="rId21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99979" y="680527"/>
            <a:ext cx="7907562" cy="3324315"/>
            <a:chOff x="3871" y="-567"/>
            <a:chExt cx="11117" cy="6448"/>
          </a:xfrm>
        </p:grpSpPr>
        <p:sp>
          <p:nvSpPr>
            <p:cNvPr id="3" name="Rectangle 5"/>
            <p:cNvSpPr/>
            <p:nvPr/>
          </p:nvSpPr>
          <p:spPr>
            <a:xfrm>
              <a:off x="3871" y="4627"/>
              <a:ext cx="11117" cy="12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Section A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68" y="-567"/>
              <a:ext cx="8723" cy="5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3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What's the highest mountain in the world?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6146" y="1389878"/>
            <a:ext cx="216932" cy="8453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44098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1233656" y="1376528"/>
            <a:ext cx="6330936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Pacific Ocean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太平洋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highest mountain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最高的山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world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在世界上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 kilometers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平方公里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size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尺寸大小；面积 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831273" y="1303696"/>
            <a:ext cx="7855528" cy="265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salt lakes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所有的咸水湖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population of the US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美国的人口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big as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和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一样大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Asia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在亚洲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oldest countries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最古老的国家之一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1354975" y="1322968"/>
            <a:ext cx="6591992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多长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ancient emperors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古代帝王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reason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主要原因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man­made objects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人造物体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of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的一部分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631767" y="1131771"/>
            <a:ext cx="8088284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world's most dangerous sports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世界上最危险的运动之一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 climbing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爬山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most popular places 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最受欢迎的地方之一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along the southwestern part of China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绵延中国西南部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 the highest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海拔最高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71061" y="1181647"/>
            <a:ext cx="7453033" cy="265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all the mountains 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在所有的山脉中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very hard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雨或雪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下得非常大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freezing weather conditions  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冰冷的天气状况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near the top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接近山顶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one's life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冒着生命危险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2655"/>
          <p:cNvSpPr txBox="1">
            <a:spLocks noChangeArrowheads="1"/>
          </p:cNvSpPr>
          <p:nvPr/>
        </p:nvSpPr>
        <p:spPr bwMode="auto">
          <a:xfrm>
            <a:off x="971061" y="1364533"/>
            <a:ext cx="7453033" cy="265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main reasons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主要原因之一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 oneself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挑战自己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 of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的精神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 one's dream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实现梦想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forces of nature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自然的力量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925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862912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重点句型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66307" y="1547213"/>
            <a:ext cx="7687984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听句子，核对你的答案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．撒哈拉沙漠在面积上大约是九百六十万平方公里。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 Sahara is about 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 kilometers in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size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515385" y="1446218"/>
            <a:ext cx="8163098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．珠穆朗玛峰比世界上的其他任何山脉都要高。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Qomolangma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higher than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other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mountain in the world.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．在今天的长城游中，大家尽管问我任何问题，不要拘束。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free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ask me anything on today's Great Wall tour. 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573579" y="1189073"/>
            <a:ext cx="8163098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．主要原因是为了保护他们那部分的国土。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 main reason was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protect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part of the country.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．据我所知，没有其他的人造物体像这个一样大了。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far as I know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there are no other man­made objects as big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as this.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573579" y="1189075"/>
            <a:ext cx="8163098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．当你接近山顶时，呼吸空气也很难。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It is also very hard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take in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as you get near the top.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．其中一个主要原因是人们想在困难面前挑战自己。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One of the main reasons is that people want to challenge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themselves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face of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difficulties. 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778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文本框 4"/>
          <p:cNvSpPr txBox="1"/>
          <p:nvPr/>
        </p:nvSpPr>
        <p:spPr>
          <a:xfrm>
            <a:off x="694764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重点单词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33128"/>
          <p:cNvSpPr txBox="1">
            <a:spLocks noChangeArrowheads="1"/>
          </p:cNvSpPr>
          <p:nvPr/>
        </p:nvSpPr>
        <p:spPr bwMode="auto">
          <a:xfrm>
            <a:off x="803460" y="1427949"/>
            <a:ext cx="7906364" cy="3393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听，并跟读下列单词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square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平方；正方形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meter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metre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米；公尺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deep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adj. 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深的；纵深的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desert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沙漠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population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人口；人口数量</a:t>
            </a:r>
          </a:p>
        </p:txBody>
      </p:sp>
      <p:sp>
        <p:nvSpPr>
          <p:cNvPr id="6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573579" y="1454533"/>
            <a:ext cx="8163098" cy="21929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．这些登山者的精神向我们表明：我们决不应该放弃实现自</a:t>
            </a:r>
            <a:endParaRPr lang="en-US" altLang="zh-CN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己梦想的尝试。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 spirit of these climbers shows us that we should never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up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trying to 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dreams.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681644" y="1211356"/>
            <a:ext cx="7863840" cy="2839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Asia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亚洲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7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tour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&amp;v. 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旅行；旅游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tourist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旅行者；观光者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9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wall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n</a:t>
            </a:r>
            <a:r>
              <a:rPr lang="zh-CN" altLang="en-US" sz="2400" b="1" i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墙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amazing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adj.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令人大为惊奇的；令人惊喜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或惊叹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的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95687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876932" y="1241940"/>
            <a:ext cx="7377600" cy="265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古代的；古老的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．保护；防护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宽的；宽阔的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成就；成绩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southwestern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西南的；西南方向的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976684" y="1291815"/>
            <a:ext cx="7377600" cy="265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thick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厚的；浓的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包括；包含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freezing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  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极冷的；冰冻的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条件；状况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succeed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实现目标；成功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1084753" y="1291815"/>
            <a:ext cx="7028470" cy="27238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挑战；考验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达到；完成；成功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力；力量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自然界；大自然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大海；海洋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09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4008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词形变换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1" y="1508521"/>
            <a:ext cx="7539642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听下列单词变形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核对你的答案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shallow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反义词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Asian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tour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旅行者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amaze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amazing/amazed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achieve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achieved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33128"/>
          <p:cNvSpPr txBox="1">
            <a:spLocks noChangeArrowheads="1"/>
          </p:cNvSpPr>
          <p:nvPr/>
        </p:nvSpPr>
        <p:spPr bwMode="auto">
          <a:xfrm>
            <a:off x="860306" y="1217000"/>
            <a:ext cx="7377600" cy="31875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southwest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southwestern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thick—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反义词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freeze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freezing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succeed(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challenge—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challenged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-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73" y="866846"/>
            <a:ext cx="2181995" cy="50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4"/>
          <p:cNvSpPr txBox="1"/>
          <p:nvPr/>
        </p:nvSpPr>
        <p:spPr>
          <a:xfrm>
            <a:off x="791260" y="921263"/>
            <a:ext cx="1215718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重点短语</a:t>
            </a:r>
            <a:endParaRPr lang="zh-CN" altLang="en-US" sz="210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140296"/>
          <p:cNvSpPr txBox="1">
            <a:spLocks noChangeArrowheads="1"/>
          </p:cNvSpPr>
          <p:nvPr/>
        </p:nvSpPr>
        <p:spPr bwMode="auto">
          <a:xfrm>
            <a:off x="698271" y="1557388"/>
            <a:ext cx="7121897" cy="325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听短语，核对你的答案</a:t>
            </a:r>
            <a:endParaRPr lang="en-US" altLang="zh-C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free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可以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随便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做某事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far as I know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就我所知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face of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面对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问题、困难等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in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吸入；吞入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体内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though(</a:t>
            </a:r>
            <a:r>
              <a:rPr lang="zh-CN" altLang="en-US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if)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即使；虽然</a:t>
            </a:r>
          </a:p>
        </p:txBody>
      </p:sp>
      <p:sp>
        <p:nvSpPr>
          <p:cNvPr id="8" name="Rectangle 5"/>
          <p:cNvSpPr/>
          <p:nvPr/>
        </p:nvSpPr>
        <p:spPr>
          <a:xfrm>
            <a:off x="845586" y="85451"/>
            <a:ext cx="7164949" cy="42319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300" b="1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sz="23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全屏显示(16:9)</PresentationFormat>
  <Paragraphs>124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A549536C13AC44DB9E173CFD14289074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